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8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20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关系图"/>
          <p:cNvPicPr>
            <a:picLocks noChangeAspect="1"/>
          </p:cNvPicPr>
          <p:nvPr/>
        </p:nvPicPr>
        <p:blipFill>
          <a:blip r:embed="rId2"/>
          <a:srcRect r="2528" b="10909"/>
          <a:stretch>
            <a:fillRect/>
          </a:stretch>
        </p:blipFill>
        <p:spPr>
          <a:xfrm>
            <a:off x="179388" y="692150"/>
            <a:ext cx="8913812" cy="6110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588" y="549275"/>
            <a:ext cx="9144000" cy="151130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ChangeArrowheads="1"/>
          </p:cNvSpPr>
          <p:nvPr>
            <p:ph type="subTitle" idx="1"/>
          </p:nvPr>
        </p:nvSpPr>
        <p:spPr>
          <a:xfrm>
            <a:off x="1908175" y="2492375"/>
            <a:ext cx="5545138" cy="12223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2056" name="Rectangle 8"/>
          <p:cNvSpPr>
            <a:spLocks noChangeArrowheads="1"/>
          </p:cNvSpPr>
          <p:nvPr>
            <p:ph type="ctrTitle"/>
          </p:nvPr>
        </p:nvSpPr>
        <p:spPr>
          <a:xfrm>
            <a:off x="755650" y="620713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11" name="Rectangle 4"/>
          <p:cNvSpPr>
            <a:spLocks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E85F634A-DDD6-420A-8D5A-71BDB294C60E}" type="datetimeFigureOut">
              <a:rPr lang="en-US" smtClean="0"/>
            </a:fld>
            <a:endParaRPr lang="en-US"/>
          </a:p>
        </p:txBody>
      </p:sp>
      <p:sp>
        <p:nvSpPr>
          <p:cNvPr id="12" name="Rectangle 5"/>
          <p:cNvSpPr>
            <a:spLocks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Rectangle 6"/>
          <p:cNvSpPr>
            <a:spLocks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E4B485A9-635C-4FE6-876E-A0BA9A6D6EB5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85F634A-DDD6-420A-8D5A-71BDB294C60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4B485A9-635C-4FE6-876E-A0BA9A6D6EB5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85F634A-DDD6-420A-8D5A-71BDB294C60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4B485A9-635C-4FE6-876E-A0BA9A6D6EB5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85F634A-DDD6-420A-8D5A-71BDB294C60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4B485A9-635C-4FE6-876E-A0BA9A6D6EB5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85F634A-DDD6-420A-8D5A-71BDB294C60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4B485A9-635C-4FE6-876E-A0BA9A6D6EB5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85F634A-DDD6-420A-8D5A-71BDB294C60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4B485A9-635C-4FE6-876E-A0BA9A6D6EB5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85F634A-DDD6-420A-8D5A-71BDB294C60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4B485A9-635C-4FE6-876E-A0BA9A6D6EB5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85F634A-DDD6-420A-8D5A-71BDB294C60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4B485A9-635C-4FE6-876E-A0BA9A6D6EB5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85F634A-DDD6-420A-8D5A-71BDB294C60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4B485A9-635C-4FE6-876E-A0BA9A6D6EB5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85F634A-DDD6-420A-8D5A-71BDB294C60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4B485A9-635C-4FE6-876E-A0BA9A6D6EB5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85F634A-DDD6-420A-8D5A-71BDB294C60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4B485A9-635C-4FE6-876E-A0BA9A6D6EB5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88" y="333375"/>
            <a:ext cx="9144000" cy="100965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1027" name="Picture 3" descr="关系图"/>
          <p:cNvPicPr>
            <a:picLocks noChangeAspect="1"/>
          </p:cNvPicPr>
          <p:nvPr/>
        </p:nvPicPr>
        <p:blipFill>
          <a:blip r:embed="rId12"/>
          <a:srcRect t="1094" r="8122" b="13318"/>
          <a:stretch>
            <a:fillRect/>
          </a:stretch>
        </p:blipFill>
        <p:spPr>
          <a:xfrm>
            <a:off x="5797550" y="4438650"/>
            <a:ext cx="3340100" cy="2333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8" name="Rectangle 4"/>
          <p:cNvSpPr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Rectangle 5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30" name="Rectangle 6"/>
          <p:cNvSpPr>
            <a:spLocks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E85F634A-DDD6-420A-8D5A-71BDB294C60E}" type="datetimeFigureOut">
              <a:rPr lang="en-US" smtClean="0"/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E4B485A9-635C-4FE6-876E-A0BA9A6D6EB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Rectangles 4"/>
          <p:cNvSpPr/>
          <p:nvPr/>
        </p:nvSpPr>
        <p:spPr>
          <a:xfrm>
            <a:off x="158115" y="118745"/>
            <a:ext cx="8405495" cy="56311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M.RIZVANA </a:t>
            </a:r>
            <a:endParaRPr lang="en-US" altLang="zh-CN" sz="7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M.A.,M.Phil.,B.Ed..,</a:t>
            </a:r>
            <a:endParaRPr lang="en-US" altLang="zh-CN" sz="7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Assiant Professor Of </a:t>
            </a:r>
            <a:endParaRPr lang="en-US" altLang="zh-CN" sz="7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English</a:t>
            </a:r>
            <a:endParaRPr lang="en-US" altLang="zh-CN" sz="7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DMIN\Desktop\william\9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\Desktop\william\1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DMIN\Desktop\william\11.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DMIN\Desktop\william\12.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DMIN\Desktop\william\13.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1"/>
            <a:ext cx="9143999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ADMIN\Desktop\william\14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1"/>
            <a:ext cx="9143999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DMIN\Desktop\william\15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1"/>
            <a:ext cx="9143999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ADMIN\Desktop\william\1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1"/>
            <a:ext cx="9143999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ADMIN\Desktop\william\17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1"/>
            <a:ext cx="9143999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ADMIN\Desktop\william\18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"/>
            <a:ext cx="9143999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william\1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732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william\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Desktop\william\3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9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\Desktop\william\4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william\5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\Desktop\william\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\Desktop\william\7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william\8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usiness Cooperate">
  <a:themeElements>
    <a:clrScheme name="Business Cooper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siness Cooperat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usiness Cooper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</Words>
  <Application>WPS Presentation</Application>
  <PresentationFormat>On-screen Show (4:3)</PresentationFormat>
  <Paragraphs>5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SimSun</vt:lpstr>
      <vt:lpstr>Wingdings</vt:lpstr>
      <vt:lpstr>Microsoft YaHei</vt:lpstr>
      <vt:lpstr>Arial Unicode MS</vt:lpstr>
      <vt:lpstr>Calibri</vt:lpstr>
      <vt:lpstr>Business Cooperate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32</cp:revision>
  <dcterms:created xsi:type="dcterms:W3CDTF">2021-01-26T13:43:00Z</dcterms:created>
  <dcterms:modified xsi:type="dcterms:W3CDTF">2021-01-26T16:32:49Z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