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6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C33A79-CF89-49D3-9DDE-3CE5C47AC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B9D979A-19E1-463C-B879-F79F6D6291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BA5EAF-EE7C-42FE-A577-AF72C203F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C54-E62F-4A64-819D-8CE6E2D6A2F5}" type="datetimeFigureOut">
              <a:rPr lang="en-IN" smtClean="0"/>
              <a:pPr/>
              <a:t>27-01-2021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0FF247E-33AC-4F58-98AA-BCA209E3F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E27C24-8021-4C3B-90C8-0B4763EDE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EF69-D23A-4B3A-989B-3D698DCA39F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1707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1B8C7B-D853-4D06-A091-938903C82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50D4887-4698-4B20-8E35-BD6878A3D1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0D67FBC-7309-43DC-BBEB-26205DCDE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C54-E62F-4A64-819D-8CE6E2D6A2F5}" type="datetimeFigureOut">
              <a:rPr lang="en-IN" smtClean="0"/>
              <a:pPr/>
              <a:t>27-01-2021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C0C3CF-D1F2-44B8-B960-CFCA8AD32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51639C-3EC6-4EBA-8DD5-BF3CF30D3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EF69-D23A-4B3A-989B-3D698DCA39F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74195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E73BEDD-38F8-4B3F-B7BD-648279C4A2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EC3219D-FF3C-44D6-9B9B-2EAE8D26F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328EB48-CD6C-4F71-B3D3-AD8AEE5FA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C54-E62F-4A64-819D-8CE6E2D6A2F5}" type="datetimeFigureOut">
              <a:rPr lang="en-IN" smtClean="0"/>
              <a:pPr/>
              <a:t>27-01-2021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0121F5-45F3-4AF9-94F2-9C5181DCD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63A674-ADED-4C02-9718-CE8824DCA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EF69-D23A-4B3A-989B-3D698DCA39F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04239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3212C0-FAB2-4600-A857-7A1C65482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95BD77-D7AD-4B91-9375-21AA2E608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2F7F86-96BA-40D5-8495-D25FB97A5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C54-E62F-4A64-819D-8CE6E2D6A2F5}" type="datetimeFigureOut">
              <a:rPr lang="en-IN" smtClean="0"/>
              <a:pPr/>
              <a:t>27-01-2021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9078B22-41B9-4FEB-8C24-C7E2E9287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7806D6-2754-4654-B1D1-65F8627D6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EF69-D23A-4B3A-989B-3D698DCA39F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2494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48DEDF-BB65-410E-8630-74989B99E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7F524ED-A5E3-4CD7-AD95-D508C0AD1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ED5E9A-8BAC-40B7-B6D7-41015ECA5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C54-E62F-4A64-819D-8CE6E2D6A2F5}" type="datetimeFigureOut">
              <a:rPr lang="en-IN" smtClean="0"/>
              <a:pPr/>
              <a:t>27-01-2021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CD63C0-4C1B-428B-9AE9-D14386651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18B772-C432-4636-9D5C-4642878C5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EF69-D23A-4B3A-989B-3D698DCA39F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24795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E736EF-E8EB-4EB4-89A2-A907C1C06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A12D37-C56C-4E10-9323-46951FBBD8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4A4C60-2232-4AAD-A1EA-2A567318E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BD2A46C-E067-4208-954E-7F8EF4341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C54-E62F-4A64-819D-8CE6E2D6A2F5}" type="datetimeFigureOut">
              <a:rPr lang="en-IN" smtClean="0"/>
              <a:pPr/>
              <a:t>27-01-2021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0887B0-0ABF-4474-AADF-C6D1ED6E5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255268A-0248-41CB-8E22-D5AC0C529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EF69-D23A-4B3A-989B-3D698DCA39F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67639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F2E2F3-8DAC-44B4-A41B-7ED50CC49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6054738-95C9-4EF7-862F-8CEE07C7B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F59083D-70ED-4991-A7C7-9CAE331C2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CC3DCB3-CD43-4D1B-88E6-4EBB784FFA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CBC3319-6629-473A-8D8F-F143E9AA7D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D9E0056-476D-4AA8-B880-4F8005260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C54-E62F-4A64-819D-8CE6E2D6A2F5}" type="datetimeFigureOut">
              <a:rPr lang="en-IN" smtClean="0"/>
              <a:pPr/>
              <a:t>27-01-2021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CF96BB6-12DE-4F46-BC0F-00A5070C5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FE371DC-173A-4218-B567-269B38244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EF69-D23A-4B3A-989B-3D698DCA39F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5385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9CC229-954C-4302-A98F-F8A088F6C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F6CED9E-C028-4E02-95C6-89B65A2A7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C54-E62F-4A64-819D-8CE6E2D6A2F5}" type="datetimeFigureOut">
              <a:rPr lang="en-IN" smtClean="0"/>
              <a:pPr/>
              <a:t>27-01-2021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2FE10E0-786C-465F-9A8A-DCDC0A709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3CE429-39C9-4167-8E7C-F516170C8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EF69-D23A-4B3A-989B-3D698DCA39F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73794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DAF00DE-D8D7-40CE-9212-51CCB975A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C54-E62F-4A64-819D-8CE6E2D6A2F5}" type="datetimeFigureOut">
              <a:rPr lang="en-IN" smtClean="0"/>
              <a:pPr/>
              <a:t>27-01-2021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A2946C9-C63D-4ECA-972B-2548AF0CE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4E866C9-1357-405D-A7A2-DE3E99E7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EF69-D23A-4B3A-989B-3D698DCA39F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76313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BC0CF3-814C-4CA2-BDF3-BDB0F48A3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08196A-5190-4108-8EA2-BDEDA1AD0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3690766-7643-4200-8B06-1D615841A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526EEF9-F5F0-4CE9-995E-C37F60C71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C54-E62F-4A64-819D-8CE6E2D6A2F5}" type="datetimeFigureOut">
              <a:rPr lang="en-IN" smtClean="0"/>
              <a:pPr/>
              <a:t>27-01-2021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6A62684-B894-49F6-A410-2788A78D2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76B0D2B-17BD-4CB9-AA1E-D1C82939E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EF69-D23A-4B3A-989B-3D698DCA39F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6096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015C08-6DBE-4649-A8E1-128C35FB4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97E49D4-242B-4FF8-A1B5-8BDF0C4D79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15625B1-70D7-4EC2-9A61-6135A90F7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16D7B8E-455A-426F-B1A6-4587894ED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FC54-E62F-4A64-819D-8CE6E2D6A2F5}" type="datetimeFigureOut">
              <a:rPr lang="en-IN" smtClean="0"/>
              <a:pPr/>
              <a:t>27-01-2021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1EF71BC-97B7-43A2-91F5-B8E628E5C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648DB9-B79D-4B4D-8193-255FFEC8C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EF69-D23A-4B3A-989B-3D698DCA39F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90123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DB5C72C-DD78-43C8-A626-F6B0CB4AE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3BC0965-F049-4409-9FD8-1CAC3C13D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3B7698-CDAA-41F2-8BB0-A7427631CA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1FC54-E62F-4A64-819D-8CE6E2D6A2F5}" type="datetimeFigureOut">
              <a:rPr lang="en-IN" smtClean="0"/>
              <a:pPr/>
              <a:t>27-01-2021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80F826-8182-476A-97D2-C8DE2CB658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B0AA27A-D979-4B0E-9ADE-4DD134CF0B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FEF69-D23A-4B3A-989B-3D698DCA39F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4612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E098C4-E1C3-40CA-9BB6-DB27BC00A3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POEM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6E93D40-F497-4EC6-93B0-02828E2F70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MY GRANDMOTHER’S HOUSE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8663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5BA558-E0B7-4ABF-8AA1-6790336D3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BFD43A01-F954-4B64-8588-18B708BA55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7554" y="231494"/>
            <a:ext cx="8479514" cy="6359636"/>
          </a:xfrm>
        </p:spPr>
      </p:pic>
    </p:spTree>
    <p:extLst>
      <p:ext uri="{BB962C8B-B14F-4D97-AF65-F5344CB8AC3E}">
        <p14:creationId xmlns:p14="http://schemas.microsoft.com/office/powerpoint/2010/main" xmlns="" val="2647111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D339D6-5ACE-4088-90B0-9AC2E6C66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82DCA326-0CC4-4D95-B7EF-C6ACCB16ED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5975" y="235933"/>
            <a:ext cx="8137699" cy="6095419"/>
          </a:xfrm>
        </p:spPr>
      </p:pic>
    </p:spTree>
    <p:extLst>
      <p:ext uri="{BB962C8B-B14F-4D97-AF65-F5344CB8AC3E}">
        <p14:creationId xmlns:p14="http://schemas.microsoft.com/office/powerpoint/2010/main" xmlns="" val="98111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99906D-6102-4976-A837-BE746594E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" name="Content Placeholder 5" descr="downloa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2648" y="339618"/>
            <a:ext cx="5415746" cy="6079941"/>
          </a:xfrm>
        </p:spPr>
      </p:pic>
    </p:spTree>
    <p:extLst>
      <p:ext uri="{BB962C8B-B14F-4D97-AF65-F5344CB8AC3E}">
        <p14:creationId xmlns:p14="http://schemas.microsoft.com/office/powerpoint/2010/main" xmlns="" val="1404684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4E8D44-83C6-491B-82F9-EABDFDA8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596EFFC2-F03F-4A87-A3E2-FA39D91B0D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7296" y="150471"/>
            <a:ext cx="6575421" cy="4925219"/>
          </a:xfrm>
        </p:spPr>
      </p:pic>
    </p:spTree>
    <p:extLst>
      <p:ext uri="{BB962C8B-B14F-4D97-AF65-F5344CB8AC3E}">
        <p14:creationId xmlns:p14="http://schemas.microsoft.com/office/powerpoint/2010/main" xmlns="" val="2898073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9854C8-20D5-4166-B63B-A0C119CA8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D9C9382C-B145-42BA-90B8-2E0AFD50D2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0531" y="703803"/>
            <a:ext cx="11333837" cy="3741966"/>
          </a:xfrm>
        </p:spPr>
      </p:pic>
    </p:spTree>
    <p:extLst>
      <p:ext uri="{BB962C8B-B14F-4D97-AF65-F5344CB8AC3E}">
        <p14:creationId xmlns:p14="http://schemas.microsoft.com/office/powerpoint/2010/main" xmlns="" val="1353011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EBA1DC-25B5-4495-82CD-0469A5448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41EE6F19-0EAA-4EE8-9CF3-0A200FE7A0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43636" y="381964"/>
            <a:ext cx="7978816" cy="5984112"/>
          </a:xfrm>
        </p:spPr>
      </p:pic>
    </p:spTree>
    <p:extLst>
      <p:ext uri="{BB962C8B-B14F-4D97-AF65-F5344CB8AC3E}">
        <p14:creationId xmlns:p14="http://schemas.microsoft.com/office/powerpoint/2010/main" xmlns="" val="3420100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9CE81F-0ADC-4029-B785-A68DCA2EC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0F3920D5-6542-45C6-A189-CAF1F5C603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3069" y="304415"/>
            <a:ext cx="4930815" cy="6484060"/>
          </a:xfrm>
        </p:spPr>
      </p:pic>
    </p:spTree>
    <p:extLst>
      <p:ext uri="{BB962C8B-B14F-4D97-AF65-F5344CB8AC3E}">
        <p14:creationId xmlns:p14="http://schemas.microsoft.com/office/powerpoint/2010/main" xmlns="" val="2879369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03B3AF-4E82-4591-ADFA-E6921BE14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434F08-01E9-4803-AE8A-E928E9362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97265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</Words>
  <Application>Microsoft Office PowerPoint</Application>
  <PresentationFormat>Custom</PresentationFormat>
  <Paragraphs>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POEM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POEM</dc:title>
  <dc:creator>Noushad</dc:creator>
  <cp:lastModifiedBy>Staff</cp:lastModifiedBy>
  <cp:revision>5</cp:revision>
  <dcterms:created xsi:type="dcterms:W3CDTF">2021-01-27T09:25:01Z</dcterms:created>
  <dcterms:modified xsi:type="dcterms:W3CDTF">2021-01-27T10:45:18Z</dcterms:modified>
</cp:coreProperties>
</file>