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2972E-8A32-4BAC-B048-E9D309D21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AFD50B-C3A4-42BA-8E31-E15485E7F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70AB08-652C-4B5B-9BAE-31542807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2ECB8B-F287-4CBC-A4E1-705D4593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F71984-9D2A-4452-B762-8C889E83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810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5CDEDA-00D5-4CE2-A390-773075B9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F551EB-1819-45A0-80D7-FF1D5414C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5E302-912C-4664-BE0F-F5DECC79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33354F-7C27-4D9C-9084-B4BD4687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05E096-21A0-4E52-A0D0-05C2FD95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723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AD6088-1DE9-46E8-B467-ADF84AA58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8832B6-C379-48E0-8CD0-38C2E471C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8E8DE0-BAFB-4469-9633-3DA4B1F0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6A234-0497-4311-A5D8-6D3AC08B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29223-567E-433B-92D8-706C7777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2657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919FC-A35B-4A50-8786-09336A36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835D9A-FB0F-4285-A17C-536649F56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925928-B663-4B86-B498-D5137F35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D13E7-E811-4E36-9B25-1E373D33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29E649-0A75-4382-B114-376030BA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3620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E28C1-A959-4274-8FE9-AB441DEE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EB6CD5-E755-40A3-962E-0AB83C913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0C663-621A-452A-B7C4-4A7CCE67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903AD7-923F-4F89-BEA1-53EA5A26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97AB4-C217-409E-AE0D-EE524333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8206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125-ED4A-4C08-B132-725C34B3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1E068-433B-4FF4-912D-C1D2061B2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5558D-6ED5-45B6-AEBC-A5B7178E0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4FC1B8-496A-42A9-9D31-8AAD065C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937F51-A7E2-4BFA-9551-9603F967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90DA9-D9B9-421D-B819-65FC858E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211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C95AB-7825-480F-B300-7A5A9EE1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398D08-63C1-4686-8062-F4BE25127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08E53A-ACEF-4234-B9D7-3E263FC3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8D24BE-219E-4394-BD79-E93A1ECC6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A3022F-7124-4FE3-A6E5-944527DFD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18449C-FEC2-4DA2-A858-C6A901E5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F536C0C-4716-4C75-AAF9-EF1B8BBC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CF0FD0-D463-4178-9622-16EFBAB8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01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AF4BD-7204-41B1-8A4E-38EF5FF7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2A4B24-C307-48AF-BED2-00E1C065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F9A919-6F72-4F71-9266-453929EC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A3BDB6-D681-4621-8254-ED692321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0137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9BC814-9666-494C-9EF0-C379D933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4BFFAF-E450-47D3-99E0-8426B91E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357476-CEFF-47FA-B6C2-1DC01F47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650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134EB-D1BE-4EB3-BD83-BD2F2C18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331C3C-E60B-4DE8-AE83-674C5651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7E79D5-AAE9-4118-93F3-813B41E14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1FB95E-2F76-44D4-AE1E-E226ECB6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7F6114-A1EE-4E33-812B-D44BD100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CE0723-A117-4E0D-8472-5AC8267B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342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2E39E-A855-486A-8CA9-52FBF064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AC0E14-7CBF-4546-85DC-FC58F63E1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5DEB69-44A7-4551-ABE1-6D9EA32F8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F62A71-6181-4E83-AB9D-9DEC0F70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C4BFAD-C76E-4AF9-85FD-A1DF1487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AB85EB-4AB2-4937-9300-09DC419D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7366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9B805CC-6DF9-425E-A4A2-16B1FA91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999839-6641-4CCF-9712-FC2C39DFB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134C0-2CB2-4F09-B3E2-34DC926BC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C7F-7D78-45F3-B447-1557484C8748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E60A37-2D6D-4BA0-85F7-0434B887B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A4D7B-00A5-4CA0-9AE1-DED4A8751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29FA-7D76-4EDA-83E1-296B66A3AA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218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FCD06-8027-446A-9366-F504E3B98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EEA0D2-7884-4749-947F-0854A37AC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367F1C65-759B-4B60-8F81-8D0C26CF9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200" y="1101725"/>
            <a:ext cx="8737600" cy="46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65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B7D43-414C-41E4-8BB5-583E6364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CB86CB5-703D-4636-AB9F-40A410498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36" y="598878"/>
            <a:ext cx="10940176" cy="5366735"/>
          </a:xfrm>
        </p:spPr>
      </p:pic>
    </p:spTree>
    <p:extLst>
      <p:ext uri="{BB962C8B-B14F-4D97-AF65-F5344CB8AC3E}">
        <p14:creationId xmlns:p14="http://schemas.microsoft.com/office/powerpoint/2010/main" xmlns="" val="13269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13F57E-BAA2-49EC-AD7B-C47517C4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F00C94-BE27-428E-AF63-3B6E1C594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686" y="358815"/>
            <a:ext cx="9843832" cy="5474826"/>
          </a:xfrm>
        </p:spPr>
      </p:pic>
    </p:spTree>
    <p:extLst>
      <p:ext uri="{BB962C8B-B14F-4D97-AF65-F5344CB8AC3E}">
        <p14:creationId xmlns:p14="http://schemas.microsoft.com/office/powerpoint/2010/main" xmlns="" val="30336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57B61-4531-4F9E-A4C8-C806D11D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E25C5F1-FD69-4BBA-8691-F52140098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045" y="520861"/>
            <a:ext cx="9274297" cy="5065793"/>
          </a:xfrm>
        </p:spPr>
      </p:pic>
    </p:spTree>
    <p:extLst>
      <p:ext uri="{BB962C8B-B14F-4D97-AF65-F5344CB8AC3E}">
        <p14:creationId xmlns:p14="http://schemas.microsoft.com/office/powerpoint/2010/main" xmlns="" val="132815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D847E-A4EE-4557-BAC9-604A0F8D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1254E7F-0278-488C-87FF-EA0215499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024" y="601884"/>
            <a:ext cx="9750760" cy="5320436"/>
          </a:xfrm>
        </p:spPr>
      </p:pic>
    </p:spTree>
    <p:extLst>
      <p:ext uri="{BB962C8B-B14F-4D97-AF65-F5344CB8AC3E}">
        <p14:creationId xmlns:p14="http://schemas.microsoft.com/office/powerpoint/2010/main" xmlns="" val="67260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5CE13-210C-410B-A9BA-75EA87A4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7F33DAE-2CFF-4F5E-9F67-04BDD78B4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34" y="335666"/>
            <a:ext cx="9723970" cy="5297287"/>
          </a:xfrm>
        </p:spPr>
      </p:pic>
    </p:spTree>
    <p:extLst>
      <p:ext uri="{BB962C8B-B14F-4D97-AF65-F5344CB8AC3E}">
        <p14:creationId xmlns:p14="http://schemas.microsoft.com/office/powerpoint/2010/main" xmlns="" val="159175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58EDA-7C07-4BCE-8E5B-35562579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0A0B496-6970-4617-B4C6-A58371ACA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87" y="358815"/>
            <a:ext cx="10214465" cy="5413034"/>
          </a:xfrm>
        </p:spPr>
      </p:pic>
    </p:spTree>
    <p:extLst>
      <p:ext uri="{BB962C8B-B14F-4D97-AF65-F5344CB8AC3E}">
        <p14:creationId xmlns:p14="http://schemas.microsoft.com/office/powerpoint/2010/main" xmlns="" val="210019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8E413-5977-4C0A-9E75-B5E2FF44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5062F0D-2D8E-4DBB-A921-5C9C9621B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586" y="358815"/>
            <a:ext cx="9786755" cy="5262563"/>
          </a:xfrm>
        </p:spPr>
      </p:pic>
    </p:spTree>
    <p:extLst>
      <p:ext uri="{BB962C8B-B14F-4D97-AF65-F5344CB8AC3E}">
        <p14:creationId xmlns:p14="http://schemas.microsoft.com/office/powerpoint/2010/main" xmlns="" val="267331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F5DD1-43DA-40C5-B034-F1D0E3D4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D92EAB9-EFC2-4BE3-B717-F429994F7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967" y="555585"/>
            <a:ext cx="10266885" cy="5494057"/>
          </a:xfrm>
        </p:spPr>
      </p:pic>
    </p:spTree>
    <p:extLst>
      <p:ext uri="{BB962C8B-B14F-4D97-AF65-F5344CB8AC3E}">
        <p14:creationId xmlns:p14="http://schemas.microsoft.com/office/powerpoint/2010/main" xmlns="" val="103242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F3AC2-5420-4A9E-B304-FBE39E19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EE42704-A359-4A56-92C3-8502D93B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53" y="636608"/>
            <a:ext cx="10151705" cy="5482482"/>
          </a:xfrm>
        </p:spPr>
      </p:pic>
    </p:spTree>
    <p:extLst>
      <p:ext uri="{BB962C8B-B14F-4D97-AF65-F5344CB8AC3E}">
        <p14:creationId xmlns:p14="http://schemas.microsoft.com/office/powerpoint/2010/main" xmlns="" val="137099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9B0CC-2F52-479E-B33A-3CC649A8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4C7EB8D-272D-40FE-ADCC-41FA2EBF3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044" y="544010"/>
            <a:ext cx="9955079" cy="5343586"/>
          </a:xfrm>
        </p:spPr>
      </p:pic>
    </p:spTree>
    <p:extLst>
      <p:ext uri="{BB962C8B-B14F-4D97-AF65-F5344CB8AC3E}">
        <p14:creationId xmlns:p14="http://schemas.microsoft.com/office/powerpoint/2010/main" xmlns="" val="254497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22E49-EE0A-49D3-B351-3AB9C72D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1445EAE-7308-4F7B-8CAA-9355FCE80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828" y="694481"/>
            <a:ext cx="9716014" cy="5262563"/>
          </a:xfrm>
        </p:spPr>
      </p:pic>
    </p:spTree>
    <p:extLst>
      <p:ext uri="{BB962C8B-B14F-4D97-AF65-F5344CB8AC3E}">
        <p14:creationId xmlns:p14="http://schemas.microsoft.com/office/powerpoint/2010/main" xmlns="" val="233710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8A39F-3F1B-4C5F-B3AB-E7247C11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85D25FD-0072-4F07-8104-692049B32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63" y="636608"/>
            <a:ext cx="9880037" cy="5262563"/>
          </a:xfrm>
        </p:spPr>
      </p:pic>
    </p:spTree>
    <p:extLst>
      <p:ext uri="{BB962C8B-B14F-4D97-AF65-F5344CB8AC3E}">
        <p14:creationId xmlns:p14="http://schemas.microsoft.com/office/powerpoint/2010/main" xmlns="" val="232122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8DE7CC-644A-4D10-8236-EBEB579C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0A867B-49C4-48DB-B440-F9D81DD41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844" y="625033"/>
            <a:ext cx="9505180" cy="5332011"/>
          </a:xfrm>
        </p:spPr>
      </p:pic>
    </p:spTree>
    <p:extLst>
      <p:ext uri="{BB962C8B-B14F-4D97-AF65-F5344CB8AC3E}">
        <p14:creationId xmlns:p14="http://schemas.microsoft.com/office/powerpoint/2010/main" xmlns="" val="65237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2F4D8-12B4-4271-AB15-0D487D0B5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1EED56-450F-45B9-B698-202843880C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A9131F-D511-4D35-8EEE-D86611C7F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078"/>
            <a:ext cx="12192000" cy="67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42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AB1B0-0A14-45F8-9CE0-74844D90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5F5870B-CF2C-4A91-BA78-A9CF586C8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254" y="567160"/>
            <a:ext cx="9456913" cy="5135241"/>
          </a:xfrm>
        </p:spPr>
      </p:pic>
    </p:spTree>
    <p:extLst>
      <p:ext uri="{BB962C8B-B14F-4D97-AF65-F5344CB8AC3E}">
        <p14:creationId xmlns:p14="http://schemas.microsoft.com/office/powerpoint/2010/main" xmlns="" val="114642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Noushad</dc:creator>
  <cp:lastModifiedBy>Staff</cp:lastModifiedBy>
  <cp:revision>2</cp:revision>
  <dcterms:created xsi:type="dcterms:W3CDTF">2021-01-27T09:11:35Z</dcterms:created>
  <dcterms:modified xsi:type="dcterms:W3CDTF">2021-01-27T10:40:16Z</dcterms:modified>
</cp:coreProperties>
</file>