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7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50B3-D13E-4BF8-A98A-FB45A950DD6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7897-B2E0-4C52-9054-2C34E19C6A7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50B3-D13E-4BF8-A98A-FB45A950DD6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7897-B2E0-4C52-9054-2C34E19C6A7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50B3-D13E-4BF8-A98A-FB45A950DD6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7897-B2E0-4C52-9054-2C34E19C6A7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50B3-D13E-4BF8-A98A-FB45A950DD6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7897-B2E0-4C52-9054-2C34E19C6A7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50B3-D13E-4BF8-A98A-FB45A950DD6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7897-B2E0-4C52-9054-2C34E19C6A7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50B3-D13E-4BF8-A98A-FB45A950DD6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7897-B2E0-4C52-9054-2C34E19C6A7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50B3-D13E-4BF8-A98A-FB45A950DD6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7897-B2E0-4C52-9054-2C34E19C6A7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50B3-D13E-4BF8-A98A-FB45A950DD6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7897-B2E0-4C52-9054-2C34E19C6A7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50B3-D13E-4BF8-A98A-FB45A950DD6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7897-B2E0-4C52-9054-2C34E19C6A7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50B3-D13E-4BF8-A98A-FB45A950DD6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7897-B2E0-4C52-9054-2C34E19C6A7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50B3-D13E-4BF8-A98A-FB45A950DD6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7897-B2E0-4C52-9054-2C34E19C6A7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650B3-D13E-4BF8-A98A-FB45A950DD60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C7897-B2E0-4C52-9054-2C34E19C6A7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GALILEO </a:t>
            </a: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GALILEi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 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DR.S VARGHESE </a:t>
            </a:r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JEYERAJ</a:t>
            </a:r>
          </a:p>
          <a:p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Programme: BA</a:t>
            </a:r>
          </a:p>
          <a:p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Course Title: History of Science and Technology</a:t>
            </a:r>
          </a:p>
          <a:p>
            <a:r>
              <a:rPr lang="en-IN" smtClean="0">
                <a:solidFill>
                  <a:schemeClr val="accent6">
                    <a:lumMod val="75000"/>
                  </a:schemeClr>
                </a:solidFill>
              </a:rPr>
              <a:t>Course Code: 17UHIC 43/17UHVC43</a:t>
            </a:r>
            <a:endParaRPr lang="en-IN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H.K.R.H COLLEGE, UTHAMAPALAYAM</a:t>
            </a:r>
            <a:endParaRPr lang="en-IN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 descr="C:\Users\USER\Desktop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500042"/>
            <a:ext cx="2643206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New folder\download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60"/>
            <a:ext cx="7634332" cy="4633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latin typeface="Algerian" pitchFamily="82" charset="0"/>
              </a:rPr>
              <a:t>GALILEO GALILIE</a:t>
            </a:r>
            <a:br>
              <a:rPr lang="en-IN" dirty="0" smtClean="0">
                <a:latin typeface="Algerian" pitchFamily="82" charset="0"/>
              </a:rPr>
            </a:br>
            <a:r>
              <a:rPr lang="en-IN" sz="3600" dirty="0" smtClean="0">
                <a:latin typeface="Algerian" pitchFamily="82" charset="0"/>
              </a:rPr>
              <a:t>1564-1642</a:t>
            </a:r>
            <a:r>
              <a:rPr lang="en-IN" dirty="0" smtClean="0">
                <a:latin typeface="Algerian" pitchFamily="82" charset="0"/>
              </a:rPr>
              <a:t> </a:t>
            </a:r>
            <a:endParaRPr lang="en-IN" dirty="0"/>
          </a:p>
        </p:txBody>
      </p:sp>
      <p:pic>
        <p:nvPicPr>
          <p:cNvPr id="1026" name="Picture 2" descr="C:\Users\USER\Desktop\download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85984" y="2214554"/>
            <a:ext cx="4071966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GALILEO GALILEI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Galileo was born at Pisa in Italy on </a:t>
            </a:r>
            <a:r>
              <a:rPr lang="en-IN" dirty="0"/>
              <a:t>F</a:t>
            </a:r>
            <a:r>
              <a:rPr lang="en-IN" dirty="0" smtClean="0"/>
              <a:t>ebruary 15,1564</a:t>
            </a:r>
          </a:p>
          <a:p>
            <a:r>
              <a:rPr lang="en-IN" dirty="0" smtClean="0"/>
              <a:t>In 1581, he entered the  university of Pisa to study medicine </a:t>
            </a:r>
          </a:p>
          <a:p>
            <a:r>
              <a:rPr lang="en-IN" dirty="0" smtClean="0"/>
              <a:t>At the age of 17,he discovered the isochronisms of the pendulum.</a:t>
            </a:r>
          </a:p>
          <a:p>
            <a:r>
              <a:rPr lang="en-IN" dirty="0" smtClean="0"/>
              <a:t>At his 25, </a:t>
            </a:r>
            <a:r>
              <a:rPr lang="en-IN" dirty="0"/>
              <a:t>G</a:t>
            </a:r>
            <a:r>
              <a:rPr lang="en-IN" dirty="0" smtClean="0"/>
              <a:t>alileo began to lecture on mathematics at the University of Pisa.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GALILEO GALILIE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He was an Italian astronomer, Physicist, Mathematician</a:t>
            </a:r>
          </a:p>
          <a:p>
            <a:r>
              <a:rPr lang="en-IN" dirty="0" smtClean="0"/>
              <a:t>He initiated the scientific revolution of the seventeenth century Italy.</a:t>
            </a:r>
          </a:p>
          <a:p>
            <a:r>
              <a:rPr lang="en-IN" dirty="0" smtClean="0"/>
              <a:t>He was the first man to see the true face of the moon and the first to observe the infinite multitude of stars beyond he sight of the naked eye .</a:t>
            </a:r>
          </a:p>
          <a:p>
            <a:pPr>
              <a:buNone/>
            </a:pPr>
            <a:r>
              <a:rPr lang="en-IN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Galileo’s Observations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Galileo was one among the first scientist who questioned the ancient ideas and disproved them.</a:t>
            </a:r>
          </a:p>
          <a:p>
            <a:r>
              <a:rPr lang="en-IN" dirty="0" smtClean="0"/>
              <a:t>The discovery of </a:t>
            </a:r>
            <a:r>
              <a:rPr lang="en-IN" dirty="0" err="1" smtClean="0"/>
              <a:t>Isochronism</a:t>
            </a:r>
            <a:endParaRPr lang="en-IN" dirty="0" smtClean="0"/>
          </a:p>
          <a:p>
            <a:r>
              <a:rPr lang="en-IN" dirty="0" smtClean="0"/>
              <a:t>Two objects with different weight fall down at the same speed.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Galileo’s Inventions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1593- Thermometer</a:t>
            </a:r>
          </a:p>
          <a:p>
            <a:r>
              <a:rPr lang="en-IN" dirty="0" smtClean="0"/>
              <a:t>1597- Compass </a:t>
            </a:r>
          </a:p>
          <a:p>
            <a:r>
              <a:rPr lang="en-IN" dirty="0" smtClean="0"/>
              <a:t>1609- Telescope</a:t>
            </a:r>
          </a:p>
          <a:p>
            <a:r>
              <a:rPr lang="en-IN" dirty="0" smtClean="0"/>
              <a:t>1641- Pendulum Clock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Galileo’s Inventions</a:t>
            </a:r>
            <a:endParaRPr lang="en-IN" dirty="0"/>
          </a:p>
        </p:txBody>
      </p:sp>
      <p:pic>
        <p:nvPicPr>
          <p:cNvPr id="2050" name="Picture 2" descr="C:\Users\USER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00240"/>
            <a:ext cx="1790700" cy="2552700"/>
          </a:xfrm>
          <a:prstGeom prst="rect">
            <a:avLst/>
          </a:prstGeom>
          <a:noFill/>
        </p:spPr>
      </p:pic>
      <p:pic>
        <p:nvPicPr>
          <p:cNvPr id="2051" name="Picture 3" descr="C:\Users\USER\Desktop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1857364"/>
            <a:ext cx="1390650" cy="2786082"/>
          </a:xfrm>
          <a:prstGeom prst="rect">
            <a:avLst/>
          </a:prstGeom>
          <a:noFill/>
        </p:spPr>
      </p:pic>
      <p:pic>
        <p:nvPicPr>
          <p:cNvPr id="2052" name="Picture 4" descr="C:\Users\USER\Desktop\download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1928802"/>
            <a:ext cx="1743075" cy="2628900"/>
          </a:xfrm>
          <a:prstGeom prst="rect">
            <a:avLst/>
          </a:prstGeom>
          <a:noFill/>
        </p:spPr>
      </p:pic>
      <p:pic>
        <p:nvPicPr>
          <p:cNvPr id="2053" name="Picture 5" descr="C:\Users\USER\Desktop\download (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2571744"/>
            <a:ext cx="2505075" cy="1819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IN" dirty="0" smtClean="0"/>
              <a:t>Astronomy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en-IN" dirty="0" err="1" smtClean="0"/>
              <a:t>Gallileo</a:t>
            </a:r>
            <a:r>
              <a:rPr lang="en-IN" dirty="0" smtClean="0"/>
              <a:t> invented a telescope that had 3x the magnification then Hans </a:t>
            </a:r>
            <a:r>
              <a:rPr lang="en-IN" dirty="0" err="1" smtClean="0"/>
              <a:t>Lippersney</a:t>
            </a:r>
            <a:r>
              <a:rPr lang="en-IN" dirty="0" smtClean="0"/>
              <a:t> invented in 1608</a:t>
            </a:r>
          </a:p>
          <a:p>
            <a:r>
              <a:rPr lang="en-IN" dirty="0" smtClean="0"/>
              <a:t>With this telescope he could see magnified, upright images of earth</a:t>
            </a:r>
          </a:p>
          <a:p>
            <a:r>
              <a:rPr lang="en-IN" dirty="0" smtClean="0"/>
              <a:t>First to report lunar mountains and craters made the conclusion that the moon is rough and uneven just like earth </a:t>
            </a:r>
          </a:p>
          <a:p>
            <a:r>
              <a:rPr lang="en-IN" dirty="0" smtClean="0"/>
              <a:t>Also observed Venus, </a:t>
            </a:r>
            <a:r>
              <a:rPr lang="en-IN" smtClean="0"/>
              <a:t>Milky Way</a:t>
            </a:r>
            <a:r>
              <a:rPr lang="en-IN" dirty="0" smtClean="0"/>
              <a:t>, and Saturn.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/>
          <a:lstStyle/>
          <a:p>
            <a:r>
              <a:rPr lang="en-IN" dirty="0" smtClean="0"/>
              <a:t>Books by </a:t>
            </a:r>
            <a:r>
              <a:rPr lang="en-IN" dirty="0"/>
              <a:t>G</a:t>
            </a:r>
            <a:r>
              <a:rPr lang="en-IN" dirty="0" smtClean="0"/>
              <a:t>alileo </a:t>
            </a:r>
            <a:r>
              <a:rPr lang="en-IN" dirty="0" err="1"/>
              <a:t>G</a:t>
            </a:r>
            <a:r>
              <a:rPr lang="en-IN" dirty="0" err="1" smtClean="0"/>
              <a:t>alilei</a:t>
            </a:r>
            <a:endParaRPr lang="en-IN" dirty="0"/>
          </a:p>
        </p:txBody>
      </p:sp>
      <p:pic>
        <p:nvPicPr>
          <p:cNvPr id="3074" name="Picture 2" descr="C:\Users\USER\Desktop\download (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86058"/>
            <a:ext cx="1762125" cy="2600325"/>
          </a:xfrm>
          <a:prstGeom prst="rect">
            <a:avLst/>
          </a:prstGeom>
          <a:noFill/>
        </p:spPr>
      </p:pic>
      <p:pic>
        <p:nvPicPr>
          <p:cNvPr id="3075" name="Picture 3" descr="C:\Users\USER\Desktop\download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857496"/>
            <a:ext cx="1847850" cy="2476500"/>
          </a:xfrm>
          <a:prstGeom prst="rect">
            <a:avLst/>
          </a:prstGeom>
          <a:noFill/>
        </p:spPr>
      </p:pic>
      <p:pic>
        <p:nvPicPr>
          <p:cNvPr id="3076" name="Picture 4" descr="C:\Users\USER\Desktop\download (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2786058"/>
            <a:ext cx="1781175" cy="2571750"/>
          </a:xfrm>
          <a:prstGeom prst="rect">
            <a:avLst/>
          </a:prstGeom>
          <a:noFill/>
        </p:spPr>
      </p:pic>
      <p:pic>
        <p:nvPicPr>
          <p:cNvPr id="3077" name="Picture 5" descr="C:\Users\USER\Desktop\download (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2857496"/>
            <a:ext cx="2000264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244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GALILEO GALILEi </vt:lpstr>
      <vt:lpstr>GALILEO GALILIE 1564-1642 </vt:lpstr>
      <vt:lpstr>GALILEO GALILEI</vt:lpstr>
      <vt:lpstr>GALILEO GALILIE </vt:lpstr>
      <vt:lpstr>Galileo’s Observations</vt:lpstr>
      <vt:lpstr>Galileo’s Inventions</vt:lpstr>
      <vt:lpstr>Galileo’s Inventions</vt:lpstr>
      <vt:lpstr>Astronomy </vt:lpstr>
      <vt:lpstr>Books by Galileo Galilei</vt:lpstr>
      <vt:lpstr>Slide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GALILEO GALILIE </dc:title>
  <dc:creator>USER</dc:creator>
  <cp:lastModifiedBy>USER</cp:lastModifiedBy>
  <cp:revision>8</cp:revision>
  <dcterms:created xsi:type="dcterms:W3CDTF">2021-01-26T13:37:00Z</dcterms:created>
  <dcterms:modified xsi:type="dcterms:W3CDTF">2021-01-29T07:22:40Z</dcterms:modified>
</cp:coreProperties>
</file>