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B757-B171-4FDF-BF43-9F99D89A747F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9FD5-1AFD-4F0C-AC85-1219212EF0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B757-B171-4FDF-BF43-9F99D89A747F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9FD5-1AFD-4F0C-AC85-1219212EF0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B757-B171-4FDF-BF43-9F99D89A747F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9FD5-1AFD-4F0C-AC85-1219212EF0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B757-B171-4FDF-BF43-9F99D89A747F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9FD5-1AFD-4F0C-AC85-1219212EF0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B757-B171-4FDF-BF43-9F99D89A747F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9FD5-1AFD-4F0C-AC85-1219212EF0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B757-B171-4FDF-BF43-9F99D89A747F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9FD5-1AFD-4F0C-AC85-1219212EF0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B757-B171-4FDF-BF43-9F99D89A747F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9FD5-1AFD-4F0C-AC85-1219212EF0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B757-B171-4FDF-BF43-9F99D89A747F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9FD5-1AFD-4F0C-AC85-1219212EF0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B757-B171-4FDF-BF43-9F99D89A747F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9FD5-1AFD-4F0C-AC85-1219212EF0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B757-B171-4FDF-BF43-9F99D89A747F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9FD5-1AFD-4F0C-AC85-1219212EF0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B757-B171-4FDF-BF43-9F99D89A747F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D1D9FD5-1AFD-4F0C-AC85-1219212EF0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17B757-B171-4FDF-BF43-9F99D89A747F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1D9FD5-1AFD-4F0C-AC85-1219212EF007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Antoine Lavoisier(1743-1794)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RAIHANATH.K.C</a:t>
            </a:r>
          </a:p>
          <a:p>
            <a:r>
              <a:rPr lang="en-IN" dirty="0" smtClean="0"/>
              <a:t>Assistant Professor</a:t>
            </a:r>
          </a:p>
          <a:p>
            <a:r>
              <a:rPr lang="en-IN" dirty="0" smtClean="0"/>
              <a:t>Programme: BA</a:t>
            </a:r>
          </a:p>
          <a:p>
            <a:r>
              <a:rPr lang="en-IN" dirty="0" err="1" smtClean="0"/>
              <a:t>Semester:VI</a:t>
            </a:r>
            <a:endParaRPr lang="en-IN" dirty="0" smtClean="0"/>
          </a:p>
          <a:p>
            <a:r>
              <a:rPr lang="en-IN" dirty="0" smtClean="0"/>
              <a:t>Course </a:t>
            </a:r>
            <a:r>
              <a:rPr lang="en-IN" dirty="0" err="1" smtClean="0"/>
              <a:t>Title:History</a:t>
            </a:r>
            <a:r>
              <a:rPr lang="en-IN" dirty="0" smtClean="0"/>
              <a:t> of Science and Technology</a:t>
            </a:r>
          </a:p>
          <a:p>
            <a:r>
              <a:rPr lang="en-IN" smtClean="0"/>
              <a:t>Course Code : </a:t>
            </a:r>
            <a:r>
              <a:rPr lang="en-IN" smtClean="0"/>
              <a:t>17UHIC43/17UHVC43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French Revolution and Execution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He published a report on the state of French finances and a classic statistical study of the economic resources of the country </a:t>
            </a:r>
          </a:p>
          <a:p>
            <a:r>
              <a:rPr lang="en-IN" dirty="0" smtClean="0"/>
              <a:t>In 1791,he was subjected to a bitter and violent attack in French newspaper </a:t>
            </a:r>
          </a:p>
          <a:p>
            <a:r>
              <a:rPr lang="en-IN" dirty="0" smtClean="0"/>
              <a:t>In 1793, Convention ordered to arrest</a:t>
            </a:r>
          </a:p>
          <a:p>
            <a:r>
              <a:rPr lang="en-IN" dirty="0" smtClean="0"/>
              <a:t>The Revolutionary Tribunal sentenced him to death </a:t>
            </a:r>
          </a:p>
          <a:p>
            <a:r>
              <a:rPr lang="en-IN" dirty="0" smtClean="0"/>
              <a:t>He was guillotined on 8</a:t>
            </a:r>
            <a:r>
              <a:rPr lang="en-IN" baseline="30000" dirty="0" smtClean="0"/>
              <a:t>th</a:t>
            </a:r>
            <a:r>
              <a:rPr lang="en-IN" dirty="0" smtClean="0"/>
              <a:t> May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1794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‘</a:t>
            </a:r>
            <a:r>
              <a:rPr lang="en-IN" dirty="0" err="1" smtClean="0"/>
              <a:t>Elementry</a:t>
            </a:r>
            <a:r>
              <a:rPr lang="en-IN" dirty="0" smtClean="0"/>
              <a:t> Treatise on Chemistry’ published in 1789</a:t>
            </a:r>
          </a:p>
          <a:p>
            <a:endParaRPr lang="en-IN" dirty="0" smtClean="0"/>
          </a:p>
          <a:p>
            <a:r>
              <a:rPr lang="en-IN" dirty="0" smtClean="0"/>
              <a:t>It has been called ‘ the first great synthesis of chemical principles</a:t>
            </a:r>
          </a:p>
          <a:p>
            <a:endParaRPr lang="en-IN" dirty="0" smtClean="0"/>
          </a:p>
          <a:p>
            <a:r>
              <a:rPr lang="en-IN" dirty="0" smtClean="0"/>
              <a:t>He laid the ground work of Modern Chemistry.</a:t>
            </a:r>
          </a:p>
          <a:p>
            <a:endParaRPr lang="en-IN" dirty="0" smtClean="0"/>
          </a:p>
          <a:p>
            <a:r>
              <a:rPr lang="en-IN" dirty="0" smtClean="0"/>
              <a:t>Rightly called Father of </a:t>
            </a:r>
            <a:r>
              <a:rPr lang="en-IN" smtClean="0"/>
              <a:t>Modern Chemistry</a:t>
            </a:r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THANK YOU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285860"/>
            <a:ext cx="5857916" cy="4610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Brief History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Born in 1743 to a wealthy upper class family in Paris</a:t>
            </a:r>
          </a:p>
          <a:p>
            <a:r>
              <a:rPr lang="en-IN" dirty="0" smtClean="0"/>
              <a:t>Father was a lawyer</a:t>
            </a:r>
          </a:p>
          <a:p>
            <a:r>
              <a:rPr lang="en-IN" dirty="0" smtClean="0"/>
              <a:t>Mother died when he turned five years</a:t>
            </a:r>
          </a:p>
          <a:p>
            <a:r>
              <a:rPr lang="en-IN" dirty="0" smtClean="0"/>
              <a:t>He was educated at the college Des Quainter</a:t>
            </a:r>
          </a:p>
          <a:p>
            <a:r>
              <a:rPr lang="en-IN" dirty="0" smtClean="0"/>
              <a:t>Decided to follow father’s profession</a:t>
            </a:r>
          </a:p>
          <a:p>
            <a:r>
              <a:rPr lang="en-IN" dirty="0" smtClean="0"/>
              <a:t>Soon turned into science</a:t>
            </a:r>
          </a:p>
          <a:p>
            <a:r>
              <a:rPr lang="en-IN" dirty="0" smtClean="0"/>
              <a:t>Studied </a:t>
            </a:r>
            <a:r>
              <a:rPr lang="en-IN" dirty="0" err="1" smtClean="0"/>
              <a:t>Astronomy,Botany</a:t>
            </a:r>
            <a:r>
              <a:rPr lang="en-IN" dirty="0" smtClean="0"/>
              <a:t> ,and Geology under great scientist of the time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Lavoisier’s main Contribution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law of conservation of Mass</a:t>
            </a:r>
          </a:p>
          <a:p>
            <a:r>
              <a:rPr lang="en-IN" dirty="0" smtClean="0"/>
              <a:t>The Nature of Combustion</a:t>
            </a:r>
          </a:p>
          <a:p>
            <a:r>
              <a:rPr lang="en-IN" dirty="0" smtClean="0"/>
              <a:t>Water is a Compound</a:t>
            </a:r>
          </a:p>
          <a:p>
            <a:r>
              <a:rPr lang="en-IN" dirty="0" smtClean="0"/>
              <a:t>Elements and Chemical Nomenclature</a:t>
            </a:r>
          </a:p>
          <a:p>
            <a:r>
              <a:rPr lang="en-IN" dirty="0" smtClean="0"/>
              <a:t>The first Chemistry Textbook</a:t>
            </a:r>
          </a:p>
          <a:p>
            <a:r>
              <a:rPr lang="en-IN" dirty="0" smtClean="0"/>
              <a:t>The Caloric Theory</a:t>
            </a:r>
          </a:p>
          <a:p>
            <a:r>
              <a:rPr lang="en-IN" dirty="0" smtClean="0"/>
              <a:t>Animal Breathing</a:t>
            </a:r>
          </a:p>
          <a:p>
            <a:r>
              <a:rPr lang="en-IN" dirty="0" smtClean="0"/>
              <a:t>Contribution to the Study of Photosynthesis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He introduced the system of naming</a:t>
            </a:r>
          </a:p>
          <a:p>
            <a:pPr>
              <a:buNone/>
            </a:pPr>
            <a:r>
              <a:rPr lang="en-IN" dirty="0" smtClean="0"/>
              <a:t>		</a:t>
            </a:r>
            <a:r>
              <a:rPr lang="en-IN" dirty="0" err="1" smtClean="0"/>
              <a:t>dephlogisticated</a:t>
            </a:r>
            <a:r>
              <a:rPr lang="en-IN" dirty="0" smtClean="0"/>
              <a:t> air   -Oxygen</a:t>
            </a:r>
          </a:p>
          <a:p>
            <a:pPr>
              <a:buNone/>
            </a:pPr>
            <a:r>
              <a:rPr lang="en-IN" dirty="0" smtClean="0"/>
              <a:t>		inflammable air        - Hydrogen</a:t>
            </a:r>
          </a:p>
          <a:p>
            <a:pPr>
              <a:buNone/>
            </a:pPr>
            <a:r>
              <a:rPr lang="en-IN" dirty="0" smtClean="0"/>
              <a:t>		Fixed air                    - Carbon-</a:t>
            </a:r>
            <a:r>
              <a:rPr lang="en-IN" dirty="0" err="1" smtClean="0"/>
              <a:t>di</a:t>
            </a:r>
            <a:r>
              <a:rPr lang="en-IN" dirty="0" smtClean="0"/>
              <a:t>-oxide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Division of simple substances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 group	simple substances to be real elements</a:t>
            </a:r>
          </a:p>
          <a:p>
            <a:endParaRPr lang="en-IN" dirty="0" smtClean="0"/>
          </a:p>
          <a:p>
            <a:r>
              <a:rPr lang="en-IN" dirty="0" smtClean="0"/>
              <a:t>II group	simple non </a:t>
            </a:r>
            <a:r>
              <a:rPr lang="en-IN" dirty="0" err="1" smtClean="0"/>
              <a:t>matallic</a:t>
            </a:r>
            <a:r>
              <a:rPr lang="en-IN" dirty="0" smtClean="0"/>
              <a:t> substances</a:t>
            </a:r>
          </a:p>
          <a:p>
            <a:endParaRPr lang="en-IN" dirty="0" smtClean="0"/>
          </a:p>
          <a:p>
            <a:r>
              <a:rPr lang="en-IN" dirty="0" smtClean="0"/>
              <a:t>III group	simple metal substances</a:t>
            </a:r>
          </a:p>
          <a:p>
            <a:endParaRPr lang="en-IN" dirty="0" smtClean="0"/>
          </a:p>
          <a:p>
            <a:r>
              <a:rPr lang="en-IN" dirty="0" smtClean="0"/>
              <a:t>IV group	salt forming compounds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First Group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Oxygen</a:t>
            </a:r>
          </a:p>
          <a:p>
            <a:endParaRPr lang="en-IN" dirty="0" smtClean="0"/>
          </a:p>
          <a:p>
            <a:r>
              <a:rPr lang="en-IN" dirty="0" smtClean="0"/>
              <a:t>Nitrogen</a:t>
            </a:r>
          </a:p>
          <a:p>
            <a:endParaRPr lang="en-IN" dirty="0" smtClean="0"/>
          </a:p>
          <a:p>
            <a:r>
              <a:rPr lang="en-IN" dirty="0" smtClean="0"/>
              <a:t>Hydrogen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Second Group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Sulphur</a:t>
            </a:r>
          </a:p>
          <a:p>
            <a:endParaRPr lang="en-IN" dirty="0" smtClean="0"/>
          </a:p>
          <a:p>
            <a:r>
              <a:rPr lang="en-IN" dirty="0" smtClean="0"/>
              <a:t>Phosphorus</a:t>
            </a:r>
          </a:p>
          <a:p>
            <a:endParaRPr lang="en-IN" dirty="0" smtClean="0"/>
          </a:p>
          <a:p>
            <a:r>
              <a:rPr lang="en-IN" dirty="0" smtClean="0"/>
              <a:t>Coal</a:t>
            </a:r>
          </a:p>
          <a:p>
            <a:endParaRPr lang="en-IN" dirty="0" smtClean="0"/>
          </a:p>
          <a:p>
            <a:r>
              <a:rPr lang="en-IN" dirty="0" smtClean="0"/>
              <a:t>Fluorine</a:t>
            </a:r>
          </a:p>
          <a:p>
            <a:endParaRPr lang="en-IN" dirty="0" smtClean="0"/>
          </a:p>
          <a:p>
            <a:r>
              <a:rPr lang="en-IN" dirty="0" smtClean="0"/>
              <a:t>boron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Third Group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IN" dirty="0" smtClean="0"/>
              <a:t>Antimony</a:t>
            </a:r>
          </a:p>
          <a:p>
            <a:pPr>
              <a:lnSpc>
                <a:spcPct val="120000"/>
              </a:lnSpc>
            </a:pPr>
            <a:r>
              <a:rPr lang="en-IN" dirty="0" smtClean="0"/>
              <a:t>Copper</a:t>
            </a:r>
          </a:p>
          <a:p>
            <a:pPr>
              <a:lnSpc>
                <a:spcPct val="120000"/>
              </a:lnSpc>
            </a:pPr>
            <a:r>
              <a:rPr lang="en-IN" dirty="0" smtClean="0"/>
              <a:t>Platinum</a:t>
            </a:r>
          </a:p>
          <a:p>
            <a:pPr>
              <a:lnSpc>
                <a:spcPct val="120000"/>
              </a:lnSpc>
            </a:pPr>
            <a:r>
              <a:rPr lang="en-IN" dirty="0" smtClean="0"/>
              <a:t>Tin</a:t>
            </a:r>
          </a:p>
          <a:p>
            <a:pPr>
              <a:lnSpc>
                <a:spcPct val="120000"/>
              </a:lnSpc>
            </a:pPr>
            <a:r>
              <a:rPr lang="en-IN" dirty="0" smtClean="0"/>
              <a:t>Iron</a:t>
            </a:r>
          </a:p>
          <a:p>
            <a:pPr>
              <a:lnSpc>
                <a:spcPct val="120000"/>
              </a:lnSpc>
            </a:pPr>
            <a:r>
              <a:rPr lang="en-IN" dirty="0" smtClean="0"/>
              <a:t>Manganese</a:t>
            </a:r>
          </a:p>
          <a:p>
            <a:pPr>
              <a:lnSpc>
                <a:spcPct val="120000"/>
              </a:lnSpc>
            </a:pPr>
            <a:r>
              <a:rPr lang="en-IN" dirty="0" smtClean="0"/>
              <a:t>Mercury</a:t>
            </a:r>
          </a:p>
          <a:p>
            <a:pPr>
              <a:lnSpc>
                <a:spcPct val="120000"/>
              </a:lnSpc>
            </a:pPr>
            <a:r>
              <a:rPr lang="en-IN" dirty="0" smtClean="0"/>
              <a:t>Nickel</a:t>
            </a:r>
          </a:p>
          <a:p>
            <a:pPr>
              <a:lnSpc>
                <a:spcPct val="120000"/>
              </a:lnSpc>
            </a:pPr>
            <a:r>
              <a:rPr lang="en-IN" dirty="0" smtClean="0"/>
              <a:t>Gold</a:t>
            </a:r>
          </a:p>
          <a:p>
            <a:pPr>
              <a:lnSpc>
                <a:spcPct val="120000"/>
              </a:lnSpc>
            </a:pPr>
            <a:r>
              <a:rPr lang="en-IN" dirty="0" smtClean="0"/>
              <a:t>Silver</a:t>
            </a:r>
          </a:p>
          <a:p>
            <a:pPr>
              <a:lnSpc>
                <a:spcPct val="120000"/>
              </a:lnSpc>
            </a:pPr>
            <a:r>
              <a:rPr lang="en-IN" dirty="0" smtClean="0"/>
              <a:t>Arsenic</a:t>
            </a:r>
          </a:p>
          <a:p>
            <a:pPr>
              <a:lnSpc>
                <a:spcPct val="120000"/>
              </a:lnSpc>
            </a:pPr>
            <a:r>
              <a:rPr lang="en-IN" dirty="0" err="1" smtClean="0"/>
              <a:t>Bismut</a:t>
            </a:r>
            <a:endParaRPr lang="en-IN" dirty="0" smtClean="0"/>
          </a:p>
          <a:p>
            <a:pPr>
              <a:lnSpc>
                <a:spcPct val="120000"/>
              </a:lnSpc>
            </a:pPr>
            <a:r>
              <a:rPr lang="en-IN" dirty="0" smtClean="0"/>
              <a:t>Cobalt</a:t>
            </a:r>
          </a:p>
          <a:p>
            <a:pPr>
              <a:lnSpc>
                <a:spcPct val="120000"/>
              </a:lnSpc>
            </a:pPr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266</TotalTime>
  <Words>243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Antoine Lavoisier(1743-1794)</vt:lpstr>
      <vt:lpstr>Slide 2</vt:lpstr>
      <vt:lpstr>Brief History</vt:lpstr>
      <vt:lpstr>Lavoisier’s main Contribution</vt:lpstr>
      <vt:lpstr>Slide 5</vt:lpstr>
      <vt:lpstr>Division of simple substances</vt:lpstr>
      <vt:lpstr>First Group</vt:lpstr>
      <vt:lpstr>Second Group</vt:lpstr>
      <vt:lpstr>Third Group</vt:lpstr>
      <vt:lpstr>French Revolution and Execution </vt:lpstr>
      <vt:lpstr>Slide 11</vt:lpstr>
      <vt:lpstr>  THANK YOU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Antoine Lavoisier(1743-1794)</dc:title>
  <dc:creator>USER</dc:creator>
  <cp:lastModifiedBy>USER</cp:lastModifiedBy>
  <cp:revision>18</cp:revision>
  <dcterms:created xsi:type="dcterms:W3CDTF">2021-01-26T05:33:49Z</dcterms:created>
  <dcterms:modified xsi:type="dcterms:W3CDTF">2021-01-29T06:51:32Z</dcterms:modified>
</cp:coreProperties>
</file>