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DFA13B09-86F6-4069-AC72-223618472FFC}" type="datetimeFigureOut">
              <a:rPr lang="en-US" smtClean="0"/>
              <a:pPr/>
              <a:t>1/29/2021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58F6918-216E-4CC3-BA1C-CA080F74EEF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A13B09-86F6-4069-AC72-223618472FFC}"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A13B09-86F6-4069-AC72-223618472FFC}"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A13B09-86F6-4069-AC72-223618472FFC}"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A13B09-86F6-4069-AC72-223618472FFC}"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58F6918-216E-4CC3-BA1C-CA080F74EE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A13B09-86F6-4069-AC72-223618472FFC}"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A13B09-86F6-4069-AC72-223618472FFC}" type="datetimeFigureOut">
              <a:rPr lang="en-US" smtClean="0"/>
              <a:pPr/>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FA13B09-86F6-4069-AC72-223618472FFC}"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13B09-86F6-4069-AC72-223618472FFC}"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A13B09-86F6-4069-AC72-223618472FFC}"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FA13B09-86F6-4069-AC72-223618472FFC}"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F6918-216E-4CC3-BA1C-CA080F74EE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FA13B09-86F6-4069-AC72-223618472FFC}" type="datetimeFigureOut">
              <a:rPr lang="en-US" smtClean="0"/>
              <a:pPr/>
              <a:t>1/29/2021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8F6918-216E-4CC3-BA1C-CA080F74EEF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en-US" dirty="0"/>
              <a:t>CAUSES FOR THE RISE OF INDIAN NATIONALISM</a:t>
            </a:r>
          </a:p>
        </p:txBody>
      </p:sp>
      <p:sp>
        <p:nvSpPr>
          <p:cNvPr id="3" name="Content Placeholder 2"/>
          <p:cNvSpPr>
            <a:spLocks noGrp="1"/>
          </p:cNvSpPr>
          <p:nvPr>
            <p:ph idx="1"/>
          </p:nvPr>
        </p:nvSpPr>
        <p:spPr>
          <a:xfrm>
            <a:off x="457200" y="1600200"/>
            <a:ext cx="8229600" cy="3352800"/>
          </a:xfrm>
        </p:spPr>
        <p:txBody>
          <a:bodyPr/>
          <a:lstStyle/>
          <a:p>
            <a:pPr marL="0" indent="0">
              <a:buNone/>
            </a:pPr>
            <a:r>
              <a:rPr lang="en-US" dirty="0"/>
              <a:t>L.PANDIAMMAL</a:t>
            </a:r>
          </a:p>
          <a:p>
            <a:pPr marL="0" indent="0">
              <a:buNone/>
            </a:pPr>
            <a:r>
              <a:rPr lang="en-US" dirty="0"/>
              <a:t>Asst. Professor of history</a:t>
            </a:r>
          </a:p>
          <a:p>
            <a:pPr marL="0" indent="0">
              <a:buNone/>
            </a:pPr>
            <a:r>
              <a:rPr lang="en-US" dirty="0"/>
              <a:t>Programme: MA History</a:t>
            </a:r>
          </a:p>
          <a:p>
            <a:pPr marL="0" indent="0">
              <a:buNone/>
            </a:pPr>
            <a:r>
              <a:rPr lang="en-US" dirty="0"/>
              <a:t>COURSE: HISTORY OF FREEDOM STRUGGLE IN INDIA </a:t>
            </a:r>
            <a:r>
              <a:rPr lang="en-US" dirty="0">
                <a:latin typeface="+mj-lt"/>
              </a:rPr>
              <a:t>1800-1947 AD</a:t>
            </a:r>
          </a:p>
          <a:p>
            <a:pPr marL="0" indent="0">
              <a:buNone/>
            </a:pPr>
            <a:r>
              <a:rPr lang="en-US" dirty="0"/>
              <a:t>COURSE CODE:</a:t>
            </a:r>
            <a:r>
              <a:rPr lang="en-US" dirty="0">
                <a:latin typeface="Arial" panose="020B0604020202020204" pitchFamily="34" charset="0"/>
                <a:cs typeface="Arial" panose="020B0604020202020204" pitchFamily="34" charset="0"/>
              </a:rPr>
              <a:t>17PHIC13</a:t>
            </a:r>
          </a:p>
          <a:p>
            <a:pPr algn="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SOCIO-RELIGIOUS AWAKENING</a:t>
            </a:r>
          </a:p>
        </p:txBody>
      </p:sp>
      <p:sp>
        <p:nvSpPr>
          <p:cNvPr id="3" name="Content Placeholder 2"/>
          <p:cNvSpPr>
            <a:spLocks noGrp="1"/>
          </p:cNvSpPr>
          <p:nvPr>
            <p:ph idx="1"/>
          </p:nvPr>
        </p:nvSpPr>
        <p:spPr/>
        <p:txBody>
          <a:bodyPr/>
          <a:lstStyle/>
          <a:p>
            <a:r>
              <a:rPr lang="en-US" dirty="0"/>
              <a:t>THE SOCIAL AND RELIGIOUS AWAKENING IN THE 19</a:t>
            </a:r>
            <a:r>
              <a:rPr lang="en-US" baseline="30000" dirty="0"/>
              <a:t>TH</a:t>
            </a:r>
            <a:r>
              <a:rPr lang="en-US" dirty="0"/>
              <a:t> CENTURY WAS ONE OF THE CCONTRIBUTORY TO THE RISE OF NATIONALISM IN INDIA .</a:t>
            </a:r>
          </a:p>
          <a:p>
            <a:r>
              <a:rPr lang="en-US" dirty="0"/>
              <a:t>IN FACT THE VARIOUS SOCIO-RELIGIOUS REFORMS MOVEMENTS WERE THE RESPONSE TO THE CHALLENGES OF WESTERN CULTURES.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RISE OF NEW ECONOMIC CLASS</a:t>
            </a:r>
          </a:p>
        </p:txBody>
      </p:sp>
      <p:sp>
        <p:nvSpPr>
          <p:cNvPr id="3" name="Content Placeholder 2"/>
          <p:cNvSpPr>
            <a:spLocks noGrp="1"/>
          </p:cNvSpPr>
          <p:nvPr>
            <p:ph idx="1"/>
          </p:nvPr>
        </p:nvSpPr>
        <p:spPr/>
        <p:txBody>
          <a:bodyPr/>
          <a:lstStyle/>
          <a:p>
            <a:r>
              <a:rPr lang="en-US" dirty="0"/>
              <a:t>CONSIOUSNESS OF COMMON POLITICAL EXISTENCE WAS THEN CONPICUOUS BY ITS ABSENCE.</a:t>
            </a:r>
          </a:p>
          <a:p>
            <a:r>
              <a:rPr lang="en-US" dirty="0"/>
              <a:t>THE RECOGNITION OF PRIVATE OWNERSHIP OF LAND , INTRODUCED OF MODERN FACTORY SYSTEM , DEVELOPMENTS OF MODERN MEANS OF TANSPORT AND COMMUNICATIONS BY THE  BRITISH BROKE DOWN THE BARRIERS OF  A STAGNANT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INFLUENCE OF FREEDOM STRUGGLES ABROAD </a:t>
            </a:r>
          </a:p>
        </p:txBody>
      </p:sp>
      <p:sp>
        <p:nvSpPr>
          <p:cNvPr id="3" name="Content Placeholder 2"/>
          <p:cNvSpPr>
            <a:spLocks noGrp="1"/>
          </p:cNvSpPr>
          <p:nvPr>
            <p:ph idx="1"/>
          </p:nvPr>
        </p:nvSpPr>
        <p:spPr/>
        <p:txBody>
          <a:bodyPr/>
          <a:lstStyle/>
          <a:p>
            <a:r>
              <a:rPr lang="en-US" dirty="0"/>
              <a:t>WRITINGS ON  THE AMERICAN WAR OF INDEPENDENCE AND THE FRENCH REVOLUTIONS ROUSED THE PATRIOTIC FEELINGS AMONG THE ENGLISH EDUCATED INDIANS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INDIAN NATIONALISM WAS THE OFF-SHOOT OF THE ESTABLISHMENT OF BRITISH RULES IN INDIAN . </a:t>
            </a:r>
          </a:p>
          <a:p>
            <a:r>
              <a:rPr lang="en-US"/>
              <a:t>IT WAS A PRODUCT OF COLONIAL MODERNITY AND IT WAS A PROCESS OF NATION BUILDING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b="0" dirty="0"/>
              <a:t>Causes for the rise of Indian Nationalism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229600" cy="1143000"/>
          </a:xfrm>
        </p:spPr>
        <p:txBody>
          <a:bodyPr/>
          <a:lstStyle/>
          <a:p>
            <a:r>
              <a:rPr lang="en-US" dirty="0"/>
              <a:t>NATIONALISM</a:t>
            </a:r>
          </a:p>
        </p:txBody>
      </p:sp>
      <p:sp>
        <p:nvSpPr>
          <p:cNvPr id="3" name="Subtitle 2"/>
          <p:cNvSpPr>
            <a:spLocks noGrp="1"/>
          </p:cNvSpPr>
          <p:nvPr>
            <p:ph type="subTitle" idx="1"/>
          </p:nvPr>
        </p:nvSpPr>
        <p:spPr>
          <a:xfrm>
            <a:off x="1219200" y="2362200"/>
            <a:ext cx="7620000" cy="4495800"/>
          </a:xfrm>
        </p:spPr>
        <p:txBody>
          <a:bodyPr>
            <a:normAutofit/>
          </a:bodyPr>
          <a:lstStyle/>
          <a:p>
            <a:pPr algn="l"/>
            <a:r>
              <a:rPr lang="en-US" sz="3200" dirty="0"/>
              <a:t>* NATIONALISM  IS THE FEELING OF ONENESS AMONG THE PEOPLE LIVING IN A TERRITORY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CAUSES OF INDIAN NATIONALISM</a:t>
            </a:r>
          </a:p>
        </p:txBody>
      </p:sp>
      <p:sp>
        <p:nvSpPr>
          <p:cNvPr id="3" name="Content Placeholder 2"/>
          <p:cNvSpPr>
            <a:spLocks noGrp="1"/>
          </p:cNvSpPr>
          <p:nvPr>
            <p:ph idx="1"/>
          </p:nvPr>
        </p:nvSpPr>
        <p:spPr/>
        <p:txBody>
          <a:bodyPr>
            <a:normAutofit/>
          </a:bodyPr>
          <a:lstStyle/>
          <a:p>
            <a:r>
              <a:rPr lang="en-US" dirty="0"/>
              <a:t>FUNDEMENTAL UNITY</a:t>
            </a:r>
          </a:p>
          <a:p>
            <a:r>
              <a:rPr lang="en-US" dirty="0"/>
              <a:t>MODERN STATES</a:t>
            </a:r>
          </a:p>
          <a:p>
            <a:r>
              <a:rPr lang="en-US" dirty="0"/>
              <a:t>CENTRALISED ADMINSTRATION</a:t>
            </a:r>
          </a:p>
          <a:p>
            <a:r>
              <a:rPr lang="en-US" dirty="0"/>
              <a:t>IMPACT OF ENGLISH EDUCATION</a:t>
            </a:r>
          </a:p>
          <a:p>
            <a:r>
              <a:rPr lang="en-US" dirty="0"/>
              <a:t>IMPACT OF WESTERN CULTURE</a:t>
            </a:r>
          </a:p>
          <a:p>
            <a:r>
              <a:rPr lang="en-US" dirty="0"/>
              <a:t>SOCIO-RELIGIOUS AWAKENING</a:t>
            </a:r>
          </a:p>
          <a:p>
            <a:r>
              <a:rPr lang="en-US" dirty="0"/>
              <a:t>RISE OF NEW ECONOMIC CLASS</a:t>
            </a:r>
          </a:p>
          <a:p>
            <a:r>
              <a:rPr lang="en-US" dirty="0"/>
              <a:t>INFLUENCE OF FREEDOM STUGGLES ABROAD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FUNDAMENTAL UNITY</a:t>
            </a:r>
          </a:p>
        </p:txBody>
      </p:sp>
      <p:sp>
        <p:nvSpPr>
          <p:cNvPr id="3" name="Content Placeholder 2"/>
          <p:cNvSpPr>
            <a:spLocks noGrp="1"/>
          </p:cNvSpPr>
          <p:nvPr>
            <p:ph idx="1"/>
          </p:nvPr>
        </p:nvSpPr>
        <p:spPr/>
        <p:txBody>
          <a:bodyPr/>
          <a:lstStyle/>
          <a:p>
            <a:r>
              <a:rPr lang="en-US" dirty="0"/>
              <a:t>IT IS ARGUED THAT THE BEGINNING OF NATIONAL CONSCIOUSNESS ARE DEEPLY INGRAINED IN INDIA’S HOARY PAST.</a:t>
            </a:r>
          </a:p>
          <a:p>
            <a:endParaRPr lang="en-US" dirty="0"/>
          </a:p>
          <a:p>
            <a:r>
              <a:rPr lang="en-US" dirty="0"/>
              <a:t>IT IS CLAIMED THAT INDIA HAD DEVELOPED THE IDEA OF NATIONALISM LONG BEFORE THE ADVENT OF THE BRITISH IN INDIA.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MODERN STATE SYSTEM</a:t>
            </a:r>
          </a:p>
        </p:txBody>
      </p:sp>
      <p:sp>
        <p:nvSpPr>
          <p:cNvPr id="3" name="Content Placeholder 2"/>
          <p:cNvSpPr>
            <a:spLocks noGrp="1"/>
          </p:cNvSpPr>
          <p:nvPr>
            <p:ph idx="1"/>
          </p:nvPr>
        </p:nvSpPr>
        <p:spPr/>
        <p:txBody>
          <a:bodyPr/>
          <a:lstStyle/>
          <a:p>
            <a:r>
              <a:rPr lang="en-US" dirty="0"/>
              <a:t>THE ADVENT OF ENGLISH ON THE INDIAN SCENE LED TO SLOW BUT STEADY BULDING UP OF MODREN STATE SYSTEM IN INDIA. INDIA WAS DIVIDED INTO INDIAN INDIA’ AND BRITISH INDIA’. THERE WERE 562 INDIAN STATES OF VARYING SIZE AND THE IMPORTANCE,RULED BY INDIAN PRICES.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CENRALISED ADMINISTRATION</a:t>
            </a:r>
          </a:p>
        </p:txBody>
      </p:sp>
      <p:sp>
        <p:nvSpPr>
          <p:cNvPr id="3" name="Content Placeholder 2"/>
          <p:cNvSpPr>
            <a:spLocks noGrp="1"/>
          </p:cNvSpPr>
          <p:nvPr>
            <p:ph idx="1"/>
          </p:nvPr>
        </p:nvSpPr>
        <p:spPr/>
        <p:txBody>
          <a:bodyPr/>
          <a:lstStyle/>
          <a:p>
            <a:r>
              <a:rPr lang="en-US" dirty="0"/>
              <a:t>INDIAN WAS UNIFIED UNDER THE STRONG CENTER ADMINISTRATION .</a:t>
            </a:r>
          </a:p>
          <a:p>
            <a:r>
              <a:rPr lang="en-US" dirty="0"/>
              <a:t>THE INTRODUCTION OF ALL INDIAN SERVICES AND THE CODIFICATION OF LAWS ASSISTED IN THE GROWTH OF IDEA OF ONE COUNTRY AND OF HER PEOPLE AND NATION.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IMPACT OF ENGLISH EDUCATION</a:t>
            </a:r>
          </a:p>
        </p:txBody>
      </p:sp>
      <p:sp>
        <p:nvSpPr>
          <p:cNvPr id="3" name="Content Placeholder 2"/>
          <p:cNvSpPr>
            <a:spLocks noGrp="1"/>
          </p:cNvSpPr>
          <p:nvPr>
            <p:ph idx="1"/>
          </p:nvPr>
        </p:nvSpPr>
        <p:spPr/>
        <p:txBody>
          <a:bodyPr/>
          <a:lstStyle/>
          <a:p>
            <a:r>
              <a:rPr lang="en-US" dirty="0"/>
              <a:t>THE INRODUCTION OF ENGLISH EDUCATION WAS ONE OF THE VITAL FACTORS  WHICH HELPED IN BRINGUNG ABOUT THE NATIONAL AWAKENING IN INDIA.IT BRINGS ABOUT THE GREAT TRANSFORMATIONS IN INDIA IN THE NINETEENTH CENTURY.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IMPACTS OF WESTERN CULTURE</a:t>
            </a:r>
          </a:p>
        </p:txBody>
      </p:sp>
      <p:sp>
        <p:nvSpPr>
          <p:cNvPr id="3" name="Content Placeholder 2"/>
          <p:cNvSpPr>
            <a:spLocks noGrp="1"/>
          </p:cNvSpPr>
          <p:nvPr>
            <p:ph idx="1"/>
          </p:nvPr>
        </p:nvSpPr>
        <p:spPr/>
        <p:txBody>
          <a:bodyPr/>
          <a:lstStyle/>
          <a:p>
            <a:r>
              <a:rPr lang="en-US" dirty="0"/>
              <a:t>THE IMPACTS OF THE WESTERN CULTURE ON THE NATIONAL AWAKENING IN INDIA WAS INDEED IMMENSE </a:t>
            </a:r>
          </a:p>
          <a:p>
            <a:r>
              <a:rPr lang="en-US" dirty="0"/>
              <a:t>WESTERN CULTURE WHICH EMBODIED THE SPIRIT OF THE RATIONALISM,FREEDOM OF THOUGHT,INDIVIDUALISM AND LIBERALISM REPLACED BLIND FAITH IN TRADITIONS SUPERSTITION AND OBSCURANTISM.</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280</TotalTime>
  <Words>445</Words>
  <Application>Microsoft Office PowerPoint</Application>
  <PresentationFormat>On-screen Show (4:3)</PresentationFormat>
  <Paragraphs>43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 Antiqua</vt:lpstr>
      <vt:lpstr>Lucida Sans</vt:lpstr>
      <vt:lpstr>Wingdings</vt:lpstr>
      <vt:lpstr>Wingdings 2</vt:lpstr>
      <vt:lpstr>Wingdings 3</vt:lpstr>
      <vt:lpstr>Apex</vt:lpstr>
      <vt:lpstr>CAUSES FOR THE RISE OF INDIAN NATIONALISM</vt:lpstr>
      <vt:lpstr>Causes for the rise of Indian Nationalism</vt:lpstr>
      <vt:lpstr>NATIONALISM</vt:lpstr>
      <vt:lpstr>CAUSES OF INDIAN NATIONALISM</vt:lpstr>
      <vt:lpstr>FUNDAMENTAL UNITY</vt:lpstr>
      <vt:lpstr>MODERN STATE SYSTEM</vt:lpstr>
      <vt:lpstr>CENRALISED ADMINISTRATION</vt:lpstr>
      <vt:lpstr>IMPACT OF ENGLISH EDUCATION</vt:lpstr>
      <vt:lpstr>IMPACTS OF WESTERN CULTURE</vt:lpstr>
      <vt:lpstr>SOCIO-RELIGIOUS AWAKENING</vt:lpstr>
      <vt:lpstr>RISE OF NEW ECONOMIC CLASS</vt:lpstr>
      <vt:lpstr>INFLUENCE OF FREEDOM STRUGGLES ABROAD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for the rise of indian nationalism</dc:title>
  <dc:creator>user</dc:creator>
  <cp:lastModifiedBy>Muhammed Kabeer CP</cp:lastModifiedBy>
  <cp:revision>25</cp:revision>
  <dcterms:created xsi:type="dcterms:W3CDTF">2021-01-26T05:00:18Z</dcterms:created>
  <dcterms:modified xsi:type="dcterms:W3CDTF">2021-01-29T10:21:34Z</dcterms:modified>
</cp:coreProperties>
</file>