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B6B1-C991-4EAF-8501-47220E88286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190-7C92-4ADB-A805-ECEFDFABE4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B6B1-C991-4EAF-8501-47220E88286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190-7C92-4ADB-A805-ECEFDFABE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B6B1-C991-4EAF-8501-47220E88286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190-7C92-4ADB-A805-ECEFDFABE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B6B1-C991-4EAF-8501-47220E88286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190-7C92-4ADB-A805-ECEFDFABE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B6B1-C991-4EAF-8501-47220E88286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190-7C92-4ADB-A805-ECEFDFABE4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B6B1-C991-4EAF-8501-47220E88286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190-7C92-4ADB-A805-ECEFDFABE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B6B1-C991-4EAF-8501-47220E88286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190-7C92-4ADB-A805-ECEFDFABE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B6B1-C991-4EAF-8501-47220E88286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190-7C92-4ADB-A805-ECEFDFABE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B6B1-C991-4EAF-8501-47220E88286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190-7C92-4ADB-A805-ECEFDFABE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B6B1-C991-4EAF-8501-47220E88286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1190-7C92-4ADB-A805-ECEFDFABE4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0B6B1-C991-4EAF-8501-47220E88286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3E1190-7C92-4ADB-A805-ECEFDFABE46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70B6B1-C991-4EAF-8501-47220E882862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3E1190-7C92-4ADB-A805-ECEFDFABE46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SOUTH INDIAN REBELLION </a:t>
            </a:r>
            <a:br>
              <a:rPr lang="en-US" dirty="0"/>
            </a:br>
            <a:r>
              <a:rPr lang="en-US" dirty="0"/>
              <a:t>1800-1801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754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L.PANDIAMMAL</a:t>
            </a:r>
          </a:p>
          <a:p>
            <a:pPr marL="0" indent="0">
              <a:buNone/>
            </a:pPr>
            <a:r>
              <a:rPr lang="en-US" dirty="0"/>
              <a:t>Asst. Professor of history</a:t>
            </a:r>
          </a:p>
          <a:p>
            <a:pPr marL="0" indent="0">
              <a:buNone/>
            </a:pPr>
            <a:r>
              <a:rPr lang="en-US" dirty="0"/>
              <a:t>Programme: MA History</a:t>
            </a:r>
          </a:p>
          <a:p>
            <a:pPr marL="0" indent="0">
              <a:buNone/>
            </a:pPr>
            <a:r>
              <a:rPr lang="en-US" dirty="0"/>
              <a:t>COURSE: HISTORY OF FREEDOM STRUGGLE IN INDIA </a:t>
            </a:r>
            <a:r>
              <a:rPr lang="en-US" dirty="0">
                <a:latin typeface="+mj-lt"/>
              </a:rPr>
              <a:t>1800-1947 AD</a:t>
            </a:r>
          </a:p>
          <a:p>
            <a:pPr marL="0" indent="0">
              <a:buNone/>
            </a:pPr>
            <a:r>
              <a:rPr lang="en-US" dirty="0"/>
              <a:t>COURSE CODE: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17PHIC13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 INSPECTIONS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PERIODIC INSPECTIONS WERE INSPECTIONS WERE UNDERTAKENS WITH A VIEW TO GATHERING INFORMATIONS ABOUT THE REMANING RESOURCES OF THE LAND.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FORMATIONS OF REGIONAL LEAGUES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MARUTHU PANDYAN, THE POLITICAL MASTER MIND OF THE REBELLION, INITIONED , ORGANIZED AND ASSUMED THE LEADERSHIP OF THE RAMNAD LEAGUE.</a:t>
            </a:r>
          </a:p>
          <a:p>
            <a:r>
              <a:rPr lang="en-US" dirty="0"/>
              <a:t>VEERA PANDYA KATTABOMMAN , POLIGAR OF THE PANJALANKURICHI, WAS THE BACKBORN OF THE TIRUNELVELI LEAGUE.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"/>
            <a:ext cx="6477000" cy="76200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GOPAL NAYAK WAS THE MOVING FORCE BEHIND THE FORMATION OF THE DINDIGUAL LEAGUE</a:t>
            </a:r>
          </a:p>
          <a:p>
            <a:endParaRPr lang="en-US" dirty="0"/>
          </a:p>
          <a:p>
            <a:r>
              <a:rPr lang="en-US" dirty="0"/>
              <a:t>KERALA VARMA WAS A PRINCE OF THE FORMATION OF THE MALABAR-COIMBATORE LEAGUE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FOR THE 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REBEL STRATEGY WAS ILL-EXECUTED.</a:t>
            </a:r>
          </a:p>
          <a:p>
            <a:r>
              <a:rPr lang="en-US" dirty="0"/>
              <a:t>THE REBRLLION IN SEVERAL REGIONS </a:t>
            </a:r>
          </a:p>
          <a:p>
            <a:r>
              <a:rPr lang="en-US" dirty="0"/>
              <a:t>WHILE GUARRILLA WARFARE WAS THE ACCEPTED STARTEGY OF THE INSURGENTS, IT WAS NOT SCRUPULOUSLY  FOLLOWED.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SOUTH INDIAN REBELLION OF 1800 TO 1801 WAS MORE THAN MERE PALIGAR REBELLIAN BUT LESS THAT A WAR OF INDEPENDENCE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858512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SOUTH INDIAN REBLLION </a:t>
            </a:r>
            <a:br>
              <a:rPr lang="en-US" sz="6600" b="1" dirty="0"/>
            </a:br>
            <a:r>
              <a:rPr lang="en-US" sz="6600" b="1" dirty="0"/>
              <a:t>1800-1801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MAJOR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ENGLISH EAST INDIAN COMPANY COMMENCED ITS COMMERCIAL CAREER AS A TRADING CORPORATION ON 31TH DECEMBER 1600 AND DEVELOPED INTO A PARAMOUNT POLITICAL POWER IN INDIA IN 1858</a:t>
            </a:r>
          </a:p>
          <a:p>
            <a:r>
              <a:rPr lang="en-US" dirty="0"/>
              <a:t>19</a:t>
            </a:r>
            <a:r>
              <a:rPr lang="en-US" baseline="30000" dirty="0"/>
              <a:t>TH</a:t>
            </a:r>
            <a:r>
              <a:rPr lang="en-US" dirty="0"/>
              <a:t> CENTURY INDIA WITNESSED A SERIES OF VOLENT REVOLTS AGAINST THE ALIAN RULE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SUBVERSION OF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CHANDA SAHIB OF ARCOT, PRATAB SINGH OF TANJORE , KHAN SAHIB OF MADURAI, HYDAR ALI AND TIPU SULTAN OF MYSORE WERE THE PATRIOTIC PRINCESS OF SOUTH INDIA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ANNIHILATION OF POLIGARY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POLIGARY SYSTEM ENSURED THE INTERNAL AUTONOMY OF VILLAGES COMMUNITIES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ESTRANGEMENT OF PUBLIC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PEOPLE OF SOUTH INDIAN CONSIDERED THE TRADITIONAL RIGHTS AND CUSTOMS AS SACRED</a:t>
            </a:r>
          </a:p>
          <a:p>
            <a:r>
              <a:rPr lang="en-US" dirty="0"/>
              <a:t>WHEN SUCH RIGHTS AND CUSTOMS WERE VIOLATED ALL SECTIONS OF PEOPLES RESENDED AND REBELED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 OF FRENCH REVOLUTIONARIES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FRENCH MADE THEIR OWN CONTRIBUTION TOWARDS THE SOUTH INDIAN REBELLION</a:t>
            </a:r>
          </a:p>
          <a:p>
            <a:endParaRPr lang="en-US" dirty="0"/>
          </a:p>
          <a:p>
            <a:r>
              <a:rPr lang="en-US" dirty="0"/>
              <a:t>THEY CAME IN BATCHS TO THE MYSORE COAST, VISITED MANY VILLAGES AND ESTABLISHED CONTACTS WITH DISAFFECTED CHIEFS.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OPPRESSIVE TAXATIONS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SYSTEM OF TAXATIONS AS INTRODUCED BY THE COMPANY WAS OPPRESSIVE.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LEVIES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LIVIES IMPOSED BY THE COMPANY WERE QUITE ARBITRARY</a:t>
            </a:r>
          </a:p>
          <a:p>
            <a:r>
              <a:rPr lang="en-US" dirty="0"/>
              <a:t>EXORBITANT RATES WERE FIXED FOR GRAIN IN ORDER TO RAISE THE LEVIES IN CASH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374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Constantia</vt:lpstr>
      <vt:lpstr>Wingdings 2</vt:lpstr>
      <vt:lpstr>Flow</vt:lpstr>
      <vt:lpstr>SOUTH INDIAN REBELLION  1800-1801</vt:lpstr>
      <vt:lpstr>SOUTH INDIAN REBLLION  1800-1801</vt:lpstr>
      <vt:lpstr>FIRST MAJOR RESISTANCE</vt:lpstr>
      <vt:lpstr>SUBVERSION OF STATE</vt:lpstr>
      <vt:lpstr>ANNIHILATION OF POLIGARY SYSTEM</vt:lpstr>
      <vt:lpstr>ESTRANGEMENT OF PUBLIC</vt:lpstr>
      <vt:lpstr>ROLE OF FRENCH REVOLUTIONARIES</vt:lpstr>
      <vt:lpstr>OPPRESSIVE TAXATIONS</vt:lpstr>
      <vt:lpstr>ARBITRARY LEVIES</vt:lpstr>
      <vt:lpstr>PERIODIC INSPECTIONS</vt:lpstr>
      <vt:lpstr>FORMATIONS OF REGIONAL LEAGUES</vt:lpstr>
      <vt:lpstr>PowerPoint Presentation</vt:lpstr>
      <vt:lpstr>CAUSES FOR THE FAILURE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INDIAN REBLLION  1800-1801</dc:title>
  <dc:creator>user</dc:creator>
  <cp:lastModifiedBy>Muhammed Kabeer CP</cp:lastModifiedBy>
  <cp:revision>10</cp:revision>
  <dcterms:created xsi:type="dcterms:W3CDTF">2021-01-26T15:50:36Z</dcterms:created>
  <dcterms:modified xsi:type="dcterms:W3CDTF">2021-01-29T10:21:41Z</dcterms:modified>
</cp:coreProperties>
</file>