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57" r:id="rId6"/>
    <p:sldId id="267" r:id="rId7"/>
    <p:sldId id="270" r:id="rId8"/>
    <p:sldId id="268" r:id="rId9"/>
    <p:sldId id="269" r:id="rId10"/>
    <p:sldId id="259" r:id="rId11"/>
    <p:sldId id="264" r:id="rId12"/>
    <p:sldId id="260" r:id="rId13"/>
    <p:sldId id="265" r:id="rId14"/>
    <p:sldId id="266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6BFD-D6AA-4072-89EB-68C7A7A9E432}" type="datetimeFigureOut">
              <a:rPr lang="en-IN" smtClean="0"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BADE-D63B-45EF-B9A4-1CC3F358D1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853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6BFD-D6AA-4072-89EB-68C7A7A9E432}" type="datetimeFigureOut">
              <a:rPr lang="en-IN" smtClean="0"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BADE-D63B-45EF-B9A4-1CC3F358D1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761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6BFD-D6AA-4072-89EB-68C7A7A9E432}" type="datetimeFigureOut">
              <a:rPr lang="en-IN" smtClean="0"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BADE-D63B-45EF-B9A4-1CC3F358D1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79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6BFD-D6AA-4072-89EB-68C7A7A9E432}" type="datetimeFigureOut">
              <a:rPr lang="en-IN" smtClean="0"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BADE-D63B-45EF-B9A4-1CC3F358D1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14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6BFD-D6AA-4072-89EB-68C7A7A9E432}" type="datetimeFigureOut">
              <a:rPr lang="en-IN" smtClean="0"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BADE-D63B-45EF-B9A4-1CC3F358D1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218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6BFD-D6AA-4072-89EB-68C7A7A9E432}" type="datetimeFigureOut">
              <a:rPr lang="en-IN" smtClean="0"/>
              <a:t>29-01-2021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BADE-D63B-45EF-B9A4-1CC3F358D1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74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6BFD-D6AA-4072-89EB-68C7A7A9E432}" type="datetimeFigureOut">
              <a:rPr lang="en-IN" smtClean="0"/>
              <a:t>29-01-2021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BADE-D63B-45EF-B9A4-1CC3F358D1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9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6BFD-D6AA-4072-89EB-68C7A7A9E432}" type="datetimeFigureOut">
              <a:rPr lang="en-IN" smtClean="0"/>
              <a:t>29-01-2021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BADE-D63B-45EF-B9A4-1CC3F358D1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872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6BFD-D6AA-4072-89EB-68C7A7A9E432}" type="datetimeFigureOut">
              <a:rPr lang="en-IN" smtClean="0"/>
              <a:t>29-01-2021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BADE-D63B-45EF-B9A4-1CC3F358D1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88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6BFD-D6AA-4072-89EB-68C7A7A9E432}" type="datetimeFigureOut">
              <a:rPr lang="en-IN" smtClean="0"/>
              <a:t>29-01-2021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BADE-D63B-45EF-B9A4-1CC3F358D1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953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6BFD-D6AA-4072-89EB-68C7A7A9E432}" type="datetimeFigureOut">
              <a:rPr lang="en-IN" smtClean="0"/>
              <a:t>29-01-2021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BADE-D63B-45EF-B9A4-1CC3F358D1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635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16BFD-D6AA-4072-89EB-68C7A7A9E432}" type="datetimeFigureOut">
              <a:rPr lang="en-IN" smtClean="0"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5BADE-D63B-45EF-B9A4-1CC3F358D1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37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29614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IN" b="1" i="1" dirty="0"/>
              <a:t> English East India Company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89040"/>
            <a:ext cx="7772400" cy="184976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CP.Muhammed Kabeer</a:t>
            </a:r>
          </a:p>
          <a:p>
            <a:pPr algn="l"/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of History</a:t>
            </a:r>
          </a:p>
          <a:p>
            <a:pPr algn="l"/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 : B.A. Economics </a:t>
            </a:r>
          </a:p>
          <a:p>
            <a:pPr algn="l"/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Course: History of India-II   </a:t>
            </a:r>
          </a:p>
          <a:p>
            <a:pPr algn="l"/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 : </a:t>
            </a:r>
            <a:r>
              <a:rPr lang="en-IN" sz="2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17UHSA21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710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/>
              <a:t>Factories (Trading Centres)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en-IN" b="1" i="1" dirty="0"/>
              <a:t>1608-</a:t>
            </a:r>
            <a:r>
              <a:rPr lang="en-IN" dirty="0"/>
              <a:t> </a:t>
            </a:r>
            <a:r>
              <a:rPr lang="en-IN" b="1" i="1" dirty="0"/>
              <a:t>Captain Sir William Hawkins–</a:t>
            </a:r>
            <a:r>
              <a:rPr lang="en-IN" dirty="0"/>
              <a:t> </a:t>
            </a:r>
            <a:r>
              <a:rPr lang="en-IN" b="1" i="1" dirty="0"/>
              <a:t>Surat</a:t>
            </a:r>
          </a:p>
          <a:p>
            <a:r>
              <a:rPr lang="en-IN" b="1" i="1" dirty="0"/>
              <a:t>1612- Sir Thomas Roe – King James –I</a:t>
            </a:r>
          </a:p>
          <a:p>
            <a:r>
              <a:rPr lang="en-IN" b="1" i="1" dirty="0"/>
              <a:t>1612</a:t>
            </a:r>
            <a:r>
              <a:rPr lang="en-IN" dirty="0"/>
              <a:t>, the </a:t>
            </a:r>
            <a:r>
              <a:rPr lang="en-IN" b="1" i="1" dirty="0"/>
              <a:t>Battle of </a:t>
            </a:r>
            <a:r>
              <a:rPr lang="en-IN" b="1" i="1" dirty="0" err="1"/>
              <a:t>Swally</a:t>
            </a:r>
            <a:r>
              <a:rPr lang="en-IN" b="1" i="1" dirty="0"/>
              <a:t>  </a:t>
            </a:r>
            <a:r>
              <a:rPr lang="en-IN" dirty="0"/>
              <a:t>and decline of Portuguese monopoly.</a:t>
            </a:r>
            <a:endParaRPr lang="en-IN" b="1" i="1" dirty="0"/>
          </a:p>
          <a:p>
            <a:pPr marL="0" indent="0">
              <a:buNone/>
            </a:pPr>
            <a:r>
              <a:rPr lang="en-IN" b="1" i="1" dirty="0">
                <a:solidFill>
                  <a:srgbClr val="00B050"/>
                </a:solidFill>
              </a:rPr>
              <a:t>Jahangir (1605-1627)- Mughal Emperor (Agra)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Trade Permission</a:t>
            </a:r>
          </a:p>
          <a:p>
            <a:pPr marL="0" indent="0">
              <a:buNone/>
            </a:pPr>
            <a:r>
              <a:rPr lang="en-IN" b="1" i="1" dirty="0">
                <a:solidFill>
                  <a:srgbClr val="002060"/>
                </a:solidFill>
              </a:rPr>
              <a:t>1.Machilipattinam-1611 (</a:t>
            </a:r>
            <a:r>
              <a:rPr lang="en-IN" b="1" i="1" dirty="0" err="1">
                <a:solidFill>
                  <a:srgbClr val="002060"/>
                </a:solidFill>
              </a:rPr>
              <a:t>Andhrapradesh</a:t>
            </a:r>
            <a:r>
              <a:rPr lang="en-IN" b="1" i="1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IN" b="1" i="1" dirty="0">
                <a:solidFill>
                  <a:srgbClr val="002060"/>
                </a:solidFill>
              </a:rPr>
              <a:t>2.Surat – 1612(Gujrat)</a:t>
            </a:r>
          </a:p>
          <a:p>
            <a:pPr marL="0" indent="0">
              <a:buNone/>
            </a:pPr>
            <a:r>
              <a:rPr lang="en-IN" b="1" i="1" dirty="0">
                <a:solidFill>
                  <a:srgbClr val="002060"/>
                </a:solidFill>
              </a:rPr>
              <a:t>3.Balasore -1633(Odisha)</a:t>
            </a:r>
          </a:p>
          <a:p>
            <a:pPr marL="0" indent="0">
              <a:buNone/>
            </a:pPr>
            <a:r>
              <a:rPr lang="en-IN" b="1" i="1" dirty="0">
                <a:solidFill>
                  <a:srgbClr val="002060"/>
                </a:solidFill>
              </a:rPr>
              <a:t>4.Madras – 1639</a:t>
            </a:r>
          </a:p>
          <a:p>
            <a:pPr marL="0" indent="0">
              <a:buNone/>
            </a:pPr>
            <a:r>
              <a:rPr lang="en-IN" b="1" i="1" dirty="0">
                <a:solidFill>
                  <a:srgbClr val="002060"/>
                </a:solidFill>
              </a:rPr>
              <a:t>5.Hoogly –1652(West Bengal)</a:t>
            </a:r>
          </a:p>
          <a:p>
            <a:pPr marL="0" indent="0">
              <a:buNone/>
            </a:pPr>
            <a:r>
              <a:rPr lang="en-IN" b="1" i="1" dirty="0">
                <a:solidFill>
                  <a:srgbClr val="002060"/>
                </a:solidFill>
              </a:rPr>
              <a:t>6.Bombay -</a:t>
            </a:r>
            <a:r>
              <a:rPr lang="en-IN" dirty="0"/>
              <a:t> </a:t>
            </a:r>
            <a:r>
              <a:rPr lang="en-IN" b="1" i="1" dirty="0">
                <a:solidFill>
                  <a:srgbClr val="002060"/>
                </a:solidFill>
              </a:rPr>
              <a:t>1668 </a:t>
            </a:r>
            <a:r>
              <a:rPr lang="en-IN" dirty="0"/>
              <a:t>(gifted by Portugal to England)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544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548681"/>
            <a:ext cx="4040188" cy="43204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IN" dirty="0"/>
              <a:t>Captain William Hawkins (1608)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81024"/>
            <a:ext cx="4040188" cy="501227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548681"/>
            <a:ext cx="4041775" cy="4320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IN" dirty="0"/>
              <a:t>Sir Thomas Roe (1615)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3960440" cy="5001419"/>
          </a:xfrm>
        </p:spPr>
      </p:pic>
    </p:spTree>
    <p:extLst>
      <p:ext uri="{BB962C8B-B14F-4D97-AF65-F5344CB8AC3E}">
        <p14:creationId xmlns:p14="http://schemas.microsoft.com/office/powerpoint/2010/main" val="26673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IN" b="1" dirty="0"/>
              <a:t>Francis Day – Madras city (1639)</a:t>
            </a:r>
          </a:p>
          <a:p>
            <a:pPr marL="0" indent="0" algn="just">
              <a:buNone/>
            </a:pPr>
            <a:r>
              <a:rPr lang="en-IN" b="1" i="1" dirty="0"/>
              <a:t>Job </a:t>
            </a:r>
            <a:r>
              <a:rPr lang="en-IN" b="1" i="1" dirty="0" err="1"/>
              <a:t>Charnok</a:t>
            </a:r>
            <a:r>
              <a:rPr lang="en-IN" b="1" i="1" dirty="0"/>
              <a:t> </a:t>
            </a:r>
            <a:r>
              <a:rPr lang="en-IN" dirty="0"/>
              <a:t>- Founder of </a:t>
            </a:r>
            <a:r>
              <a:rPr lang="en-IN" b="1" dirty="0"/>
              <a:t>Calcutta city (1698)</a:t>
            </a:r>
            <a:r>
              <a:rPr lang="en-IN" i="1" dirty="0"/>
              <a:t>(</a:t>
            </a:r>
            <a:r>
              <a:rPr lang="en-IN" i="1" dirty="0" err="1"/>
              <a:t>sutanati</a:t>
            </a:r>
            <a:r>
              <a:rPr lang="en-IN" i="1" dirty="0"/>
              <a:t>, </a:t>
            </a:r>
            <a:r>
              <a:rPr lang="en-IN" i="1" dirty="0" err="1"/>
              <a:t>kalikata</a:t>
            </a:r>
            <a:r>
              <a:rPr lang="en-IN" i="1" dirty="0"/>
              <a:t> &amp; </a:t>
            </a:r>
            <a:r>
              <a:rPr lang="en-IN" i="1" dirty="0" err="1"/>
              <a:t>Govindpur</a:t>
            </a:r>
            <a:r>
              <a:rPr lang="en-IN" i="1" dirty="0"/>
              <a:t> ) three villages</a:t>
            </a:r>
          </a:p>
          <a:p>
            <a:pPr marL="0" indent="0">
              <a:buNone/>
            </a:pPr>
            <a:r>
              <a:rPr lang="en-IN" b="1" i="1" dirty="0">
                <a:solidFill>
                  <a:srgbClr val="FF0000"/>
                </a:solidFill>
              </a:rPr>
              <a:t>1.Culcutta</a:t>
            </a:r>
          </a:p>
          <a:p>
            <a:pPr marL="0" indent="0">
              <a:buNone/>
            </a:pPr>
            <a:r>
              <a:rPr lang="en-IN" b="1" i="1" dirty="0">
                <a:solidFill>
                  <a:srgbClr val="FF0000"/>
                </a:solidFill>
              </a:rPr>
              <a:t>2.Madras </a:t>
            </a:r>
            <a:r>
              <a:rPr lang="en-IN" i="1" dirty="0">
                <a:solidFill>
                  <a:srgbClr val="FF0000"/>
                </a:solidFill>
              </a:rPr>
              <a:t>            Set up organisation of the EEIC</a:t>
            </a:r>
          </a:p>
          <a:p>
            <a:pPr marL="0" indent="0">
              <a:buNone/>
            </a:pPr>
            <a:r>
              <a:rPr lang="en-IN" b="1" i="1" dirty="0">
                <a:solidFill>
                  <a:srgbClr val="FF0000"/>
                </a:solidFill>
              </a:rPr>
              <a:t>3. Bombay</a:t>
            </a:r>
          </a:p>
          <a:p>
            <a:pPr marL="0" indent="0">
              <a:buNone/>
            </a:pPr>
            <a:endParaRPr lang="en-IN" dirty="0"/>
          </a:p>
          <a:p>
            <a:pPr marL="0" indent="0" algn="just">
              <a:buNone/>
            </a:pPr>
            <a:r>
              <a:rPr lang="en-IN" b="1" i="1" dirty="0"/>
              <a:t>Fort St. George in Madras, Fort William in Bengal </a:t>
            </a:r>
            <a:r>
              <a:rPr lang="en-IN" dirty="0"/>
              <a:t>and the </a:t>
            </a:r>
            <a:r>
              <a:rPr lang="en-IN" b="1" i="1" dirty="0"/>
              <a:t>manor house Bombay Castle.</a:t>
            </a:r>
          </a:p>
          <a:p>
            <a:pPr marL="0" indent="0">
              <a:buNone/>
            </a:pPr>
            <a:endParaRPr lang="en-IN" i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IN" dirty="0"/>
              <a:t>Each of these had a </a:t>
            </a:r>
            <a:r>
              <a:rPr lang="en-IN" b="1" i="1" dirty="0"/>
              <a:t>Governor   Deputy Governor     Trader   Factors     Writer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876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24936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8395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IN" b="1" i="1" dirty="0"/>
              <a:t>Calcutta and Madras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sz="2800" i="1" dirty="0"/>
              <a:t>Job </a:t>
            </a:r>
            <a:r>
              <a:rPr lang="en-IN" sz="2800" i="1" dirty="0" err="1"/>
              <a:t>Charnok</a:t>
            </a:r>
            <a:r>
              <a:rPr lang="en-IN" sz="2800" i="1" dirty="0"/>
              <a:t> 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3955"/>
            <a:ext cx="4032448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sz="2800" i="1" dirty="0"/>
              <a:t>Francis Day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032448" cy="381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51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sz="3200" b="1" i="1" dirty="0"/>
              <a:t>Rise and fall of East India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 algn="just"/>
            <a:r>
              <a:rPr lang="en-IN" dirty="0"/>
              <a:t>In Bengal, the Mughal Emperor completely </a:t>
            </a:r>
            <a:r>
              <a:rPr lang="en-IN" b="1" i="1" dirty="0"/>
              <a:t>waived off customs duties for trade for the company in 1717.</a:t>
            </a:r>
          </a:p>
          <a:p>
            <a:pPr lvl="0" algn="just"/>
            <a:r>
              <a:rPr lang="en-IN" b="1" dirty="0"/>
              <a:t>The Battle of Plassey in 1757</a:t>
            </a:r>
            <a:endParaRPr lang="en-IN" dirty="0"/>
          </a:p>
          <a:p>
            <a:pPr algn="just"/>
            <a:r>
              <a:rPr lang="en-IN" b="1" dirty="0"/>
              <a:t>The Battle of </a:t>
            </a:r>
            <a:r>
              <a:rPr lang="en-IN" b="1" dirty="0" err="1"/>
              <a:t>Buxar</a:t>
            </a:r>
            <a:r>
              <a:rPr lang="en-IN" b="1" dirty="0"/>
              <a:t> in 1764</a:t>
            </a:r>
            <a:endParaRPr lang="en-IN" dirty="0"/>
          </a:p>
          <a:p>
            <a:pPr algn="just"/>
            <a:r>
              <a:rPr lang="en-IN" b="1" dirty="0"/>
              <a:t>The Regulating Act of 1773 </a:t>
            </a:r>
            <a:endParaRPr lang="en-IN" dirty="0"/>
          </a:p>
          <a:p>
            <a:pPr lvl="0" algn="just"/>
            <a:r>
              <a:rPr lang="en-IN" b="1" dirty="0"/>
              <a:t>Several other acts were passed throughout the years till 1853 in order to regulate and administer the company’s possessions in India.</a:t>
            </a:r>
            <a:endParaRPr lang="en-IN" dirty="0"/>
          </a:p>
          <a:p>
            <a:pPr algn="just"/>
            <a:r>
              <a:rPr lang="en-IN" b="1" dirty="0"/>
              <a:t>The Revolt of 1857</a:t>
            </a:r>
            <a:endParaRPr lang="en-IN" dirty="0"/>
          </a:p>
          <a:p>
            <a:pPr lvl="0" algn="just"/>
            <a:r>
              <a:rPr lang="en-IN" b="1" dirty="0"/>
              <a:t>Government of India Act 1858</a:t>
            </a:r>
            <a:endParaRPr lang="en-IN" dirty="0"/>
          </a:p>
          <a:p>
            <a:pPr lvl="0" algn="just"/>
            <a:r>
              <a:rPr lang="en-IN" b="1" dirty="0"/>
              <a:t>The company’s possessions, military and administrative powers were all transferred to the government.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416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b="1" i="1" dirty="0"/>
              <a:t>LOGO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20880" cy="5069160"/>
          </a:xfrm>
        </p:spPr>
      </p:pic>
    </p:spTree>
    <p:extLst>
      <p:ext uri="{BB962C8B-B14F-4D97-AF65-F5344CB8AC3E}">
        <p14:creationId xmlns:p14="http://schemas.microsoft.com/office/powerpoint/2010/main" val="241232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8" y="620688"/>
            <a:ext cx="8200920" cy="5831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6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673"/>
            <a:ext cx="3754760" cy="5760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/>
              <a:t>Queen Elizabeth - 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744416" cy="520494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985" y="476673"/>
            <a:ext cx="4258816" cy="64807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dirty="0"/>
              <a:t>Royal Charter 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196752"/>
            <a:ext cx="4258816" cy="5112568"/>
          </a:xfrm>
        </p:spPr>
      </p:pic>
    </p:spTree>
    <p:extLst>
      <p:ext uri="{BB962C8B-B14F-4D97-AF65-F5344CB8AC3E}">
        <p14:creationId xmlns:p14="http://schemas.microsoft.com/office/powerpoint/2010/main" val="350776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IN" b="1" i="1" dirty="0"/>
              <a:t> English East India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/>
              <a:t> </a:t>
            </a:r>
            <a:r>
              <a:rPr lang="en-IN" b="1" i="1" dirty="0">
                <a:solidFill>
                  <a:srgbClr val="C00000"/>
                </a:solidFill>
              </a:rPr>
              <a:t>Honourable East India Company</a:t>
            </a:r>
            <a:r>
              <a:rPr lang="en-IN" dirty="0">
                <a:solidFill>
                  <a:srgbClr val="C00000"/>
                </a:solidFill>
              </a:rPr>
              <a:t>  or </a:t>
            </a:r>
            <a:r>
              <a:rPr lang="en-IN" b="1" i="1" dirty="0">
                <a:solidFill>
                  <a:srgbClr val="C00000"/>
                </a:solidFill>
              </a:rPr>
              <a:t>John Company</a:t>
            </a:r>
          </a:p>
          <a:p>
            <a:r>
              <a:rPr lang="en-IN" b="1" dirty="0"/>
              <a:t>On 31 Dec 1600  a </a:t>
            </a:r>
            <a:r>
              <a:rPr lang="en-IN" b="1" i="1" dirty="0">
                <a:solidFill>
                  <a:srgbClr val="002060"/>
                </a:solidFill>
              </a:rPr>
              <a:t>Royal Charter</a:t>
            </a:r>
            <a:r>
              <a:rPr lang="en-IN" dirty="0"/>
              <a:t> issued by British </a:t>
            </a:r>
            <a:r>
              <a:rPr lang="en-IN" b="1" i="1" dirty="0"/>
              <a:t>Queen Elizabeth-I</a:t>
            </a:r>
            <a:endParaRPr lang="en-IN" b="1" dirty="0"/>
          </a:p>
          <a:p>
            <a:pPr algn="just"/>
            <a:r>
              <a:rPr lang="en-IN" b="1" i="1" dirty="0"/>
              <a:t>A joint stock company </a:t>
            </a:r>
            <a:r>
              <a:rPr lang="en-IN" dirty="0"/>
              <a:t>established </a:t>
            </a:r>
          </a:p>
          <a:p>
            <a:pPr algn="just"/>
            <a:r>
              <a:rPr lang="en-IN" b="1" i="1" dirty="0"/>
              <a:t>15</a:t>
            </a:r>
            <a:r>
              <a:rPr lang="en-IN" dirty="0"/>
              <a:t> years </a:t>
            </a:r>
            <a:r>
              <a:rPr lang="en-IN" b="1" i="1" dirty="0">
                <a:solidFill>
                  <a:srgbClr val="002060"/>
                </a:solidFill>
              </a:rPr>
              <a:t>monopoly</a:t>
            </a:r>
            <a:r>
              <a:rPr lang="en-IN" dirty="0"/>
              <a:t>  for trade with </a:t>
            </a:r>
            <a:r>
              <a:rPr lang="en-IN" b="1" i="1" dirty="0"/>
              <a:t>East of</a:t>
            </a:r>
            <a:r>
              <a:rPr lang="en-IN" dirty="0"/>
              <a:t> </a:t>
            </a:r>
            <a:r>
              <a:rPr lang="en-IN" b="1" i="1" u="sng" dirty="0"/>
              <a:t>“Cape of Good Hope”  </a:t>
            </a:r>
            <a:r>
              <a:rPr lang="en-IN" b="1" i="1" dirty="0"/>
              <a:t>and west of  </a:t>
            </a:r>
            <a:r>
              <a:rPr lang="en-IN" b="1" i="1" u="sng" dirty="0"/>
              <a:t>“Straits of Magellan”</a:t>
            </a:r>
            <a:endParaRPr lang="en-IN" u="sng" dirty="0"/>
          </a:p>
          <a:p>
            <a:pPr marL="0" indent="0">
              <a:buNone/>
            </a:pP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279640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03649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5542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N" b="1" i="1" dirty="0">
                <a:solidFill>
                  <a:srgbClr val="002060"/>
                </a:solidFill>
              </a:rPr>
              <a:t>Spices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229600" cy="4968552"/>
          </a:xfrm>
        </p:spPr>
      </p:pic>
    </p:spTree>
    <p:extLst>
      <p:ext uri="{BB962C8B-B14F-4D97-AF65-F5344CB8AC3E}">
        <p14:creationId xmlns:p14="http://schemas.microsoft.com/office/powerpoint/2010/main" val="408319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IN" sz="2800" i="1" dirty="0">
                <a:solidFill>
                  <a:srgbClr val="002060"/>
                </a:solidFill>
              </a:rPr>
              <a:t>Saltpetre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4184204" cy="417646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800" i="1" dirty="0">
                <a:solidFill>
                  <a:srgbClr val="002060"/>
                </a:solidFill>
              </a:rPr>
              <a:t>Opium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3744416" cy="3312368"/>
          </a:xfrm>
        </p:spPr>
      </p:pic>
    </p:spTree>
    <p:extLst>
      <p:ext uri="{BB962C8B-B14F-4D97-AF65-F5344CB8AC3E}">
        <p14:creationId xmlns:p14="http://schemas.microsoft.com/office/powerpoint/2010/main" val="331907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4040188" cy="504056"/>
          </a:xfrm>
        </p:spPr>
        <p:txBody>
          <a:bodyPr>
            <a:noAutofit/>
          </a:bodyPr>
          <a:lstStyle/>
          <a:p>
            <a:pPr algn="ctr"/>
            <a:r>
              <a:rPr lang="en-IN" sz="2800" i="1" dirty="0">
                <a:solidFill>
                  <a:srgbClr val="002060"/>
                </a:solidFill>
              </a:rPr>
              <a:t>Indigo dye</a:t>
            </a:r>
            <a:endParaRPr lang="en-IN" sz="2800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268760"/>
            <a:ext cx="3951288" cy="485740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32657"/>
            <a:ext cx="4041775" cy="504056"/>
          </a:xfrm>
        </p:spPr>
        <p:txBody>
          <a:bodyPr>
            <a:normAutofit lnSpcReduction="10000"/>
          </a:bodyPr>
          <a:lstStyle/>
          <a:p>
            <a:pPr algn="ctr"/>
            <a:r>
              <a:rPr lang="en-IN" sz="2800" i="1" dirty="0">
                <a:solidFill>
                  <a:srgbClr val="002060"/>
                </a:solidFill>
              </a:rPr>
              <a:t>Cotton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340768"/>
            <a:ext cx="4041775" cy="4752528"/>
          </a:xfrm>
        </p:spPr>
      </p:pic>
    </p:spTree>
    <p:extLst>
      <p:ext uri="{BB962C8B-B14F-4D97-AF65-F5344CB8AC3E}">
        <p14:creationId xmlns:p14="http://schemas.microsoft.com/office/powerpoint/2010/main" val="204042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364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Wingdings</vt:lpstr>
      <vt:lpstr>Office Theme</vt:lpstr>
      <vt:lpstr> English East India Company</vt:lpstr>
      <vt:lpstr>LOGO</vt:lpstr>
      <vt:lpstr>PowerPoint Presentation</vt:lpstr>
      <vt:lpstr>PowerPoint Presentation</vt:lpstr>
      <vt:lpstr> English East India Company</vt:lpstr>
      <vt:lpstr>PowerPoint Presentation</vt:lpstr>
      <vt:lpstr>Spices</vt:lpstr>
      <vt:lpstr>PowerPoint Presentation</vt:lpstr>
      <vt:lpstr>PowerPoint Presentation</vt:lpstr>
      <vt:lpstr>Factories (Trading Centres)</vt:lpstr>
      <vt:lpstr>PowerPoint Presentation</vt:lpstr>
      <vt:lpstr>PowerPoint Presentation</vt:lpstr>
      <vt:lpstr>PowerPoint Presentation</vt:lpstr>
      <vt:lpstr>Calcutta and Madras</vt:lpstr>
      <vt:lpstr>Rise and fall of East India company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East India Company</dc:title>
  <dc:creator>MUHAMMED KABEER CP</dc:creator>
  <cp:lastModifiedBy>Muhammed Kabeer CP</cp:lastModifiedBy>
  <cp:revision>58</cp:revision>
  <dcterms:created xsi:type="dcterms:W3CDTF">2019-10-20T02:59:05Z</dcterms:created>
  <dcterms:modified xsi:type="dcterms:W3CDTF">2021-01-29T10:31:28Z</dcterms:modified>
</cp:coreProperties>
</file>