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:    </a:t>
            </a:r>
            <a:r>
              <a:rPr lang="en-US" dirty="0" err="1" smtClean="0"/>
              <a:t>M.Vijaya</a:t>
            </a:r>
            <a:r>
              <a:rPr lang="en-US" dirty="0" smtClean="0"/>
              <a:t> </a:t>
            </a:r>
            <a:r>
              <a:rPr lang="en-US" dirty="0" err="1" smtClean="0"/>
              <a:t>Shankari</a:t>
            </a:r>
            <a:r>
              <a:rPr lang="en-US" dirty="0" smtClean="0"/>
              <a:t>.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Department:    Mathematics</a:t>
            </a:r>
            <a:br>
              <a:rPr lang="en-IN" dirty="0" smtClean="0"/>
            </a:br>
            <a:r>
              <a:rPr lang="en-IN" dirty="0" smtClean="0"/>
              <a:t>College: HKRH </a:t>
            </a:r>
            <a:r>
              <a:rPr lang="en-IN" dirty="0" err="1" smtClean="0"/>
              <a:t>College,Uthamapalayam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Subject </a:t>
            </a:r>
            <a:r>
              <a:rPr lang="en-IN" dirty="0" smtClean="0"/>
              <a:t>: Algebra </a:t>
            </a:r>
            <a:r>
              <a:rPr lang="en-IN" dirty="0" err="1" smtClean="0"/>
              <a:t>ll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3)Characterisation of regular transformation:</a:t>
            </a:r>
          </a:p>
          <a:p>
            <a:pPr>
              <a:buNone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Statement: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If V is finite dimensional over F, Then T ε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A(V) is regular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iff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 maps V onto V</a:t>
            </a:r>
          </a:p>
          <a:p>
            <a:pPr>
              <a:buNone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Proof:-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If T is regular, then given v ε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V,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 = (vT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)T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 v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Hence, T is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onto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Conversely, Assume that T is onto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 prove that T is regular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Suppose that T is not regular, There exist a vector v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≠ 0 in V such that v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T=0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We can fill out from v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to a basis v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,v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,...,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of V, Then any element 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a linear combination of the elements w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=v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T, w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=v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T,...,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Since w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=0,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spanned by the (n-1) elements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,...,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dim(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≤ (n-1) &lt; n=dim v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But then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must be different from V.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i.e., T is not onto which is a =&gt;&lt;=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T must be regular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4)If λ ε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 is a characteristics root of T ε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A(V), Then for any polynomial q(X) is a characteristic root of q(T)</a:t>
            </a:r>
          </a:p>
          <a:p>
            <a:pPr>
              <a:buNone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Proof:-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Suppose λ ε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 is a characteristics root of T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 is a nonzero vector v in V such that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λv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)T=(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λv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)T=λ(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)=λ(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λv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Continuing in this way we get</a:t>
            </a:r>
          </a:p>
          <a:p>
            <a:pPr>
              <a:buNone/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baseline="30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IN" baseline="30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v for all positive integer k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If q(x)=λ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 λ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m+1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 λ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m+2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+...+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ε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Then, q(T)=α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 α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m+1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+...+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(1)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v(q(T))=v(α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 α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m+1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+...+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(1))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 α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baseline="30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)+ α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(vT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m+1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)+...+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(v)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 α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IN" baseline="30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)+...+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(v)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=v(α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+α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m-1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+...+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v(q(T)) = (q(λ))v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Implies that v(q(T)-q(λ))=0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 q(λ) is a characteristic root of q(T)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Analog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of a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cayley’s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theorem for groups:</a:t>
            </a:r>
          </a:p>
          <a:p>
            <a:pPr>
              <a:buNone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Statement:-</a:t>
            </a: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If A is an algebra with unit element  over F. Then, A is isometric to a sub algebra of A(V) for some vector space V over F.</a:t>
            </a:r>
          </a:p>
          <a:p>
            <a:pPr>
              <a:buNone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Proof:-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Since A is an algebra over F.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is a vector space over F.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We use V=A to prove this theorem.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If a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ε 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let 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: A----</a:t>
            </a:r>
            <a:r>
              <a:rPr lang="en-IN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be defined by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for all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v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Claim:- 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a linear transformation on V(=A)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Let v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,v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ε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1)( v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 v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 ( v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 v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)a=v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a+v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a=v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+v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2)(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αv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αv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)a=α(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)= α(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Hence 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a linear transformation on A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Now, Consider the mapping Ѱ : A---</a:t>
            </a:r>
            <a:r>
              <a:rPr lang="en-IN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A(V) defined by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aѰ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for any a ε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Claim 2:- Ѱ is an isomorphism of A into A(V) if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ε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and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α,β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ε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Then for all v ε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buNone/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αa+βb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 v(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αa+βb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)= v(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)+v(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βb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)= α(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av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)+β(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bv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)= α(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)+β(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)= v(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)+v(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βT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)=v(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+βT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Hence, We have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αa+βb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 v(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+βT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Hence, 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αa+βb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+βT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αa+βb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)Ѱ = T(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αa+βb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+βT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αa+βb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)Ѱ = α(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aѰ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)+β(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bѰ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Ѱ is the vector space homomorphism of A into A(V)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ε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lvl="0">
              <a:buNone/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=v(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)=(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)b=(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)b=(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 v(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 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Ѱ = 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 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aѰ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bѰ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 Ѱ is a ring homomorphism of A.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Hence we have proved that Ѱ is an algebra homomorphism of A into A(V)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 DETERMINE THE KERNEL OF Ѱ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Let a ε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be in the kernel of Ѱ, Then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aѰ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Implies that T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 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=0 for all v ε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Now V=A and A has a unit element e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Hence,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Implies that 0=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=ea=a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Implies that a=0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kernel of Ѱ must therefore merely consist of zero alone.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Hence Ѱ is an isomorphism of A into A(V)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2)Characterisation of singular transformation:</a:t>
            </a:r>
          </a:p>
          <a:p>
            <a:pPr>
              <a:buNone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Statement:-</a:t>
            </a: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If V is a finite dimensional over F, Then T ε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A(V) is singular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iff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there exist a v≠0 in V such that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>
              <a:buNone/>
            </a:pP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Proof:-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Assume that T is singular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Since T is singular, there is an S≠0 in A(V) such that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ST=TS=0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Since S≠0, there is an element w ε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 such that wS≠0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Let v=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then v≠0 and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wS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)T=w(ST)=w(0)=0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Hence we have produced a nonzero vector v in V, Which is annihilated by T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Conversely,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Assume that there exist a v≠0 in V with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 prove: T is not invertible.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Suppose that T is invertible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Then T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exists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)T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=0T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Implies that 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)T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Implies that v(TT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=0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Implies that v(1)=0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Implies that v=0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This is a contradiction to v≠0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Hence T is not invertible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892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Name :    M.Vijaya Shankari. Department:    Mathematics College: HKRH College,Uthamapalayam Subject : Algebra ll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:    M.Vijaya Shankari. Department:    Mathematics College: HKRH College,Uthamapalayam Subject : Algebra ll</dc:title>
  <dc:creator>MV</dc:creator>
  <cp:lastModifiedBy>MV</cp:lastModifiedBy>
  <cp:revision>2</cp:revision>
  <dcterms:created xsi:type="dcterms:W3CDTF">2006-08-16T00:00:00Z</dcterms:created>
  <dcterms:modified xsi:type="dcterms:W3CDTF">2021-01-26T13:30:43Z</dcterms:modified>
</cp:coreProperties>
</file>