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Name :    </a:t>
            </a:r>
            <a:r>
              <a:rPr lang="en-US" dirty="0" err="1" smtClean="0"/>
              <a:t>M.Vijaya</a:t>
            </a:r>
            <a:r>
              <a:rPr lang="en-US" dirty="0" smtClean="0"/>
              <a:t> </a:t>
            </a:r>
            <a:r>
              <a:rPr lang="en-US" dirty="0" err="1" smtClean="0"/>
              <a:t>Shankari</a:t>
            </a:r>
            <a:r>
              <a:rPr lang="en-US" dirty="0" smtClean="0"/>
              <a:t>.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Department:    Mathematics</a:t>
            </a:r>
            <a:br>
              <a:rPr lang="en-IN" dirty="0" smtClean="0"/>
            </a:br>
            <a:r>
              <a:rPr lang="en-IN" dirty="0" smtClean="0"/>
              <a:t>College: HKRH </a:t>
            </a:r>
            <a:r>
              <a:rPr lang="en-IN" dirty="0" err="1" smtClean="0"/>
              <a:t>College,Uthamapalayam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Subject : </a:t>
            </a:r>
            <a:r>
              <a:rPr lang="en-IN" dirty="0" smtClean="0"/>
              <a:t>Combinatorial Mathematics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=250/(2x3)=41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=250/(2x5)=25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=250/(2x7)=17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=250/(3x5)=16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=250/(3x7)=11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=250/(5x7)=7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=250/(3x5x7)=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=250/(2x3x5)=8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=250/(2x3x7)=5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=250/(2x5x7)=3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=250/(2x3x5x7)=1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 the number of integers that are not divisible by any of the integers 2,3,5 and 7 is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 250 – (125+83+50+35)+(41+25+17+16+11+7)-(8+5+3+2)+1=57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Similarly, the number of integers that are not divisible by 2 nor by 7 but are divisible by 5 is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)=50-25-7+3+21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1)Solve the difference equation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+6a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+12a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n-2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+8a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n-3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=0 with the boundary conditions 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=1;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=-2;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=8.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Sol:-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characteristic equation are α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+6α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+12α+8=0 is α=-2,-2,-2.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 the solution is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the roots are same, the characteristic root has k-multiple roots.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α1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(n)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+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 +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)(-2)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--------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(Since -2 is triple multiple. Put n=0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eqn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(1))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(1)=&gt;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=&gt;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=1       (since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=1)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Put n=1 in (1),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)(-2)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-2=(A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)(-2)             (Since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=2)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=1------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(2)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Put n=2 in (1),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(2)+A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)(-2)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8=(4A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+2A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)(4)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4A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+2A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=2------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(3)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(2)x2=&gt; 2A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+2A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+2A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(3)=&gt;      4A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+2A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These two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equations,we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get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=1/2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=-1/2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We get the solution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=(n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/2-n/2+1)(-2)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2)Solve the difference equation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+2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=n+3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Sol:-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homogeneous solution is A (-2)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characteristic equation is α+2=0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characteristic root is α=2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particular solution is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Bn+D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-----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Substitute the given difference equation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Bn+D+2(B(n-1)+D)=n+3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Bn+D+2Bn-2B+2D=n+3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3Bn -2B+3D=n+3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Comparing the coefficient of n and constant terms on the 2 sides of the equation, We have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3B=1=&gt;B=1/3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3D-2B=3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3D-2(1/3)=3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3D-2/3=3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3D=3+2/3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3D=11/3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D=11/9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Therefore,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(p)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=(1/3)n+11/9</a:t>
            </a: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total solution of the difference equation is simply the sum of the homogeneous and particular solution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=A(-2)</a:t>
            </a:r>
            <a:r>
              <a:rPr lang="en-IN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/3+11/9 ------</a:t>
            </a:r>
            <a:r>
              <a:rPr lang="en-IN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(*)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Put n=0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A(-2)</a:t>
            </a:r>
            <a:r>
              <a:rPr lang="en-IN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+11/9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 A+11/9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 = A+11/9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= 3-11/9=16/9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A=16/9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Substitute A in (*),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=(16/9)(-2)</a:t>
            </a:r>
            <a:r>
              <a:rPr lang="en-IN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/3+11/9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3)Find the number of integers between 1 and 250 that are not divisible by any of the integers 2,3,5 and 7.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Sol:-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Let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denote the properties that a number is divisible by 2, divisible by 3, divisible by 5 and divisible by 7 respectively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Among the integers 1 through 250 there are 125(=250/2) integers that are divisible by 2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integers 1 through 250 there are 83(=250/3) integers that are divisible by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integers 1 through 250 there are 50(=250/5) integers that are divisible by 5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integers 1 through 250 there are 35(=250/7) integers that are divisible by 7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Then we get,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=250/2=125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=250/3=83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=250/5=50</a:t>
            </a:r>
          </a:p>
          <a:p>
            <a:pPr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N(a</a:t>
            </a:r>
            <a:r>
              <a:rPr lang="en-IN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250/7=35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Name :    M.Vijaya Shankari. Department:    Mathematics College: HKRH College,Uthamapalayam Subject : Combinatorial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:    M.Vijaya Shankari. Department:    Mathematics College: HKRH College,Uthamapalayam Subject : Combinatorial Mathematics</dc:title>
  <dc:creator>MV</dc:creator>
  <cp:lastModifiedBy>MV</cp:lastModifiedBy>
  <cp:revision>1</cp:revision>
  <dcterms:created xsi:type="dcterms:W3CDTF">2006-08-16T00:00:00Z</dcterms:created>
  <dcterms:modified xsi:type="dcterms:W3CDTF">2021-01-26T13:14:36Z</dcterms:modified>
</cp:coreProperties>
</file>