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slideMasters/slideMaster2.xml" ContentType="application/vnd.openxmlformats-officedocument.presentationml.slideMaster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Masters/slideMaster3.xml" ContentType="application/vnd.openxmlformats-officedocument.presentationml.slideMaster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ppt/theme/theme4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Slides/notesSlide1.xml" ContentType="application/vnd.openxmlformats-officedocument.presentationml.notes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5.xml" ContentType="application/vnd.openxmlformats-officedocument.theme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firstSlideNum="1" rtl="0" saveSubsetFonts="0" serverZoom="0" showSpecialPlsOnTitleSld="1">
  <p:sldMasterIdLst>
    <p:sldMasterId id="2147483648" r:id="rId1"/>
    <p:sldMasterId id="2147483649" r:id="rId2"/>
    <p:sldMasterId id="2147483650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</p:sldIdLst>
  <p:sldSz type="screen4x3" cy="6858000" cx="9144000"/>
  <p:notesSz cx="6858000" cy="9144000"/>
  <p:defaultTextStyle>
    <a:lvl1pPr algn="l" eaLnBrk="1" hangingPunct="1" indent="0" marL="0" rtl="0">
      <a:defRPr sz="1800">
        <a:solidFill>
          <a:srgbClr val="000000"/>
        </a:solidFill>
        <a:latin typeface="Arial" pitchFamily="34" charset="0"/>
        <a:ea typeface="Arial" pitchFamily="34" charset="0"/>
      </a:defRPr>
    </a:lvl1pPr>
    <a:lvl2pPr algn="l" eaLnBrk="1" hangingPunct="1" indent="0" marL="457200" rtl="0">
      <a:defRPr sz="1800">
        <a:solidFill>
          <a:srgbClr val="000000"/>
        </a:solidFill>
        <a:latin typeface="Arial" pitchFamily="34" charset="0"/>
        <a:ea typeface="Arial" pitchFamily="34" charset="0"/>
      </a:defRPr>
    </a:lvl2pPr>
    <a:lvl3pPr algn="l" eaLnBrk="1" hangingPunct="1" indent="0" marL="914400" rtl="0">
      <a:defRPr sz="1800">
        <a:solidFill>
          <a:srgbClr val="000000"/>
        </a:solidFill>
        <a:latin typeface="Arial" pitchFamily="34" charset="0"/>
        <a:ea typeface="Arial" pitchFamily="34" charset="0"/>
      </a:defRPr>
    </a:lvl3pPr>
    <a:lvl4pPr algn="l" eaLnBrk="1" hangingPunct="1" indent="0" marL="1371600" rtl="0">
      <a:defRPr sz="1800">
        <a:solidFill>
          <a:srgbClr val="000000"/>
        </a:solidFill>
        <a:latin typeface="Arial" pitchFamily="34" charset="0"/>
        <a:ea typeface="Arial" pitchFamily="34" charset="0"/>
      </a:defRPr>
    </a:lvl4pPr>
    <a:lvl5pPr algn="l" eaLnBrk="1" hangingPunct="1" indent="0" marL="1828800" rtl="0">
      <a:defRPr sz="1800">
        <a:solidFill>
          <a:srgbClr val="000000"/>
        </a:solidFill>
        <a:latin typeface="Arial" pitchFamily="34" charset="0"/>
        <a:ea typeface="Arial" pitchFamily="34" charset="0"/>
      </a:defRPr>
    </a:lvl5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 lastView="sldView">
  <p:normalViewPr showOutlineIcons="0" snapVertSplitter="0" vertBarState="restored" horzBarState="maximized" preferSingleView="0">
    <p:restoredLeft sz="16000"/>
    <p:restoredTop sz="0"/>
  </p:normalViewPr>
  <p:slideViewPr>
    <p:cSldViewPr showGuides="0" snapToGrid="1" snapToObjects="0">
      <p:cViewPr varScale="0">
        <p:scale>
          <a:sx n="10" d="100"/>
          <a:sy n="10" d="100"/>
        </p:scale>
        <p:origin x="-102" y="-26"/>
      </p:cViewPr>
      <p:guideLst>
        <p:guide orient="horz" pos="2160"/>
        <p:guide orient="vert" pos="2880"/>
      </p:guideLst>
    </p:cSldViewPr>
  </p:slideViewPr>
  <p:gridSpacing cx="0" cy="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9" Type="http://schemas.openxmlformats.org/officeDocument/2006/relationships/slide" Target="slides/slide5.xml"/><Relationship Id="rId10" Type="http://schemas.openxmlformats.org/officeDocument/2006/relationships/slide" Target="slides/slide6.xml"/><Relationship Id="rId11" Type="http://schemas.openxmlformats.org/officeDocument/2006/relationships/slide" Target="slides/slide7.xml"/><Relationship Id="rId12" Type="http://schemas.openxmlformats.org/officeDocument/2006/relationships/slide" Target="slides/slide8.xml"/><Relationship Id="rId13" Type="http://schemas.openxmlformats.org/officeDocument/2006/relationships/slide" Target="slides/slide9.xml"/><Relationship Id="rId14" Type="http://schemas.openxmlformats.org/officeDocument/2006/relationships/slide" Target="slides/slide10.xml"/><Relationship Id="rId15" Type="http://schemas.openxmlformats.org/officeDocument/2006/relationships/slide" Target="slides/slide11.xml"/><Relationship Id="rId16" Type="http://schemas.openxmlformats.org/officeDocument/2006/relationships/slide" Target="slides/slide12.xml"/><Relationship Id="rId17" Type="http://schemas.openxmlformats.org/officeDocument/2006/relationships/slide" Target="slides/slide13.xml"/><Relationship Id="rId18" Type="http://schemas.openxmlformats.org/officeDocument/2006/relationships/slide" Target="slides/slide14.xml"/><Relationship Id="rId19" Type="http://schemas.openxmlformats.org/officeDocument/2006/relationships/slide" Target="slides/slide15.xml"/><Relationship Id="rId20" Type="http://schemas.openxmlformats.org/officeDocument/2006/relationships/slide" Target="slides/slide16.xml"/><Relationship Id="rId21" Type="http://schemas.openxmlformats.org/officeDocument/2006/relationships/slide" Target="slides/slide17.xml"/><Relationship Id="rId22" Type="http://schemas.openxmlformats.org/officeDocument/2006/relationships/slide" Target="slides/slide18.xml"/><Relationship Id="rId23" Type="http://schemas.openxmlformats.org/officeDocument/2006/relationships/slide" Target="slides/slide19.xml"/><Relationship Id="rId24" Type="http://schemas.openxmlformats.org/officeDocument/2006/relationships/slide" Target="slides/slide20.xml"/><Relationship Id="rId25" Type="http://schemas.openxmlformats.org/officeDocument/2006/relationships/slide" Target="slides/slide21.xml"/><Relationship Id="rId26" Type="http://schemas.openxmlformats.org/officeDocument/2006/relationships/slide" Target="slides/slide22.xml"/><Relationship Id="rId27" Type="http://schemas.openxmlformats.org/officeDocument/2006/relationships/slide" Target="slides/slide23.xml"/><Relationship Id="rId28" Type="http://schemas.openxmlformats.org/officeDocument/2006/relationships/slide" Target="slides/slide24.xml"/><Relationship Id="rId29" Type="http://schemas.openxmlformats.org/officeDocument/2006/relationships/tableStyles" Target="tableStyles.xml"/><Relationship Id="rId30" Type="http://schemas.openxmlformats.org/officeDocument/2006/relationships/presProps" Target="presProps.xml"/><Relationship Id="rId31" Type="http://schemas.openxmlformats.org/officeDocument/2006/relationships/viewProps" Target="viewProps.xml"/><Relationship Id="rId32" Type="http://schemas.openxmlformats.org/officeDocument/2006/relationships/theme" Target="theme/theme5.xml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33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802" name=""/>
          <p:cNvSpPr/>
          <p:nvPr>
            <p:ph type="hdr" sz="quarter" idx="0"/>
          </p:nvPr>
        </p:nvSpPr>
        <p:spPr>
          <a:xfrm rot="0">
            <a:off x="0" y="0"/>
            <a:ext cx="2971800" cy="4572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p>
            <a:pPr lvl="0"/>
            <a:endParaRPr sz="1200"/>
          </a:p>
        </p:txBody>
      </p:sp>
      <p:sp>
        <p:nvSpPr>
          <p:cNvPr id="1048803" name=""/>
          <p:cNvSpPr/>
          <p:nvPr>
            <p:ph type="dt" sz="full" idx="2"/>
          </p:nvPr>
        </p:nvSpPr>
        <p:spPr>
          <a:xfrm rot="0">
            <a:off x="3884612" y="0"/>
            <a:ext cx="2971800" cy="4572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p>
            <a:pPr algn="r" fontAlgn="base" lv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</a:pPr>
            <a:fld id="{566ABCEB-ACFC-4714-9973-3DA970169C29}" type="datetime1">
              <a:rPr baseline="0" sz="1200" u="none"/>
              <a:pPr algn="r" fontAlgn="base" lv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SzPct val="100000"/>
                <a:buFontTx/>
                <a:buNone/>
              </a:pPr>
            </a:fld>
            <a:endParaRPr baseline="0" sz="1200" u="none"/>
          </a:p>
        </p:txBody>
      </p:sp>
      <p:sp>
        <p:nvSpPr>
          <p:cNvPr id="1048804" name=""/>
          <p:cNvSpPr/>
          <p:nvPr>
            <p:ph type="sldImg" sz="full" idx="5"/>
          </p:nvPr>
        </p:nvSpPr>
        <p:spPr>
          <a:xfrm rot="0">
            <a:off x="1143000" y="685800"/>
            <a:ext cx="4572000" cy="3429000"/>
          </a:xfrm>
          <a:prstGeom prst="rect"/>
          <a:solidFill>
            <a:srgbClr val="FFFFFF"/>
          </a:solidFill>
          <a:ln w="9525" cap="flat" cmpd="sng">
            <a:solidFill>
              <a:srgbClr val="000000">
                <a:alpha val="100000"/>
              </a:srgbClr>
            </a:solidFill>
            <a:prstDash val="solid"/>
            <a:round/>
          </a:ln>
        </p:spPr>
        <p:txBody>
          <a:bodyPr anchor="t" bIns="45720" lIns="91440" rIns="91440" tIns="45720" vert="horz"/>
          <a:p/>
        </p:txBody>
      </p:sp>
      <p:sp>
        <p:nvSpPr>
          <p:cNvPr id="1048805" name=""/>
          <p:cNvSpPr/>
          <p:nvPr>
            <p:ph type="body" sz="quarter" idx="1"/>
          </p:nvPr>
        </p:nvSpPr>
        <p:spPr>
          <a:xfrm rot="0">
            <a:off x="685800" y="4343400"/>
            <a:ext cx="5486400" cy="41148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48806" name=""/>
          <p:cNvSpPr/>
          <p:nvPr>
            <p:ph type="ftr" sz="quarter" idx="3"/>
          </p:nvPr>
        </p:nvSpPr>
        <p:spPr>
          <a:xfrm rot="0">
            <a:off x="0" y="8685212"/>
            <a:ext cx="2971800" cy="457200"/>
          </a:xfrm>
          <a:prstGeom prst="rect"/>
          <a:noFill/>
          <a:ln>
            <a:noFill/>
          </a:ln>
        </p:spPr>
        <p:txBody>
          <a:bodyPr anchor="b" bIns="45720" lIns="91440" rIns="91440" tIns="45720" vert="horz"/>
          <a:p>
            <a:pPr fontAlgn="base" lv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</a:pPr>
            <a:endParaRPr baseline="0" sz="1200" u="none"/>
          </a:p>
        </p:txBody>
      </p:sp>
      <p:sp>
        <p:nvSpPr>
          <p:cNvPr id="1048807" name=""/>
          <p:cNvSpPr/>
          <p:nvPr>
            <p:ph type="sldNum" sz="quarter" idx="4"/>
          </p:nvPr>
        </p:nvSpPr>
        <p:spPr>
          <a:xfrm rot="0">
            <a:off x="3884612" y="8685212"/>
            <a:ext cx="2971800" cy="457200"/>
          </a:xfrm>
          <a:prstGeom prst="rect"/>
          <a:noFill/>
          <a:ln>
            <a:noFill/>
          </a:ln>
        </p:spPr>
        <p:txBody>
          <a:bodyPr anchor="b" bIns="45720" lIns="91440" rIns="91440" tIns="45720" vert="horz"/>
          <a:p>
            <a:pPr algn="r" fontAlgn="base" lv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</a:pPr>
            <a:fld id="{566ABCEB-ACFC-4714-9973-3DA970169C29}" type="slidenum">
              <a:rPr baseline="0" sz="1200" u="none"/>
              <a:pPr algn="r" fontAlgn="base" lv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SzPct val="100000"/>
                <a:buFontTx/>
                <a:buNone/>
              </a:pPr>
            </a:fld>
            <a:endParaRPr baseline="0" sz="1200" u="none"/>
          </a:p>
        </p:txBody>
      </p:sp>
    </p:spTree>
  </p:cSld>
  <p:clrMap accent1="dk1" accent2="dk1" accent3="dk1" accent4="dk1" accent5="dk1" accent6="dk1" bg1="dk1" bg2="dk1" tx1="dk1" tx2="dk1" hlink="dk1" folHlink="dk1"/>
  <p:notesStyle>
    <a:lvl1pPr algn="l" fontAlgn="base" indent="0" latinLnBrk="1" marL="0" rtl="0">
      <a:lnSpc>
        <a:spcPct val="100000"/>
      </a:lnSpc>
      <a:spcBef>
        <a:spcPct val="30000"/>
      </a:spcBef>
      <a:spcAft>
        <a:spcPct val="0"/>
      </a:spcAft>
      <a:buFontTx/>
      <a:buNone/>
      <a:defRPr baseline="0" b="0" sz="1200" i="0" u="none">
        <a:solidFill>
          <a:schemeClr val="dk1"/>
        </a:solidFill>
        <a:latin typeface="Arial" pitchFamily="34" charset="0"/>
        <a:sym typeface="Arial" pitchFamily="34" charset="0"/>
      </a:defRPr>
    </a:lvl1pPr>
    <a:lvl2pPr algn="l" fontAlgn="base" indent="0" latinLnBrk="1" marL="457200" rtl="0">
      <a:lnSpc>
        <a:spcPct val="100000"/>
      </a:lnSpc>
      <a:spcBef>
        <a:spcPct val="30000"/>
      </a:spcBef>
      <a:spcAft>
        <a:spcPct val="0"/>
      </a:spcAft>
      <a:buFontTx/>
      <a:buNone/>
      <a:defRPr baseline="0" b="0" sz="1200" i="0" u="none">
        <a:solidFill>
          <a:schemeClr val="dk1"/>
        </a:solidFill>
        <a:latin typeface="Arial" pitchFamily="34" charset="0"/>
        <a:sym typeface="Arial" pitchFamily="34" charset="0"/>
      </a:defRPr>
    </a:lvl2pPr>
    <a:lvl3pPr algn="l" fontAlgn="base" indent="0" latinLnBrk="1" marL="914400" rtl="0">
      <a:lnSpc>
        <a:spcPct val="100000"/>
      </a:lnSpc>
      <a:spcBef>
        <a:spcPct val="30000"/>
      </a:spcBef>
      <a:spcAft>
        <a:spcPct val="0"/>
      </a:spcAft>
      <a:buFontTx/>
      <a:buNone/>
      <a:defRPr baseline="0" b="0" sz="1200" i="0" u="none">
        <a:solidFill>
          <a:schemeClr val="dk1"/>
        </a:solidFill>
        <a:latin typeface="Arial" pitchFamily="34" charset="0"/>
        <a:sym typeface="Arial" pitchFamily="34" charset="0"/>
      </a:defRPr>
    </a:lvl3pPr>
    <a:lvl4pPr algn="l" fontAlgn="base" indent="0" latinLnBrk="1" marL="1371600" rtl="0">
      <a:lnSpc>
        <a:spcPct val="100000"/>
      </a:lnSpc>
      <a:spcBef>
        <a:spcPct val="30000"/>
      </a:spcBef>
      <a:spcAft>
        <a:spcPct val="0"/>
      </a:spcAft>
      <a:buFontTx/>
      <a:buNone/>
      <a:defRPr baseline="0" b="0" sz="1200" i="0" u="none">
        <a:solidFill>
          <a:schemeClr val="dk1"/>
        </a:solidFill>
        <a:latin typeface="Arial" pitchFamily="34" charset="0"/>
        <a:sym typeface="Arial" pitchFamily="34" charset="0"/>
      </a:defRPr>
    </a:lvl4pPr>
    <a:lvl5pPr algn="l" fontAlgn="base" indent="0" latinLnBrk="1" marL="1828800" rtl="0">
      <a:lnSpc>
        <a:spcPct val="100000"/>
      </a:lnSpc>
      <a:spcBef>
        <a:spcPct val="30000"/>
      </a:spcBef>
      <a:spcAft>
        <a:spcPct val="0"/>
      </a:spcAft>
      <a:buFontTx/>
      <a:buNone/>
      <a:defRPr baseline="0" b="0" sz="1200" i="0" u="none">
        <a:solidFill>
          <a:schemeClr val="dk1"/>
        </a:solidFill>
        <a:latin typeface="Arial" pitchFamily="34" charset="0"/>
        <a:sym typeface="Arial" pitchFamily="34" charset="0"/>
      </a:defRPr>
    </a:lvl5pPr>
  </p:notesStyle>
</p:notesMaster>
</file>

<file path=ppt/notesSlides/_rels/notesSlide1.xml.rels><?xml version="1.0" encoding="UTF-8" standalone="yes"?>
<Relationships xmlns="http://schemas.openxmlformats.org/package/2006/relationships"><Relationship Id="rId1" Type="http://schemas.openxmlformats.org/officeDocument/2006/relationships/slide" Target="../slides/slide5.xml"/><Relationship Id="rId2" Type="http://schemas.openxmlformats.org/officeDocument/2006/relationships/notesMaster" Target="../notesMasters/notesMaster1.xml"/></Relationships>
</file>

<file path=ppt/notesSlides/_rels/notesSlide2.xml.rels><?xml version="1.0" encoding="UTF-8" standalone="yes"?>
<Relationships xmlns="http://schemas.openxmlformats.org/package/2006/relationships"><Relationship Id="rId1" Type="http://schemas.openxmlformats.org/officeDocument/2006/relationships/slide" Target="../slides/slide7.xml"/><Relationship Id="rId2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 bwMode="white">
      <p:bgPr>
        <a:solidFill>
          <a:srgbClr val="FFFFFF"/>
        </a:solidFill>
      </p:bgPr>
    </p:bg>
    <p:spTree>
      <p:nvGrpSpPr>
        <p:cNvPr id="51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619" name=""/>
          <p:cNvSpPr/>
          <p:nvPr>
            <p:ph type="sldImg" sz="full" idx="0"/>
          </p:nvPr>
        </p:nvSpPr>
        <p:spPr>
          <a:xfrm rot="0">
            <a:off x="1093787" y="933450"/>
            <a:ext cx="4481512" cy="3362325"/>
          </a:xfrm>
          <a:prstGeom prst="rect"/>
          <a:solidFill>
            <a:srgbClr val="FFFFFF"/>
          </a:solidFill>
          <a:ln w="9525" cap="flat" cmpd="sng">
            <a:solidFill>
              <a:srgbClr val="000000">
                <a:alpha val="100000"/>
              </a:srgbClr>
            </a:solidFill>
            <a:prstDash val="solid"/>
            <a:round/>
          </a:ln>
        </p:spPr>
        <p:txBody>
          <a:bodyPr anchor="t" bIns="45720" lIns="91440" rIns="91440" tIns="45720" vert="horz"/>
          <a:p/>
        </p:txBody>
      </p:sp>
      <p:sp>
        <p:nvSpPr>
          <p:cNvPr id="1048620" name=""/>
          <p:cNvSpPr/>
          <p:nvPr>
            <p:ph type="body" sz="full" idx="1"/>
          </p:nvPr>
        </p:nvSpPr>
        <p:spPr>
          <a:xfrm rot="0">
            <a:off x="1031875" y="4624387"/>
            <a:ext cx="4610100" cy="182562"/>
          </a:xfrm>
          <a:prstGeom prst="rect"/>
          <a:noFill/>
          <a:ln>
            <a:noFill/>
          </a:ln>
        </p:spPr>
        <p:txBody>
          <a:bodyPr anchor="t" bIns="0" lIns="0" rIns="0" tIns="0" vert="horz">
            <a:spAutoFit/>
          </a:bodyPr>
          <a:p>
            <a:pPr algn="l" eaLnBrk="1" fontAlgn="base" hangingPunct="1" indent="0" lvl="0" marL="0" rtl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SzPct val="100000"/>
              <a:buFontTx/>
              <a:buNone/>
            </a:pPr>
            <a:r>
              <a:rPr baseline="0" sz="1200" lang="en-US" u="none">
                <a:solidFill>
                  <a:srgbClr val="000000"/>
                </a:solidFill>
                <a:latin typeface="Arial" pitchFamily="34" charset="0"/>
              </a:rPr>
              <a:t>Jlh: First red bullet needs to be fixed?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 bwMode="white">
      <p:bgPr>
        <a:solidFill>
          <a:srgbClr val="FFFFFF"/>
        </a:solidFill>
      </p:bgPr>
    </p:bg>
    <p:spTree>
      <p:nvGrpSpPr>
        <p:cNvPr id="60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642" name=""/>
          <p:cNvSpPr/>
          <p:nvPr>
            <p:ph type="sldImg" sz="full" idx="0"/>
          </p:nvPr>
        </p:nvSpPr>
        <p:spPr>
          <a:xfrm rot="0">
            <a:off x="1093787" y="933450"/>
            <a:ext cx="4481512" cy="3362325"/>
          </a:xfrm>
          <a:prstGeom prst="rect"/>
          <a:solidFill>
            <a:srgbClr val="FFFFFF"/>
          </a:solidFill>
          <a:ln w="9525" cap="flat" cmpd="sng">
            <a:solidFill>
              <a:srgbClr val="000000">
                <a:alpha val="100000"/>
              </a:srgbClr>
            </a:solidFill>
            <a:prstDash val="solid"/>
            <a:round/>
          </a:ln>
        </p:spPr>
        <p:txBody>
          <a:bodyPr anchor="t" bIns="45720" lIns="91440" rIns="91440" tIns="45720" vert="horz"/>
          <a:p/>
        </p:txBody>
      </p:sp>
      <p:sp>
        <p:nvSpPr>
          <p:cNvPr id="1048643" name=""/>
          <p:cNvSpPr/>
          <p:nvPr>
            <p:ph type="body" sz="full" idx="1"/>
          </p:nvPr>
        </p:nvSpPr>
        <p:spPr>
          <a:xfrm rot="0">
            <a:off x="1031875" y="4624387"/>
            <a:ext cx="4610100" cy="182562"/>
          </a:xfrm>
          <a:prstGeom prst="rect"/>
          <a:noFill/>
          <a:ln>
            <a:noFill/>
          </a:ln>
        </p:spPr>
        <p:txBody>
          <a:bodyPr anchor="t" bIns="0" lIns="0" rIns="0" tIns="0" vert="horz">
            <a:spAutoFit/>
          </a:bodyPr>
          <a:p>
            <a:pPr algn="l" eaLnBrk="1" fontAlgn="base" hangingPunct="1" indent="0" lvl="0" marL="0" rtl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SzPct val="100000"/>
              <a:buFontTx/>
              <a:buNone/>
            </a:pPr>
            <a:r>
              <a:rPr baseline="0" sz="1200" lang="en-US" u="none">
                <a:solidFill>
                  <a:srgbClr val="000000"/>
                </a:solidFill>
                <a:latin typeface="Arial" pitchFamily="34" charset="0"/>
              </a:rPr>
              <a:t>Jlh: function for impulse needs to be fixed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">
  <p:cSld name="Title Slide">
    <p:spTree>
      <p:nvGrpSpPr>
        <p:cNvPr id="8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27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altLang="en-US" lang="zh-CN"/>
          </a:p>
        </p:txBody>
      </p:sp>
      <p:sp>
        <p:nvSpPr>
          <p:cNvPr id="1048728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algn="ctr" indent="0" marL="0">
              <a:buNone/>
              <a:defRPr sz="2400"/>
            </a:lvl1pPr>
            <a:lvl2pPr algn="ctr" indent="0" marL="457200">
              <a:buNone/>
              <a:defRPr sz="2000"/>
            </a:lvl2pPr>
            <a:lvl3pPr algn="ctr" indent="0" marL="914400">
              <a:buNone/>
              <a:defRPr sz="1800"/>
            </a:lvl3pPr>
            <a:lvl4pPr algn="ctr" indent="0" marL="1371600">
              <a:buNone/>
              <a:defRPr sz="1600"/>
            </a:lvl4pPr>
            <a:lvl5pPr algn="ctr" indent="0" marL="1828800">
              <a:buNone/>
              <a:defRPr sz="1600"/>
            </a:lvl5pPr>
            <a:lvl6pPr algn="ctr" indent="0" marL="2286000">
              <a:buNone/>
              <a:defRPr sz="1600"/>
            </a:lvl6pPr>
            <a:lvl7pPr algn="ctr" indent="0" marL="2743200">
              <a:buNone/>
              <a:defRPr sz="1600"/>
            </a:lvl7pPr>
            <a:lvl8pPr algn="ctr" indent="0" marL="3200400">
              <a:buNone/>
              <a:defRPr sz="1600"/>
            </a:lvl8pPr>
            <a:lvl9pPr algn="ctr" indent="0" marL="3657600">
              <a:buNone/>
              <a:defRPr sz="1600"/>
            </a:lvl9pPr>
          </a:lstStyle>
          <a:p>
            <a:r>
              <a:rPr altLang="zh-CN" lang="en-US" smtClean="0"/>
              <a:t>Click to edit Master subtitle style</a:t>
            </a:r>
            <a:endParaRPr altLang="en-US" lang="zh-CN"/>
          </a:p>
        </p:txBody>
      </p:sp>
      <p:sp>
        <p:nvSpPr>
          <p:cNvPr id="1048724" name=""/>
          <p:cNvSpPr/>
          <p:nvPr>
            <p:ph type="dt" sz="half" idx="2"/>
          </p:nvPr>
        </p:nvSpPr>
        <p:spPr>
          <a:xfrm rot="0">
            <a:off x="457200" y="6356350"/>
            <a:ext cx="2133600" cy="365125"/>
          </a:xfrm>
          <a:prstGeom prst="rect"/>
          <a:noFill/>
          <a:ln>
            <a:noFill/>
          </a:ln>
        </p:spPr>
        <p:txBody>
          <a:bodyPr anchor="ctr" bIns="45720" lIns="91440" rIns="91440" tIns="45720"/>
          <a:lstStyle>
            <a:lvl1pPr algn="l" eaLnBrk="1" hangingPunct="1" indent="0" marL="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1pPr>
            <a:lvl2pPr algn="l" eaLnBrk="1" hangingPunct="1" indent="0" marL="4572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2pPr>
            <a:lvl3pPr algn="l" eaLnBrk="1" hangingPunct="1" indent="0" marL="9144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3pPr>
            <a:lvl4pPr algn="l" eaLnBrk="1" hangingPunct="1" indent="0" marL="13716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4pPr>
            <a:lvl5pPr algn="l" eaLnBrk="1" hangingPunct="1" indent="0" marL="18288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5pPr>
          </a:lstStyle>
          <a:p>
            <a:pPr lvl="0"/>
            <a:fld id="{566ABCEB-ACFC-4714-9973-3DA970169C29}" type="datetime1">
              <a:rPr altLang="en-US" sz="1200" lang="en-US">
                <a:solidFill>
                  <a:srgbClr val="898989"/>
                </a:solidFill>
              </a:rPr>
              <a:pPr lvl="0"/>
            </a:fld>
            <a:endParaRPr altLang="en-US" sz="1200" lang="en-US">
              <a:solidFill>
                <a:srgbClr val="898989"/>
              </a:solidFill>
            </a:endParaRPr>
          </a:p>
        </p:txBody>
      </p:sp>
      <p:sp>
        <p:nvSpPr>
          <p:cNvPr id="1048726" name=""/>
          <p:cNvSpPr/>
          <p:nvPr>
            <p:ph type="sldNum" sz="quarter" idx="4"/>
          </p:nvPr>
        </p:nvSpPr>
        <p:spPr>
          <a:xfrm rot="0">
            <a:off x="6553200" y="6356350"/>
            <a:ext cx="2133600" cy="365125"/>
          </a:xfrm>
          <a:prstGeom prst="rect"/>
          <a:noFill/>
          <a:ln>
            <a:noFill/>
          </a:ln>
        </p:spPr>
        <p:txBody>
          <a:bodyPr anchor="ctr" bIns="45720" lIns="91440" rIns="91440" tIns="45720"/>
          <a:lstStyle>
            <a:lvl1pPr algn="l" eaLnBrk="1" hangingPunct="1" indent="0" marL="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1pPr>
            <a:lvl2pPr algn="l" eaLnBrk="1" hangingPunct="1" indent="0" marL="4572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2pPr>
            <a:lvl3pPr algn="l" eaLnBrk="1" hangingPunct="1" indent="0" marL="9144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3pPr>
            <a:lvl4pPr algn="l" eaLnBrk="1" hangingPunct="1" indent="0" marL="13716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4pPr>
            <a:lvl5pPr algn="l" eaLnBrk="1" hangingPunct="1" indent="0" marL="18288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5pPr>
          </a:lstStyle>
          <a:p>
            <a:pPr algn="r" lvl="0"/>
            <a:fld id="{566ABCEB-ACFC-4714-9973-3DA970169C29}" type="slidenum">
              <a:rPr altLang="en-US" sz="1200" lang="en-US">
                <a:solidFill>
                  <a:srgbClr val="898989"/>
                </a:solidFill>
              </a:rPr>
              <a:pPr algn="r" lvl="0"/>
            </a:fld>
            <a:endParaRPr altLang="en-US" sz="1200" lang="en-US">
              <a:solidFill>
                <a:srgbClr val="898989"/>
              </a:solidFill>
            </a:endParaRPr>
          </a:p>
        </p:txBody>
      </p:sp>
      <p:sp>
        <p:nvSpPr>
          <p:cNvPr id="1048725" name=""/>
          <p:cNvSpPr/>
          <p:nvPr>
            <p:ph type="ftr" sz="quarter" idx="3"/>
          </p:nvPr>
        </p:nvSpPr>
        <p:spPr>
          <a:xfrm rot="0">
            <a:off x="3124200" y="6356350"/>
            <a:ext cx="2895600" cy="365125"/>
          </a:xfrm>
          <a:prstGeom prst="rect"/>
          <a:noFill/>
          <a:ln>
            <a:noFill/>
          </a:ln>
        </p:spPr>
        <p:txBody>
          <a:bodyPr anchor="ctr" bIns="45720" lIns="91440" rIns="91440" tIns="45720"/>
          <a:lstStyle>
            <a:lvl1pPr algn="l" eaLnBrk="1" hangingPunct="1" indent="0" marL="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1pPr>
            <a:lvl2pPr algn="l" eaLnBrk="1" hangingPunct="1" indent="0" marL="4572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2pPr>
            <a:lvl3pPr algn="l" eaLnBrk="1" hangingPunct="1" indent="0" marL="9144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3pPr>
            <a:lvl4pPr algn="l" eaLnBrk="1" hangingPunct="1" indent="0" marL="13716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4pPr>
            <a:lvl5pPr algn="l" eaLnBrk="1" hangingPunct="1" indent="0" marL="18288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5pPr>
          </a:lstStyle>
          <a:p>
            <a:pPr algn="ctr" lvl="0"/>
            <a:endParaRPr altLang="en-US" sz="1200" lang="en-US">
              <a:solidFill>
                <a:srgbClr val="898989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Title and Vertical Text">
    <p:spTree>
      <p:nvGrpSpPr>
        <p:cNvPr id="10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4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altLang="en-US" lang="zh-CN"/>
          </a:p>
        </p:txBody>
      </p:sp>
      <p:sp>
        <p:nvSpPr>
          <p:cNvPr id="1048749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</a:p>
        </p:txBody>
      </p:sp>
      <p:sp>
        <p:nvSpPr>
          <p:cNvPr id="1048724" name=""/>
          <p:cNvSpPr/>
          <p:nvPr>
            <p:ph type="dt" sz="half" idx="2"/>
          </p:nvPr>
        </p:nvSpPr>
        <p:spPr>
          <a:xfrm rot="0">
            <a:off x="457200" y="6356350"/>
            <a:ext cx="2133600" cy="365125"/>
          </a:xfrm>
          <a:prstGeom prst="rect"/>
          <a:noFill/>
          <a:ln>
            <a:noFill/>
          </a:ln>
        </p:spPr>
        <p:txBody>
          <a:bodyPr anchor="ctr" bIns="45720" lIns="91440" rIns="91440" tIns="45720"/>
          <a:lstStyle>
            <a:lvl1pPr algn="l" eaLnBrk="1" hangingPunct="1" indent="0" marL="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1pPr>
            <a:lvl2pPr algn="l" eaLnBrk="1" hangingPunct="1" indent="0" marL="4572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2pPr>
            <a:lvl3pPr algn="l" eaLnBrk="1" hangingPunct="1" indent="0" marL="9144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3pPr>
            <a:lvl4pPr algn="l" eaLnBrk="1" hangingPunct="1" indent="0" marL="13716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4pPr>
            <a:lvl5pPr algn="l" eaLnBrk="1" hangingPunct="1" indent="0" marL="18288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5pPr>
          </a:lstStyle>
          <a:p>
            <a:pPr lvl="0"/>
            <a:fld id="{566ABCEB-ACFC-4714-9973-3DA970169C29}" type="datetime1">
              <a:rPr altLang="en-US" sz="1200" lang="en-US">
                <a:solidFill>
                  <a:srgbClr val="898989"/>
                </a:solidFill>
              </a:rPr>
              <a:pPr lvl="0"/>
            </a:fld>
            <a:endParaRPr altLang="en-US" sz="1200" lang="en-US">
              <a:solidFill>
                <a:srgbClr val="898989"/>
              </a:solidFill>
            </a:endParaRPr>
          </a:p>
        </p:txBody>
      </p:sp>
      <p:sp>
        <p:nvSpPr>
          <p:cNvPr id="1048726" name=""/>
          <p:cNvSpPr/>
          <p:nvPr>
            <p:ph type="sldNum" sz="quarter" idx="4"/>
          </p:nvPr>
        </p:nvSpPr>
        <p:spPr>
          <a:xfrm rot="0">
            <a:off x="6553200" y="6356350"/>
            <a:ext cx="2133600" cy="365125"/>
          </a:xfrm>
          <a:prstGeom prst="rect"/>
          <a:noFill/>
          <a:ln>
            <a:noFill/>
          </a:ln>
        </p:spPr>
        <p:txBody>
          <a:bodyPr anchor="ctr" bIns="45720" lIns="91440" rIns="91440" tIns="45720"/>
          <a:lstStyle>
            <a:lvl1pPr algn="l" eaLnBrk="1" hangingPunct="1" indent="0" marL="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1pPr>
            <a:lvl2pPr algn="l" eaLnBrk="1" hangingPunct="1" indent="0" marL="4572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2pPr>
            <a:lvl3pPr algn="l" eaLnBrk="1" hangingPunct="1" indent="0" marL="9144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3pPr>
            <a:lvl4pPr algn="l" eaLnBrk="1" hangingPunct="1" indent="0" marL="13716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4pPr>
            <a:lvl5pPr algn="l" eaLnBrk="1" hangingPunct="1" indent="0" marL="18288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5pPr>
          </a:lstStyle>
          <a:p>
            <a:pPr algn="r" lvl="0"/>
            <a:fld id="{566ABCEB-ACFC-4714-9973-3DA970169C29}" type="slidenum">
              <a:rPr altLang="en-US" sz="1200" lang="en-US">
                <a:solidFill>
                  <a:srgbClr val="898989"/>
                </a:solidFill>
              </a:rPr>
              <a:pPr algn="r" lvl="0"/>
            </a:fld>
            <a:endParaRPr altLang="en-US" sz="1200" lang="en-US">
              <a:solidFill>
                <a:srgbClr val="898989"/>
              </a:solidFill>
            </a:endParaRPr>
          </a:p>
        </p:txBody>
      </p:sp>
      <p:sp>
        <p:nvSpPr>
          <p:cNvPr id="1048725" name=""/>
          <p:cNvSpPr/>
          <p:nvPr>
            <p:ph type="ftr" sz="quarter" idx="3"/>
          </p:nvPr>
        </p:nvSpPr>
        <p:spPr>
          <a:xfrm rot="0">
            <a:off x="3124200" y="6356350"/>
            <a:ext cx="2895600" cy="365125"/>
          </a:xfrm>
          <a:prstGeom prst="rect"/>
          <a:noFill/>
          <a:ln>
            <a:noFill/>
          </a:ln>
        </p:spPr>
        <p:txBody>
          <a:bodyPr anchor="ctr" bIns="45720" lIns="91440" rIns="91440" tIns="45720"/>
          <a:lstStyle>
            <a:lvl1pPr algn="l" eaLnBrk="1" hangingPunct="1" indent="0" marL="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1pPr>
            <a:lvl2pPr algn="l" eaLnBrk="1" hangingPunct="1" indent="0" marL="4572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2pPr>
            <a:lvl3pPr algn="l" eaLnBrk="1" hangingPunct="1" indent="0" marL="9144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3pPr>
            <a:lvl4pPr algn="l" eaLnBrk="1" hangingPunct="1" indent="0" marL="13716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4pPr>
            <a:lvl5pPr algn="l" eaLnBrk="1" hangingPunct="1" indent="0" marL="18288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5pPr>
          </a:lstStyle>
          <a:p>
            <a:pPr algn="ctr" lvl="0"/>
            <a:endParaRPr altLang="en-US" sz="1200" lang="en-US">
              <a:solidFill>
                <a:srgbClr val="898989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Vertical Title and Text">
    <p:spTree>
      <p:nvGrpSpPr>
        <p:cNvPr id="10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50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p>
            <a:r>
              <a:rPr altLang="zh-CN" lang="en-US" smtClean="0"/>
              <a:t>Click to edit Master title style</a:t>
            </a:r>
            <a:endParaRPr altLang="en-US" lang="zh-CN"/>
          </a:p>
        </p:txBody>
      </p:sp>
      <p:sp>
        <p:nvSpPr>
          <p:cNvPr id="1048751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</a:p>
        </p:txBody>
      </p:sp>
      <p:sp>
        <p:nvSpPr>
          <p:cNvPr id="1048724" name=""/>
          <p:cNvSpPr/>
          <p:nvPr>
            <p:ph type="dt" sz="half" idx="2"/>
          </p:nvPr>
        </p:nvSpPr>
        <p:spPr>
          <a:xfrm rot="0">
            <a:off x="457200" y="6356350"/>
            <a:ext cx="2133600" cy="365125"/>
          </a:xfrm>
          <a:prstGeom prst="rect"/>
          <a:noFill/>
          <a:ln>
            <a:noFill/>
          </a:ln>
        </p:spPr>
        <p:txBody>
          <a:bodyPr anchor="ctr" bIns="45720" lIns="91440" rIns="91440" tIns="45720"/>
          <a:lstStyle>
            <a:lvl1pPr algn="l" eaLnBrk="1" hangingPunct="1" indent="0" marL="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1pPr>
            <a:lvl2pPr algn="l" eaLnBrk="1" hangingPunct="1" indent="0" marL="4572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2pPr>
            <a:lvl3pPr algn="l" eaLnBrk="1" hangingPunct="1" indent="0" marL="9144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3pPr>
            <a:lvl4pPr algn="l" eaLnBrk="1" hangingPunct="1" indent="0" marL="13716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4pPr>
            <a:lvl5pPr algn="l" eaLnBrk="1" hangingPunct="1" indent="0" marL="18288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5pPr>
          </a:lstStyle>
          <a:p>
            <a:pPr lvl="0"/>
            <a:fld id="{566ABCEB-ACFC-4714-9973-3DA970169C29}" type="datetime1">
              <a:rPr altLang="en-US" sz="1200" lang="en-US">
                <a:solidFill>
                  <a:srgbClr val="898989"/>
                </a:solidFill>
              </a:rPr>
              <a:pPr lvl="0"/>
            </a:fld>
            <a:endParaRPr altLang="en-US" sz="1200" lang="en-US">
              <a:solidFill>
                <a:srgbClr val="898989"/>
              </a:solidFill>
            </a:endParaRPr>
          </a:p>
        </p:txBody>
      </p:sp>
      <p:sp>
        <p:nvSpPr>
          <p:cNvPr id="1048726" name=""/>
          <p:cNvSpPr/>
          <p:nvPr>
            <p:ph type="sldNum" sz="quarter" idx="4"/>
          </p:nvPr>
        </p:nvSpPr>
        <p:spPr>
          <a:xfrm rot="0">
            <a:off x="6553200" y="6356350"/>
            <a:ext cx="2133600" cy="365125"/>
          </a:xfrm>
          <a:prstGeom prst="rect"/>
          <a:noFill/>
          <a:ln>
            <a:noFill/>
          </a:ln>
        </p:spPr>
        <p:txBody>
          <a:bodyPr anchor="ctr" bIns="45720" lIns="91440" rIns="91440" tIns="45720"/>
          <a:lstStyle>
            <a:lvl1pPr algn="l" eaLnBrk="1" hangingPunct="1" indent="0" marL="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1pPr>
            <a:lvl2pPr algn="l" eaLnBrk="1" hangingPunct="1" indent="0" marL="4572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2pPr>
            <a:lvl3pPr algn="l" eaLnBrk="1" hangingPunct="1" indent="0" marL="9144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3pPr>
            <a:lvl4pPr algn="l" eaLnBrk="1" hangingPunct="1" indent="0" marL="13716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4pPr>
            <a:lvl5pPr algn="l" eaLnBrk="1" hangingPunct="1" indent="0" marL="18288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5pPr>
          </a:lstStyle>
          <a:p>
            <a:pPr algn="r" lvl="0"/>
            <a:fld id="{566ABCEB-ACFC-4714-9973-3DA970169C29}" type="slidenum">
              <a:rPr altLang="en-US" sz="1200" lang="en-US">
                <a:solidFill>
                  <a:srgbClr val="898989"/>
                </a:solidFill>
              </a:rPr>
              <a:pPr algn="r" lvl="0"/>
            </a:fld>
            <a:endParaRPr altLang="en-US" sz="1200" lang="en-US">
              <a:solidFill>
                <a:srgbClr val="898989"/>
              </a:solidFill>
            </a:endParaRPr>
          </a:p>
        </p:txBody>
      </p:sp>
      <p:sp>
        <p:nvSpPr>
          <p:cNvPr id="1048725" name=""/>
          <p:cNvSpPr/>
          <p:nvPr>
            <p:ph type="ftr" sz="quarter" idx="3"/>
          </p:nvPr>
        </p:nvSpPr>
        <p:spPr>
          <a:xfrm rot="0">
            <a:off x="3124200" y="6356350"/>
            <a:ext cx="2895600" cy="365125"/>
          </a:xfrm>
          <a:prstGeom prst="rect"/>
          <a:noFill/>
          <a:ln>
            <a:noFill/>
          </a:ln>
        </p:spPr>
        <p:txBody>
          <a:bodyPr anchor="ctr" bIns="45720" lIns="91440" rIns="91440" tIns="45720"/>
          <a:lstStyle>
            <a:lvl1pPr algn="l" eaLnBrk="1" hangingPunct="1" indent="0" marL="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1pPr>
            <a:lvl2pPr algn="l" eaLnBrk="1" hangingPunct="1" indent="0" marL="4572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2pPr>
            <a:lvl3pPr algn="l" eaLnBrk="1" hangingPunct="1" indent="0" marL="9144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3pPr>
            <a:lvl4pPr algn="l" eaLnBrk="1" hangingPunct="1" indent="0" marL="13716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4pPr>
            <a:lvl5pPr algn="l" eaLnBrk="1" hangingPunct="1" indent="0" marL="18288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5pPr>
          </a:lstStyle>
          <a:p>
            <a:pPr algn="ctr" lvl="0"/>
            <a:endParaRPr altLang="en-US" sz="1200" lang="en-US">
              <a:solidFill>
                <a:srgbClr val="898989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">
  <p:cSld name="Title Slide">
    <p:spTree>
      <p:nvGrpSpPr>
        <p:cNvPr id="10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5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altLang="en-US" lang="zh-CN"/>
          </a:p>
        </p:txBody>
      </p:sp>
      <p:sp>
        <p:nvSpPr>
          <p:cNvPr id="104875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algn="ctr" indent="0" marL="0">
              <a:buNone/>
              <a:defRPr sz="2400"/>
            </a:lvl1pPr>
            <a:lvl2pPr algn="ctr" indent="0" marL="457200">
              <a:buNone/>
              <a:defRPr sz="2000"/>
            </a:lvl2pPr>
            <a:lvl3pPr algn="ctr" indent="0" marL="914400">
              <a:buNone/>
              <a:defRPr sz="1800"/>
            </a:lvl3pPr>
            <a:lvl4pPr algn="ctr" indent="0" marL="1371600">
              <a:buNone/>
              <a:defRPr sz="1600"/>
            </a:lvl4pPr>
            <a:lvl5pPr algn="ctr" indent="0" marL="1828800">
              <a:buNone/>
              <a:defRPr sz="1600"/>
            </a:lvl5pPr>
            <a:lvl6pPr algn="ctr" indent="0" marL="2286000">
              <a:buNone/>
              <a:defRPr sz="1600"/>
            </a:lvl6pPr>
            <a:lvl7pPr algn="ctr" indent="0" marL="2743200">
              <a:buNone/>
              <a:defRPr sz="1600"/>
            </a:lvl7pPr>
            <a:lvl8pPr algn="ctr" indent="0" marL="3200400">
              <a:buNone/>
              <a:defRPr sz="1600"/>
            </a:lvl8pPr>
            <a:lvl9pPr algn="ctr" indent="0" marL="3657600">
              <a:buNone/>
              <a:defRPr sz="1600"/>
            </a:lvl9pPr>
          </a:lstStyle>
          <a:p>
            <a:r>
              <a:rPr altLang="zh-CN" lang="en-US" smtClean="0"/>
              <a:t>Click to edit Master subtitle style</a:t>
            </a:r>
            <a:endParaRPr altLang="en-US" lang="zh-CN"/>
          </a:p>
        </p:txBody>
      </p:sp>
      <p:sp>
        <p:nvSpPr>
          <p:cNvPr id="1048586" name=""/>
          <p:cNvSpPr/>
          <p:nvPr>
            <p:ph type="dt" sz="half" idx="2"/>
          </p:nvPr>
        </p:nvSpPr>
        <p:spPr>
          <a:xfrm rot="0">
            <a:off x="457200" y="6243637"/>
            <a:ext cx="2133600" cy="457200"/>
          </a:xfrm>
          <a:prstGeom prst="rect"/>
          <a:noFill/>
          <a:ln>
            <a:noFill/>
          </a:ln>
        </p:spPr>
        <p:txBody>
          <a:bodyPr anchor="b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5pPr>
          </a:lstStyle>
          <a:p>
            <a:pPr algn="l" fontAlgn="base" indent="0" lvl="0" mar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</a:pPr>
            <a:endParaRPr altLang="en-US" baseline="0" sz="1200" lang="en-US" u="none">
              <a:latin typeface="Garamond" pitchFamily="18" charset="0"/>
            </a:endParaRPr>
          </a:p>
        </p:txBody>
      </p:sp>
      <p:sp>
        <p:nvSpPr>
          <p:cNvPr id="1048588" name=""/>
          <p:cNvSpPr/>
          <p:nvPr>
            <p:ph type="sldNum" sz="quarter" idx="4"/>
          </p:nvPr>
        </p:nvSpPr>
        <p:spPr>
          <a:xfrm rot="0">
            <a:off x="6553200" y="6243637"/>
            <a:ext cx="2133600" cy="457200"/>
          </a:xfrm>
          <a:prstGeom prst="rect"/>
          <a:noFill/>
          <a:ln>
            <a:noFill/>
          </a:ln>
        </p:spPr>
        <p:txBody>
          <a:bodyPr anchor="b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5pPr>
          </a:lstStyle>
          <a:p>
            <a:pPr algn="r" fontAlgn="base" indent="0" lvl="0" mar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</a:pPr>
            <a:fld id="{566ABCEB-ACFC-4714-9973-3DA970169C29}" type="slidenum">
              <a:rPr altLang="en-US" baseline="0" sz="1200" lang="en-US" u="none">
                <a:latin typeface="Garamond" pitchFamily="18" charset="0"/>
              </a:rPr>
              <a:pPr algn="r" fontAlgn="base" indent="0" lvl="0" mar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SzPct val="100000"/>
                <a:buFontTx/>
                <a:buNone/>
              </a:pPr>
            </a:fld>
            <a:endParaRPr altLang="en-US" baseline="0" sz="1200" lang="en-US" u="none">
              <a:latin typeface="Garamond" pitchFamily="18" charset="0"/>
            </a:endParaRPr>
          </a:p>
        </p:txBody>
      </p:sp>
      <p:sp>
        <p:nvSpPr>
          <p:cNvPr id="1048587" name=""/>
          <p:cNvSpPr/>
          <p:nvPr>
            <p:ph type="ftr" sz="quarter" idx="3"/>
          </p:nvPr>
        </p:nvSpPr>
        <p:spPr>
          <a:xfrm rot="0">
            <a:off x="3124200" y="6248400"/>
            <a:ext cx="2895600" cy="457200"/>
          </a:xfrm>
          <a:prstGeom prst="rect"/>
          <a:noFill/>
          <a:ln>
            <a:noFill/>
          </a:ln>
        </p:spPr>
        <p:txBody>
          <a:bodyPr anchor="b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5pPr>
          </a:lstStyle>
          <a:p>
            <a:pPr algn="ctr" fontAlgn="base" indent="0" lvl="0" mar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</a:pPr>
            <a:endParaRPr altLang="en-US" baseline="0" sz="1200" lang="en-US" u="none">
              <a:latin typeface="Garamond" pitchFamily="18" charset="0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0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54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altLang="en-US" lang="zh-CN"/>
          </a:p>
        </p:txBody>
      </p:sp>
      <p:sp>
        <p:nvSpPr>
          <p:cNvPr id="1048755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</a:p>
        </p:txBody>
      </p:sp>
      <p:sp>
        <p:nvSpPr>
          <p:cNvPr id="1048586" name=""/>
          <p:cNvSpPr/>
          <p:nvPr>
            <p:ph type="dt" sz="half" idx="2"/>
          </p:nvPr>
        </p:nvSpPr>
        <p:spPr>
          <a:xfrm rot="0">
            <a:off x="457200" y="6243637"/>
            <a:ext cx="2133600" cy="457200"/>
          </a:xfrm>
          <a:prstGeom prst="rect"/>
          <a:noFill/>
          <a:ln>
            <a:noFill/>
          </a:ln>
        </p:spPr>
        <p:txBody>
          <a:bodyPr anchor="b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5pPr>
          </a:lstStyle>
          <a:p>
            <a:pPr algn="l" fontAlgn="base" indent="0" lvl="0" mar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</a:pPr>
            <a:endParaRPr altLang="en-US" baseline="0" sz="1200" lang="en-US" u="none">
              <a:latin typeface="Garamond" pitchFamily="18" charset="0"/>
            </a:endParaRPr>
          </a:p>
        </p:txBody>
      </p:sp>
      <p:sp>
        <p:nvSpPr>
          <p:cNvPr id="1048588" name=""/>
          <p:cNvSpPr/>
          <p:nvPr>
            <p:ph type="sldNum" sz="quarter" idx="4"/>
          </p:nvPr>
        </p:nvSpPr>
        <p:spPr>
          <a:xfrm rot="0">
            <a:off x="6553200" y="6243637"/>
            <a:ext cx="2133600" cy="457200"/>
          </a:xfrm>
          <a:prstGeom prst="rect"/>
          <a:noFill/>
          <a:ln>
            <a:noFill/>
          </a:ln>
        </p:spPr>
        <p:txBody>
          <a:bodyPr anchor="b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5pPr>
          </a:lstStyle>
          <a:p>
            <a:pPr algn="r" fontAlgn="base" indent="0" lvl="0" mar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</a:pPr>
            <a:fld id="{566ABCEB-ACFC-4714-9973-3DA970169C29}" type="slidenum">
              <a:rPr altLang="en-US" baseline="0" sz="1200" lang="en-US" u="none">
                <a:latin typeface="Garamond" pitchFamily="18" charset="0"/>
              </a:rPr>
              <a:pPr algn="r" fontAlgn="base" indent="0" lvl="0" mar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SzPct val="100000"/>
                <a:buFontTx/>
                <a:buNone/>
              </a:pPr>
            </a:fld>
            <a:endParaRPr altLang="en-US" baseline="0" sz="1200" lang="en-US" u="none">
              <a:latin typeface="Garamond" pitchFamily="18" charset="0"/>
            </a:endParaRPr>
          </a:p>
        </p:txBody>
      </p:sp>
      <p:sp>
        <p:nvSpPr>
          <p:cNvPr id="1048587" name=""/>
          <p:cNvSpPr/>
          <p:nvPr>
            <p:ph type="ftr" sz="quarter" idx="3"/>
          </p:nvPr>
        </p:nvSpPr>
        <p:spPr>
          <a:xfrm rot="0">
            <a:off x="3124200" y="6248400"/>
            <a:ext cx="2895600" cy="457200"/>
          </a:xfrm>
          <a:prstGeom prst="rect"/>
          <a:noFill/>
          <a:ln>
            <a:noFill/>
          </a:ln>
        </p:spPr>
        <p:txBody>
          <a:bodyPr anchor="b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5pPr>
          </a:lstStyle>
          <a:p>
            <a:pPr algn="ctr" fontAlgn="base" indent="0" lvl="0" mar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</a:pPr>
            <a:endParaRPr altLang="en-US" baseline="0" sz="1200" lang="en-US" u="none">
              <a:latin typeface="Garamond" pitchFamily="18" charset="0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Section Header">
    <p:spTree>
      <p:nvGrpSpPr>
        <p:cNvPr id="10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56" name="Title 1"/>
          <p:cNvSpPr>
            <a:spLocks noGrp="1"/>
          </p:cNvSpPr>
          <p:nvPr>
            <p:ph type="title"/>
          </p:nvPr>
        </p:nvSpPr>
        <p:spPr>
          <a:xfrm>
            <a:off x="623887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altLang="en-US" lang="zh-CN"/>
          </a:p>
        </p:txBody>
      </p:sp>
      <p:sp>
        <p:nvSpPr>
          <p:cNvPr id="1048757" name="Text Placeholder 2"/>
          <p:cNvSpPr>
            <a:spLocks noGrp="1"/>
          </p:cNvSpPr>
          <p:nvPr>
            <p:ph type="body" idx="1"/>
          </p:nvPr>
        </p:nvSpPr>
        <p:spPr>
          <a:xfrm>
            <a:off x="623887" y="4589463"/>
            <a:ext cx="7886700" cy="1500187"/>
          </a:xfrm>
        </p:spPr>
        <p:txBody>
          <a:bodyPr/>
          <a:lstStyle>
            <a:lvl1pPr indent="0" marL="0">
              <a:buNone/>
              <a:defRPr sz="2400"/>
            </a:lvl1pPr>
            <a:lvl2pPr indent="0" marL="457200">
              <a:buNone/>
              <a:defRPr sz="2000"/>
            </a:lvl2pPr>
            <a:lvl3pPr indent="0" marL="914400">
              <a:buNone/>
              <a:defRPr sz="1800"/>
            </a:lvl3pPr>
            <a:lvl4pPr indent="0" marL="1371600">
              <a:buNone/>
              <a:defRPr sz="1600"/>
            </a:lvl4pPr>
            <a:lvl5pPr indent="0" marL="1828800">
              <a:buNone/>
              <a:defRPr sz="1600"/>
            </a:lvl5pPr>
            <a:lvl6pPr indent="0" marL="2286000">
              <a:buNone/>
              <a:defRPr sz="1600"/>
            </a:lvl6pPr>
            <a:lvl7pPr indent="0" marL="2743200">
              <a:buNone/>
              <a:defRPr sz="1600"/>
            </a:lvl7pPr>
            <a:lvl8pPr indent="0" marL="3200400">
              <a:buNone/>
              <a:defRPr sz="1600"/>
            </a:lvl8pPr>
            <a:lvl9pPr indent="0" marL="3657600">
              <a:buNone/>
              <a:defRPr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586" name=""/>
          <p:cNvSpPr/>
          <p:nvPr>
            <p:ph type="dt" sz="half" idx="2"/>
          </p:nvPr>
        </p:nvSpPr>
        <p:spPr>
          <a:xfrm rot="0">
            <a:off x="457200" y="6243637"/>
            <a:ext cx="2133600" cy="457200"/>
          </a:xfrm>
          <a:prstGeom prst="rect"/>
          <a:noFill/>
          <a:ln>
            <a:noFill/>
          </a:ln>
        </p:spPr>
        <p:txBody>
          <a:bodyPr anchor="b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5pPr>
          </a:lstStyle>
          <a:p>
            <a:pPr algn="l" fontAlgn="base" indent="0" lvl="0" mar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</a:pPr>
            <a:endParaRPr altLang="en-US" baseline="0" sz="1200" lang="en-US" u="none">
              <a:latin typeface="Garamond" pitchFamily="18" charset="0"/>
            </a:endParaRPr>
          </a:p>
        </p:txBody>
      </p:sp>
      <p:sp>
        <p:nvSpPr>
          <p:cNvPr id="1048588" name=""/>
          <p:cNvSpPr/>
          <p:nvPr>
            <p:ph type="sldNum" sz="quarter" idx="4"/>
          </p:nvPr>
        </p:nvSpPr>
        <p:spPr>
          <a:xfrm rot="0">
            <a:off x="6553200" y="6243637"/>
            <a:ext cx="2133600" cy="457200"/>
          </a:xfrm>
          <a:prstGeom prst="rect"/>
          <a:noFill/>
          <a:ln>
            <a:noFill/>
          </a:ln>
        </p:spPr>
        <p:txBody>
          <a:bodyPr anchor="b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5pPr>
          </a:lstStyle>
          <a:p>
            <a:pPr algn="r" fontAlgn="base" indent="0" lvl="0" mar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</a:pPr>
            <a:fld id="{566ABCEB-ACFC-4714-9973-3DA970169C29}" type="slidenum">
              <a:rPr altLang="en-US" baseline="0" sz="1200" lang="en-US" u="none">
                <a:latin typeface="Garamond" pitchFamily="18" charset="0"/>
              </a:rPr>
              <a:pPr algn="r" fontAlgn="base" indent="0" lvl="0" mar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SzPct val="100000"/>
                <a:buFontTx/>
                <a:buNone/>
              </a:pPr>
            </a:fld>
            <a:endParaRPr altLang="en-US" baseline="0" sz="1200" lang="en-US" u="none">
              <a:latin typeface="Garamond" pitchFamily="18" charset="0"/>
            </a:endParaRPr>
          </a:p>
        </p:txBody>
      </p:sp>
      <p:sp>
        <p:nvSpPr>
          <p:cNvPr id="1048587" name=""/>
          <p:cNvSpPr/>
          <p:nvPr>
            <p:ph type="ftr" sz="quarter" idx="3"/>
          </p:nvPr>
        </p:nvSpPr>
        <p:spPr>
          <a:xfrm rot="0">
            <a:off x="3124200" y="6248400"/>
            <a:ext cx="2895600" cy="457200"/>
          </a:xfrm>
          <a:prstGeom prst="rect"/>
          <a:noFill/>
          <a:ln>
            <a:noFill/>
          </a:ln>
        </p:spPr>
        <p:txBody>
          <a:bodyPr anchor="b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5pPr>
          </a:lstStyle>
          <a:p>
            <a:pPr algn="ctr" fontAlgn="base" indent="0" lvl="0" mar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</a:pPr>
            <a:endParaRPr altLang="en-US" baseline="0" sz="1200" lang="en-US" u="none">
              <a:latin typeface="Garamond" pitchFamily="18" charset="0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Two Content">
    <p:spTree>
      <p:nvGrpSpPr>
        <p:cNvPr id="10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5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altLang="en-US" lang="zh-CN"/>
          </a:p>
        </p:txBody>
      </p:sp>
      <p:sp>
        <p:nvSpPr>
          <p:cNvPr id="1048759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</a:p>
        </p:txBody>
      </p:sp>
      <p:sp>
        <p:nvSpPr>
          <p:cNvPr id="1048760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</a:p>
        </p:txBody>
      </p:sp>
      <p:sp>
        <p:nvSpPr>
          <p:cNvPr id="1048586" name=""/>
          <p:cNvSpPr/>
          <p:nvPr>
            <p:ph type="dt" sz="half" idx="2"/>
          </p:nvPr>
        </p:nvSpPr>
        <p:spPr>
          <a:xfrm rot="0">
            <a:off x="457200" y="6243637"/>
            <a:ext cx="2133600" cy="457200"/>
          </a:xfrm>
          <a:prstGeom prst="rect"/>
          <a:noFill/>
          <a:ln>
            <a:noFill/>
          </a:ln>
        </p:spPr>
        <p:txBody>
          <a:bodyPr anchor="b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5pPr>
          </a:lstStyle>
          <a:p>
            <a:pPr algn="l" fontAlgn="base" indent="0" lvl="0" mar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</a:pPr>
            <a:endParaRPr altLang="en-US" baseline="0" sz="1200" lang="en-US" u="none">
              <a:latin typeface="Garamond" pitchFamily="18" charset="0"/>
            </a:endParaRPr>
          </a:p>
        </p:txBody>
      </p:sp>
      <p:sp>
        <p:nvSpPr>
          <p:cNvPr id="1048588" name=""/>
          <p:cNvSpPr/>
          <p:nvPr>
            <p:ph type="sldNum" sz="quarter" idx="4"/>
          </p:nvPr>
        </p:nvSpPr>
        <p:spPr>
          <a:xfrm rot="0">
            <a:off x="6553200" y="6243637"/>
            <a:ext cx="2133600" cy="457200"/>
          </a:xfrm>
          <a:prstGeom prst="rect"/>
          <a:noFill/>
          <a:ln>
            <a:noFill/>
          </a:ln>
        </p:spPr>
        <p:txBody>
          <a:bodyPr anchor="b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5pPr>
          </a:lstStyle>
          <a:p>
            <a:pPr algn="r" fontAlgn="base" indent="0" lvl="0" mar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</a:pPr>
            <a:fld id="{566ABCEB-ACFC-4714-9973-3DA970169C29}" type="slidenum">
              <a:rPr altLang="en-US" baseline="0" sz="1200" lang="en-US" u="none">
                <a:latin typeface="Garamond" pitchFamily="18" charset="0"/>
              </a:rPr>
              <a:pPr algn="r" fontAlgn="base" indent="0" lvl="0" mar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SzPct val="100000"/>
                <a:buFontTx/>
                <a:buNone/>
              </a:pPr>
            </a:fld>
            <a:endParaRPr altLang="en-US" baseline="0" sz="1200" lang="en-US" u="none">
              <a:latin typeface="Garamond" pitchFamily="18" charset="0"/>
            </a:endParaRPr>
          </a:p>
        </p:txBody>
      </p:sp>
      <p:sp>
        <p:nvSpPr>
          <p:cNvPr id="1048587" name=""/>
          <p:cNvSpPr/>
          <p:nvPr>
            <p:ph type="ftr" sz="quarter" idx="3"/>
          </p:nvPr>
        </p:nvSpPr>
        <p:spPr>
          <a:xfrm rot="0">
            <a:off x="3124200" y="6248400"/>
            <a:ext cx="2895600" cy="457200"/>
          </a:xfrm>
          <a:prstGeom prst="rect"/>
          <a:noFill/>
          <a:ln>
            <a:noFill/>
          </a:ln>
        </p:spPr>
        <p:txBody>
          <a:bodyPr anchor="b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5pPr>
          </a:lstStyle>
          <a:p>
            <a:pPr algn="ctr" fontAlgn="base" indent="0" lvl="0" mar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</a:pPr>
            <a:endParaRPr altLang="en-US" baseline="0" sz="1200" lang="en-US" u="none">
              <a:latin typeface="Garamond" pitchFamily="18" charset="0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Comparison">
    <p:spTree>
      <p:nvGrpSpPr>
        <p:cNvPr id="10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61" name="Title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p>
            <a:r>
              <a:rPr altLang="zh-CN" lang="en-US" smtClean="0"/>
              <a:t>Click to edit Master title style</a:t>
            </a:r>
            <a:endParaRPr altLang="en-US" lang="zh-CN"/>
          </a:p>
        </p:txBody>
      </p:sp>
      <p:sp>
        <p:nvSpPr>
          <p:cNvPr id="1048762" name="Text Placeholder 2"/>
          <p:cNvSpPr>
            <a:spLocks noGrp="1"/>
          </p:cNvSpPr>
          <p:nvPr>
            <p:ph type="body" idx="1"/>
          </p:nvPr>
        </p:nvSpPr>
        <p:spPr>
          <a:xfrm>
            <a:off x="629841" y="1681163"/>
            <a:ext cx="3868340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763" name="Content Placeholder 3"/>
          <p:cNvSpPr>
            <a:spLocks noGrp="1"/>
          </p:cNvSpPr>
          <p:nvPr>
            <p:ph sz="half" idx="2"/>
          </p:nvPr>
        </p:nvSpPr>
        <p:spPr>
          <a:xfrm>
            <a:off x="629841" y="2505075"/>
            <a:ext cx="3868340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</a:p>
        </p:txBody>
      </p:sp>
      <p:sp>
        <p:nvSpPr>
          <p:cNvPr id="1048764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765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</a:p>
        </p:txBody>
      </p:sp>
      <p:sp>
        <p:nvSpPr>
          <p:cNvPr id="1048586" name=""/>
          <p:cNvSpPr/>
          <p:nvPr>
            <p:ph type="dt" sz="half" idx="2"/>
          </p:nvPr>
        </p:nvSpPr>
        <p:spPr>
          <a:xfrm rot="0">
            <a:off x="457200" y="6243637"/>
            <a:ext cx="2133600" cy="457200"/>
          </a:xfrm>
          <a:prstGeom prst="rect"/>
          <a:noFill/>
          <a:ln>
            <a:noFill/>
          </a:ln>
        </p:spPr>
        <p:txBody>
          <a:bodyPr anchor="b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5pPr>
          </a:lstStyle>
          <a:p>
            <a:pPr algn="l" fontAlgn="base" indent="0" lvl="0" mar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</a:pPr>
            <a:endParaRPr altLang="en-US" baseline="0" sz="1200" lang="en-US" u="none">
              <a:latin typeface="Garamond" pitchFamily="18" charset="0"/>
            </a:endParaRPr>
          </a:p>
        </p:txBody>
      </p:sp>
      <p:sp>
        <p:nvSpPr>
          <p:cNvPr id="1048588" name=""/>
          <p:cNvSpPr/>
          <p:nvPr>
            <p:ph type="sldNum" sz="quarter" idx="4"/>
          </p:nvPr>
        </p:nvSpPr>
        <p:spPr>
          <a:xfrm rot="0">
            <a:off x="6553200" y="6243637"/>
            <a:ext cx="2133600" cy="457200"/>
          </a:xfrm>
          <a:prstGeom prst="rect"/>
          <a:noFill/>
          <a:ln>
            <a:noFill/>
          </a:ln>
        </p:spPr>
        <p:txBody>
          <a:bodyPr anchor="b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5pPr>
          </a:lstStyle>
          <a:p>
            <a:pPr algn="r" fontAlgn="base" indent="0" lvl="0" mar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</a:pPr>
            <a:fld id="{566ABCEB-ACFC-4714-9973-3DA970169C29}" type="slidenum">
              <a:rPr altLang="en-US" baseline="0" sz="1200" lang="en-US" u="none">
                <a:latin typeface="Garamond" pitchFamily="18" charset="0"/>
              </a:rPr>
              <a:pPr algn="r" fontAlgn="base" indent="0" lvl="0" mar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SzPct val="100000"/>
                <a:buFontTx/>
                <a:buNone/>
              </a:pPr>
            </a:fld>
            <a:endParaRPr altLang="en-US" baseline="0" sz="1200" lang="en-US" u="none">
              <a:latin typeface="Garamond" pitchFamily="18" charset="0"/>
            </a:endParaRPr>
          </a:p>
        </p:txBody>
      </p:sp>
      <p:sp>
        <p:nvSpPr>
          <p:cNvPr id="1048587" name=""/>
          <p:cNvSpPr/>
          <p:nvPr>
            <p:ph type="ftr" sz="quarter" idx="3"/>
          </p:nvPr>
        </p:nvSpPr>
        <p:spPr>
          <a:xfrm rot="0">
            <a:off x="3124200" y="6248400"/>
            <a:ext cx="2895600" cy="457200"/>
          </a:xfrm>
          <a:prstGeom prst="rect"/>
          <a:noFill/>
          <a:ln>
            <a:noFill/>
          </a:ln>
        </p:spPr>
        <p:txBody>
          <a:bodyPr anchor="b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5pPr>
          </a:lstStyle>
          <a:p>
            <a:pPr algn="ctr" fontAlgn="base" indent="0" lvl="0" mar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</a:pPr>
            <a:endParaRPr altLang="en-US" baseline="0" sz="1200" lang="en-US" u="none">
              <a:latin typeface="Garamond" pitchFamily="18" charset="0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Title Only">
    <p:spTree>
      <p:nvGrpSpPr>
        <p:cNvPr id="10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66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altLang="en-US" lang="zh-CN"/>
          </a:p>
        </p:txBody>
      </p:sp>
      <p:sp>
        <p:nvSpPr>
          <p:cNvPr id="1048586" name=""/>
          <p:cNvSpPr/>
          <p:nvPr>
            <p:ph type="dt" sz="half" idx="2"/>
          </p:nvPr>
        </p:nvSpPr>
        <p:spPr>
          <a:xfrm rot="0">
            <a:off x="457200" y="6243637"/>
            <a:ext cx="2133600" cy="457200"/>
          </a:xfrm>
          <a:prstGeom prst="rect"/>
          <a:noFill/>
          <a:ln>
            <a:noFill/>
          </a:ln>
        </p:spPr>
        <p:txBody>
          <a:bodyPr anchor="b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5pPr>
          </a:lstStyle>
          <a:p>
            <a:pPr algn="l" fontAlgn="base" indent="0" lvl="0" mar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</a:pPr>
            <a:endParaRPr altLang="en-US" baseline="0" sz="1200" lang="en-US" u="none">
              <a:latin typeface="Garamond" pitchFamily="18" charset="0"/>
            </a:endParaRPr>
          </a:p>
        </p:txBody>
      </p:sp>
      <p:sp>
        <p:nvSpPr>
          <p:cNvPr id="1048588" name=""/>
          <p:cNvSpPr/>
          <p:nvPr>
            <p:ph type="sldNum" sz="quarter" idx="4"/>
          </p:nvPr>
        </p:nvSpPr>
        <p:spPr>
          <a:xfrm rot="0">
            <a:off x="6553200" y="6243637"/>
            <a:ext cx="2133600" cy="457200"/>
          </a:xfrm>
          <a:prstGeom prst="rect"/>
          <a:noFill/>
          <a:ln>
            <a:noFill/>
          </a:ln>
        </p:spPr>
        <p:txBody>
          <a:bodyPr anchor="b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5pPr>
          </a:lstStyle>
          <a:p>
            <a:pPr algn="r" fontAlgn="base" indent="0" lvl="0" mar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</a:pPr>
            <a:fld id="{566ABCEB-ACFC-4714-9973-3DA970169C29}" type="slidenum">
              <a:rPr altLang="en-US" baseline="0" sz="1200" lang="en-US" u="none">
                <a:latin typeface="Garamond" pitchFamily="18" charset="0"/>
              </a:rPr>
              <a:pPr algn="r" fontAlgn="base" indent="0" lvl="0" mar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SzPct val="100000"/>
                <a:buFontTx/>
                <a:buNone/>
              </a:pPr>
            </a:fld>
            <a:endParaRPr altLang="en-US" baseline="0" sz="1200" lang="en-US" u="none">
              <a:latin typeface="Garamond" pitchFamily="18" charset="0"/>
            </a:endParaRPr>
          </a:p>
        </p:txBody>
      </p:sp>
      <p:sp>
        <p:nvSpPr>
          <p:cNvPr id="1048587" name=""/>
          <p:cNvSpPr/>
          <p:nvPr>
            <p:ph type="ftr" sz="quarter" idx="3"/>
          </p:nvPr>
        </p:nvSpPr>
        <p:spPr>
          <a:xfrm rot="0">
            <a:off x="3124200" y="6248400"/>
            <a:ext cx="2895600" cy="457200"/>
          </a:xfrm>
          <a:prstGeom prst="rect"/>
          <a:noFill/>
          <a:ln>
            <a:noFill/>
          </a:ln>
        </p:spPr>
        <p:txBody>
          <a:bodyPr anchor="b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5pPr>
          </a:lstStyle>
          <a:p>
            <a:pPr algn="ctr" fontAlgn="base" indent="0" lvl="0" mar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</a:pPr>
            <a:endParaRPr altLang="en-US" baseline="0" sz="1200" lang="en-US" u="none">
              <a:latin typeface="Garamond" pitchFamily="18" charset="0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Blank">
    <p:spTree>
      <p:nvGrpSpPr>
        <p:cNvPr id="4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6" name=""/>
          <p:cNvSpPr/>
          <p:nvPr>
            <p:ph type="dt" sz="half" idx="2"/>
          </p:nvPr>
        </p:nvSpPr>
        <p:spPr>
          <a:xfrm rot="0">
            <a:off x="457200" y="6243637"/>
            <a:ext cx="2133600" cy="457200"/>
          </a:xfrm>
          <a:prstGeom prst="rect"/>
          <a:noFill/>
          <a:ln>
            <a:noFill/>
          </a:ln>
        </p:spPr>
        <p:txBody>
          <a:bodyPr anchor="b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5pPr>
          </a:lstStyle>
          <a:p>
            <a:pPr algn="l" fontAlgn="base" indent="0" lvl="0" mar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</a:pPr>
            <a:endParaRPr altLang="en-US" baseline="0" sz="1200" lang="en-US" u="none">
              <a:latin typeface="Garamond" pitchFamily="18" charset="0"/>
            </a:endParaRPr>
          </a:p>
        </p:txBody>
      </p:sp>
      <p:sp>
        <p:nvSpPr>
          <p:cNvPr id="1048588" name=""/>
          <p:cNvSpPr/>
          <p:nvPr>
            <p:ph type="sldNum" sz="quarter" idx="4"/>
          </p:nvPr>
        </p:nvSpPr>
        <p:spPr>
          <a:xfrm rot="0">
            <a:off x="6553200" y="6243637"/>
            <a:ext cx="2133600" cy="457200"/>
          </a:xfrm>
          <a:prstGeom prst="rect"/>
          <a:noFill/>
          <a:ln>
            <a:noFill/>
          </a:ln>
        </p:spPr>
        <p:txBody>
          <a:bodyPr anchor="b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5pPr>
          </a:lstStyle>
          <a:p>
            <a:pPr algn="r" fontAlgn="base" indent="0" lvl="0" mar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</a:pPr>
            <a:fld id="{566ABCEB-ACFC-4714-9973-3DA970169C29}" type="slidenum">
              <a:rPr altLang="en-US" baseline="0" sz="1200" lang="en-US" u="none">
                <a:latin typeface="Garamond" pitchFamily="18" charset="0"/>
              </a:rPr>
              <a:pPr algn="r" fontAlgn="base" indent="0" lvl="0" mar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SzPct val="100000"/>
                <a:buFontTx/>
                <a:buNone/>
              </a:pPr>
            </a:fld>
            <a:endParaRPr altLang="en-US" baseline="0" sz="1200" lang="en-US" u="none">
              <a:latin typeface="Garamond" pitchFamily="18" charset="0"/>
            </a:endParaRPr>
          </a:p>
        </p:txBody>
      </p:sp>
      <p:sp>
        <p:nvSpPr>
          <p:cNvPr id="1048587" name=""/>
          <p:cNvSpPr/>
          <p:nvPr>
            <p:ph type="ftr" sz="quarter" idx="3"/>
          </p:nvPr>
        </p:nvSpPr>
        <p:spPr>
          <a:xfrm rot="0">
            <a:off x="3124200" y="6248400"/>
            <a:ext cx="2895600" cy="457200"/>
          </a:xfrm>
          <a:prstGeom prst="rect"/>
          <a:noFill/>
          <a:ln>
            <a:noFill/>
          </a:ln>
        </p:spPr>
        <p:txBody>
          <a:bodyPr anchor="b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5pPr>
          </a:lstStyle>
          <a:p>
            <a:pPr algn="ctr" fontAlgn="base" indent="0" lvl="0" mar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</a:pPr>
            <a:endParaRPr altLang="en-US" baseline="0" sz="1200" lang="en-US" u="none">
              <a:latin typeface="Garamond" pitchFamily="18" charset="0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Content with Caption">
    <p:spTree>
      <p:nvGrpSpPr>
        <p:cNvPr id="11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67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altLang="en-US" lang="zh-CN"/>
          </a:p>
        </p:txBody>
      </p:sp>
      <p:sp>
        <p:nvSpPr>
          <p:cNvPr id="1048768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7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769" name="Content Placeholder 2"/>
          <p:cNvSpPr>
            <a:spLocks noGrp="1"/>
          </p:cNvSpPr>
          <p:nvPr>
            <p:ph idx="1"/>
          </p:nvPr>
        </p:nvSpPr>
        <p:spPr>
          <a:xfrm>
            <a:off x="3887391" y="987424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</a:p>
        </p:txBody>
      </p:sp>
      <p:sp>
        <p:nvSpPr>
          <p:cNvPr id="1048586" name=""/>
          <p:cNvSpPr/>
          <p:nvPr>
            <p:ph type="dt" sz="half" idx="2"/>
          </p:nvPr>
        </p:nvSpPr>
        <p:spPr>
          <a:xfrm rot="0">
            <a:off x="457200" y="6243637"/>
            <a:ext cx="2133600" cy="457200"/>
          </a:xfrm>
          <a:prstGeom prst="rect"/>
          <a:noFill/>
          <a:ln>
            <a:noFill/>
          </a:ln>
        </p:spPr>
        <p:txBody>
          <a:bodyPr anchor="b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5pPr>
          </a:lstStyle>
          <a:p>
            <a:pPr algn="l" fontAlgn="base" indent="0" lvl="0" mar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</a:pPr>
            <a:endParaRPr altLang="en-US" baseline="0" sz="1200" lang="en-US" u="none">
              <a:latin typeface="Garamond" pitchFamily="18" charset="0"/>
            </a:endParaRPr>
          </a:p>
        </p:txBody>
      </p:sp>
      <p:sp>
        <p:nvSpPr>
          <p:cNvPr id="1048588" name=""/>
          <p:cNvSpPr/>
          <p:nvPr>
            <p:ph type="sldNum" sz="quarter" idx="4"/>
          </p:nvPr>
        </p:nvSpPr>
        <p:spPr>
          <a:xfrm rot="0">
            <a:off x="6553200" y="6243637"/>
            <a:ext cx="2133600" cy="457200"/>
          </a:xfrm>
          <a:prstGeom prst="rect"/>
          <a:noFill/>
          <a:ln>
            <a:noFill/>
          </a:ln>
        </p:spPr>
        <p:txBody>
          <a:bodyPr anchor="b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5pPr>
          </a:lstStyle>
          <a:p>
            <a:pPr algn="r" fontAlgn="base" indent="0" lvl="0" mar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</a:pPr>
            <a:fld id="{566ABCEB-ACFC-4714-9973-3DA970169C29}" type="slidenum">
              <a:rPr altLang="en-US" baseline="0" sz="1200" lang="en-US" u="none">
                <a:latin typeface="Garamond" pitchFamily="18" charset="0"/>
              </a:rPr>
              <a:pPr algn="r" fontAlgn="base" indent="0" lvl="0" mar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SzPct val="100000"/>
                <a:buFontTx/>
                <a:buNone/>
              </a:pPr>
            </a:fld>
            <a:endParaRPr altLang="en-US" baseline="0" sz="1200" lang="en-US" u="none">
              <a:latin typeface="Garamond" pitchFamily="18" charset="0"/>
            </a:endParaRPr>
          </a:p>
        </p:txBody>
      </p:sp>
      <p:sp>
        <p:nvSpPr>
          <p:cNvPr id="1048587" name=""/>
          <p:cNvSpPr/>
          <p:nvPr>
            <p:ph type="ftr" sz="quarter" idx="3"/>
          </p:nvPr>
        </p:nvSpPr>
        <p:spPr>
          <a:xfrm rot="0">
            <a:off x="3124200" y="6248400"/>
            <a:ext cx="2895600" cy="457200"/>
          </a:xfrm>
          <a:prstGeom prst="rect"/>
          <a:noFill/>
          <a:ln>
            <a:noFill/>
          </a:ln>
        </p:spPr>
        <p:txBody>
          <a:bodyPr anchor="b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5pPr>
          </a:lstStyle>
          <a:p>
            <a:pPr algn="ctr" fontAlgn="base" indent="0" lvl="0" mar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</a:pPr>
            <a:endParaRPr altLang="en-US" baseline="0" sz="1200" lang="en-US" u="none">
              <a:latin typeface="Garamond" pitchFamily="18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8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29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altLang="en-US" lang="zh-CN"/>
          </a:p>
        </p:txBody>
      </p:sp>
      <p:sp>
        <p:nvSpPr>
          <p:cNvPr id="1048730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</a:p>
        </p:txBody>
      </p:sp>
      <p:sp>
        <p:nvSpPr>
          <p:cNvPr id="1048724" name=""/>
          <p:cNvSpPr/>
          <p:nvPr>
            <p:ph type="dt" sz="half" idx="2"/>
          </p:nvPr>
        </p:nvSpPr>
        <p:spPr>
          <a:xfrm rot="0">
            <a:off x="457200" y="6356350"/>
            <a:ext cx="2133600" cy="365125"/>
          </a:xfrm>
          <a:prstGeom prst="rect"/>
          <a:noFill/>
          <a:ln>
            <a:noFill/>
          </a:ln>
        </p:spPr>
        <p:txBody>
          <a:bodyPr anchor="ctr" bIns="45720" lIns="91440" rIns="91440" tIns="45720"/>
          <a:lstStyle>
            <a:lvl1pPr algn="l" eaLnBrk="1" hangingPunct="1" indent="0" marL="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1pPr>
            <a:lvl2pPr algn="l" eaLnBrk="1" hangingPunct="1" indent="0" marL="4572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2pPr>
            <a:lvl3pPr algn="l" eaLnBrk="1" hangingPunct="1" indent="0" marL="9144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3pPr>
            <a:lvl4pPr algn="l" eaLnBrk="1" hangingPunct="1" indent="0" marL="13716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4pPr>
            <a:lvl5pPr algn="l" eaLnBrk="1" hangingPunct="1" indent="0" marL="18288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5pPr>
          </a:lstStyle>
          <a:p>
            <a:pPr lvl="0"/>
            <a:fld id="{566ABCEB-ACFC-4714-9973-3DA970169C29}" type="datetime1">
              <a:rPr altLang="en-US" sz="1200" lang="en-US">
                <a:solidFill>
                  <a:srgbClr val="898989"/>
                </a:solidFill>
              </a:rPr>
              <a:pPr lvl="0"/>
            </a:fld>
            <a:endParaRPr altLang="en-US" sz="1200" lang="en-US">
              <a:solidFill>
                <a:srgbClr val="898989"/>
              </a:solidFill>
            </a:endParaRPr>
          </a:p>
        </p:txBody>
      </p:sp>
      <p:sp>
        <p:nvSpPr>
          <p:cNvPr id="1048726" name=""/>
          <p:cNvSpPr/>
          <p:nvPr>
            <p:ph type="sldNum" sz="quarter" idx="4"/>
          </p:nvPr>
        </p:nvSpPr>
        <p:spPr>
          <a:xfrm rot="0">
            <a:off x="6553200" y="6356350"/>
            <a:ext cx="2133600" cy="365125"/>
          </a:xfrm>
          <a:prstGeom prst="rect"/>
          <a:noFill/>
          <a:ln>
            <a:noFill/>
          </a:ln>
        </p:spPr>
        <p:txBody>
          <a:bodyPr anchor="ctr" bIns="45720" lIns="91440" rIns="91440" tIns="45720"/>
          <a:lstStyle>
            <a:lvl1pPr algn="l" eaLnBrk="1" hangingPunct="1" indent="0" marL="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1pPr>
            <a:lvl2pPr algn="l" eaLnBrk="1" hangingPunct="1" indent="0" marL="4572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2pPr>
            <a:lvl3pPr algn="l" eaLnBrk="1" hangingPunct="1" indent="0" marL="9144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3pPr>
            <a:lvl4pPr algn="l" eaLnBrk="1" hangingPunct="1" indent="0" marL="13716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4pPr>
            <a:lvl5pPr algn="l" eaLnBrk="1" hangingPunct="1" indent="0" marL="18288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5pPr>
          </a:lstStyle>
          <a:p>
            <a:pPr algn="r" lvl="0"/>
            <a:fld id="{566ABCEB-ACFC-4714-9973-3DA970169C29}" type="slidenum">
              <a:rPr altLang="en-US" sz="1200" lang="en-US">
                <a:solidFill>
                  <a:srgbClr val="898989"/>
                </a:solidFill>
              </a:rPr>
              <a:pPr algn="r" lvl="0"/>
            </a:fld>
            <a:endParaRPr altLang="en-US" sz="1200" lang="en-US">
              <a:solidFill>
                <a:srgbClr val="898989"/>
              </a:solidFill>
            </a:endParaRPr>
          </a:p>
        </p:txBody>
      </p:sp>
      <p:sp>
        <p:nvSpPr>
          <p:cNvPr id="1048725" name=""/>
          <p:cNvSpPr/>
          <p:nvPr>
            <p:ph type="ftr" sz="quarter" idx="3"/>
          </p:nvPr>
        </p:nvSpPr>
        <p:spPr>
          <a:xfrm rot="0">
            <a:off x="3124200" y="6356350"/>
            <a:ext cx="2895600" cy="365125"/>
          </a:xfrm>
          <a:prstGeom prst="rect"/>
          <a:noFill/>
          <a:ln>
            <a:noFill/>
          </a:ln>
        </p:spPr>
        <p:txBody>
          <a:bodyPr anchor="ctr" bIns="45720" lIns="91440" rIns="91440" tIns="45720"/>
          <a:lstStyle>
            <a:lvl1pPr algn="l" eaLnBrk="1" hangingPunct="1" indent="0" marL="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1pPr>
            <a:lvl2pPr algn="l" eaLnBrk="1" hangingPunct="1" indent="0" marL="4572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2pPr>
            <a:lvl3pPr algn="l" eaLnBrk="1" hangingPunct="1" indent="0" marL="9144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3pPr>
            <a:lvl4pPr algn="l" eaLnBrk="1" hangingPunct="1" indent="0" marL="13716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4pPr>
            <a:lvl5pPr algn="l" eaLnBrk="1" hangingPunct="1" indent="0" marL="18288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5pPr>
          </a:lstStyle>
          <a:p>
            <a:pPr algn="ctr" lvl="0"/>
            <a:endParaRPr altLang="en-US" sz="1200" lang="en-US">
              <a:solidFill>
                <a:srgbClr val="898989"/>
              </a:solidFill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picTx">
  <p:cSld name="Picture with Caption">
    <p:spTree>
      <p:nvGrpSpPr>
        <p:cNvPr id="11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70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altLang="en-US" lang="zh-CN"/>
          </a:p>
        </p:txBody>
      </p:sp>
      <p:sp>
        <p:nvSpPr>
          <p:cNvPr id="1048771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7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772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4"/>
            <a:ext cx="4629150" cy="4873625"/>
          </a:xfrm>
        </p:spPr>
        <p:txBody>
          <a:bodyPr/>
          <a:lstStyle>
            <a:lvl1pPr indent="0" marL="0">
              <a:buNone/>
              <a:defRPr sz="3200"/>
            </a:lvl1pPr>
            <a:lvl2pPr indent="0" marL="457200">
              <a:buNone/>
              <a:defRPr sz="2800"/>
            </a:lvl2pPr>
            <a:lvl3pPr indent="0" marL="914400">
              <a:buNone/>
              <a:defRPr sz="20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endParaRPr altLang="en-US" lang="zh-CN"/>
          </a:p>
        </p:txBody>
      </p:sp>
      <p:sp>
        <p:nvSpPr>
          <p:cNvPr id="1048586" name=""/>
          <p:cNvSpPr/>
          <p:nvPr>
            <p:ph type="dt" sz="half" idx="2"/>
          </p:nvPr>
        </p:nvSpPr>
        <p:spPr>
          <a:xfrm rot="0">
            <a:off x="457200" y="6243637"/>
            <a:ext cx="2133600" cy="457200"/>
          </a:xfrm>
          <a:prstGeom prst="rect"/>
          <a:noFill/>
          <a:ln>
            <a:noFill/>
          </a:ln>
        </p:spPr>
        <p:txBody>
          <a:bodyPr anchor="b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5pPr>
          </a:lstStyle>
          <a:p>
            <a:pPr algn="l" fontAlgn="base" indent="0" lvl="0" mar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</a:pPr>
            <a:endParaRPr altLang="en-US" baseline="0" sz="1200" lang="en-US" u="none">
              <a:latin typeface="Garamond" pitchFamily="18" charset="0"/>
            </a:endParaRPr>
          </a:p>
        </p:txBody>
      </p:sp>
      <p:sp>
        <p:nvSpPr>
          <p:cNvPr id="1048588" name=""/>
          <p:cNvSpPr/>
          <p:nvPr>
            <p:ph type="sldNum" sz="quarter" idx="4"/>
          </p:nvPr>
        </p:nvSpPr>
        <p:spPr>
          <a:xfrm rot="0">
            <a:off x="6553200" y="6243637"/>
            <a:ext cx="2133600" cy="457200"/>
          </a:xfrm>
          <a:prstGeom prst="rect"/>
          <a:noFill/>
          <a:ln>
            <a:noFill/>
          </a:ln>
        </p:spPr>
        <p:txBody>
          <a:bodyPr anchor="b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5pPr>
          </a:lstStyle>
          <a:p>
            <a:pPr algn="r" fontAlgn="base" indent="0" lvl="0" mar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</a:pPr>
            <a:fld id="{566ABCEB-ACFC-4714-9973-3DA970169C29}" type="slidenum">
              <a:rPr altLang="en-US" baseline="0" sz="1200" lang="en-US" u="none">
                <a:latin typeface="Garamond" pitchFamily="18" charset="0"/>
              </a:rPr>
              <a:pPr algn="r" fontAlgn="base" indent="0" lvl="0" mar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SzPct val="100000"/>
                <a:buFontTx/>
                <a:buNone/>
              </a:pPr>
            </a:fld>
            <a:endParaRPr altLang="en-US" baseline="0" sz="1200" lang="en-US" u="none">
              <a:latin typeface="Garamond" pitchFamily="18" charset="0"/>
            </a:endParaRPr>
          </a:p>
        </p:txBody>
      </p:sp>
      <p:sp>
        <p:nvSpPr>
          <p:cNvPr id="1048587" name=""/>
          <p:cNvSpPr/>
          <p:nvPr>
            <p:ph type="ftr" sz="quarter" idx="3"/>
          </p:nvPr>
        </p:nvSpPr>
        <p:spPr>
          <a:xfrm rot="0">
            <a:off x="3124200" y="6248400"/>
            <a:ext cx="2895600" cy="457200"/>
          </a:xfrm>
          <a:prstGeom prst="rect"/>
          <a:noFill/>
          <a:ln>
            <a:noFill/>
          </a:ln>
        </p:spPr>
        <p:txBody>
          <a:bodyPr anchor="b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5pPr>
          </a:lstStyle>
          <a:p>
            <a:pPr algn="ctr" fontAlgn="base" indent="0" lvl="0" mar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</a:pPr>
            <a:endParaRPr altLang="en-US" baseline="0" sz="1200" lang="en-US" u="none">
              <a:latin typeface="Garamond" pitchFamily="18" charset="0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Title and Vertical Text">
    <p:spTree>
      <p:nvGrpSpPr>
        <p:cNvPr id="11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73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altLang="en-US" lang="zh-CN"/>
          </a:p>
        </p:txBody>
      </p:sp>
      <p:sp>
        <p:nvSpPr>
          <p:cNvPr id="1048774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</a:p>
        </p:txBody>
      </p:sp>
      <p:sp>
        <p:nvSpPr>
          <p:cNvPr id="1048586" name=""/>
          <p:cNvSpPr/>
          <p:nvPr>
            <p:ph type="dt" sz="half" idx="2"/>
          </p:nvPr>
        </p:nvSpPr>
        <p:spPr>
          <a:xfrm rot="0">
            <a:off x="457200" y="6243637"/>
            <a:ext cx="2133600" cy="457200"/>
          </a:xfrm>
          <a:prstGeom prst="rect"/>
          <a:noFill/>
          <a:ln>
            <a:noFill/>
          </a:ln>
        </p:spPr>
        <p:txBody>
          <a:bodyPr anchor="b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5pPr>
          </a:lstStyle>
          <a:p>
            <a:pPr algn="l" fontAlgn="base" indent="0" lvl="0" mar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</a:pPr>
            <a:endParaRPr altLang="en-US" baseline="0" sz="1200" lang="en-US" u="none">
              <a:latin typeface="Garamond" pitchFamily="18" charset="0"/>
            </a:endParaRPr>
          </a:p>
        </p:txBody>
      </p:sp>
      <p:sp>
        <p:nvSpPr>
          <p:cNvPr id="1048588" name=""/>
          <p:cNvSpPr/>
          <p:nvPr>
            <p:ph type="sldNum" sz="quarter" idx="4"/>
          </p:nvPr>
        </p:nvSpPr>
        <p:spPr>
          <a:xfrm rot="0">
            <a:off x="6553200" y="6243637"/>
            <a:ext cx="2133600" cy="457200"/>
          </a:xfrm>
          <a:prstGeom prst="rect"/>
          <a:noFill/>
          <a:ln>
            <a:noFill/>
          </a:ln>
        </p:spPr>
        <p:txBody>
          <a:bodyPr anchor="b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5pPr>
          </a:lstStyle>
          <a:p>
            <a:pPr algn="r" fontAlgn="base" indent="0" lvl="0" mar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</a:pPr>
            <a:fld id="{566ABCEB-ACFC-4714-9973-3DA970169C29}" type="slidenum">
              <a:rPr altLang="en-US" baseline="0" sz="1200" lang="en-US" u="none">
                <a:latin typeface="Garamond" pitchFamily="18" charset="0"/>
              </a:rPr>
              <a:pPr algn="r" fontAlgn="base" indent="0" lvl="0" mar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SzPct val="100000"/>
                <a:buFontTx/>
                <a:buNone/>
              </a:pPr>
            </a:fld>
            <a:endParaRPr altLang="en-US" baseline="0" sz="1200" lang="en-US" u="none">
              <a:latin typeface="Garamond" pitchFamily="18" charset="0"/>
            </a:endParaRPr>
          </a:p>
        </p:txBody>
      </p:sp>
      <p:sp>
        <p:nvSpPr>
          <p:cNvPr id="1048587" name=""/>
          <p:cNvSpPr/>
          <p:nvPr>
            <p:ph type="ftr" sz="quarter" idx="3"/>
          </p:nvPr>
        </p:nvSpPr>
        <p:spPr>
          <a:xfrm rot="0">
            <a:off x="3124200" y="6248400"/>
            <a:ext cx="2895600" cy="457200"/>
          </a:xfrm>
          <a:prstGeom prst="rect"/>
          <a:noFill/>
          <a:ln>
            <a:noFill/>
          </a:ln>
        </p:spPr>
        <p:txBody>
          <a:bodyPr anchor="b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5pPr>
          </a:lstStyle>
          <a:p>
            <a:pPr algn="ctr" fontAlgn="base" indent="0" lvl="0" mar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</a:pPr>
            <a:endParaRPr altLang="en-US" baseline="0" sz="1200" lang="en-US" u="none">
              <a:latin typeface="Garamond" pitchFamily="18" charset="0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Vertical Title and Text">
    <p:spTree>
      <p:nvGrpSpPr>
        <p:cNvPr id="11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75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p>
            <a:r>
              <a:rPr altLang="zh-CN" lang="en-US" smtClean="0"/>
              <a:t>Click to edit Master title style</a:t>
            </a:r>
            <a:endParaRPr altLang="en-US" lang="zh-CN"/>
          </a:p>
        </p:txBody>
      </p:sp>
      <p:sp>
        <p:nvSpPr>
          <p:cNvPr id="1048776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</a:p>
        </p:txBody>
      </p:sp>
      <p:sp>
        <p:nvSpPr>
          <p:cNvPr id="1048586" name=""/>
          <p:cNvSpPr/>
          <p:nvPr>
            <p:ph type="dt" sz="half" idx="2"/>
          </p:nvPr>
        </p:nvSpPr>
        <p:spPr>
          <a:xfrm rot="0">
            <a:off x="457200" y="6243637"/>
            <a:ext cx="2133600" cy="457200"/>
          </a:xfrm>
          <a:prstGeom prst="rect"/>
          <a:noFill/>
          <a:ln>
            <a:noFill/>
          </a:ln>
        </p:spPr>
        <p:txBody>
          <a:bodyPr anchor="b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5pPr>
          </a:lstStyle>
          <a:p>
            <a:pPr algn="l" fontAlgn="base" indent="0" lvl="0" mar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</a:pPr>
            <a:endParaRPr altLang="en-US" baseline="0" sz="1200" lang="en-US" u="none">
              <a:latin typeface="Garamond" pitchFamily="18" charset="0"/>
            </a:endParaRPr>
          </a:p>
        </p:txBody>
      </p:sp>
      <p:sp>
        <p:nvSpPr>
          <p:cNvPr id="1048588" name=""/>
          <p:cNvSpPr/>
          <p:nvPr>
            <p:ph type="sldNum" sz="quarter" idx="4"/>
          </p:nvPr>
        </p:nvSpPr>
        <p:spPr>
          <a:xfrm rot="0">
            <a:off x="6553200" y="6243637"/>
            <a:ext cx="2133600" cy="457200"/>
          </a:xfrm>
          <a:prstGeom prst="rect"/>
          <a:noFill/>
          <a:ln>
            <a:noFill/>
          </a:ln>
        </p:spPr>
        <p:txBody>
          <a:bodyPr anchor="b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5pPr>
          </a:lstStyle>
          <a:p>
            <a:pPr algn="r" fontAlgn="base" indent="0" lvl="0" mar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</a:pPr>
            <a:fld id="{566ABCEB-ACFC-4714-9973-3DA970169C29}" type="slidenum">
              <a:rPr altLang="en-US" baseline="0" sz="1200" lang="en-US" u="none">
                <a:latin typeface="Garamond" pitchFamily="18" charset="0"/>
              </a:rPr>
              <a:pPr algn="r" fontAlgn="base" indent="0" lvl="0" mar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SzPct val="100000"/>
                <a:buFontTx/>
                <a:buNone/>
              </a:pPr>
            </a:fld>
            <a:endParaRPr altLang="en-US" baseline="0" sz="1200" lang="en-US" u="none">
              <a:latin typeface="Garamond" pitchFamily="18" charset="0"/>
            </a:endParaRPr>
          </a:p>
        </p:txBody>
      </p:sp>
      <p:sp>
        <p:nvSpPr>
          <p:cNvPr id="1048587" name=""/>
          <p:cNvSpPr/>
          <p:nvPr>
            <p:ph type="ftr" sz="quarter" idx="3"/>
          </p:nvPr>
        </p:nvSpPr>
        <p:spPr>
          <a:xfrm rot="0">
            <a:off x="3124200" y="6248400"/>
            <a:ext cx="2895600" cy="457200"/>
          </a:xfrm>
          <a:prstGeom prst="rect"/>
          <a:noFill/>
          <a:ln>
            <a:noFill/>
          </a:ln>
        </p:spPr>
        <p:txBody>
          <a:bodyPr anchor="b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5pPr>
          </a:lstStyle>
          <a:p>
            <a:pPr algn="ctr" fontAlgn="base" indent="0" lvl="0" mar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</a:pPr>
            <a:endParaRPr altLang="en-US" baseline="0" sz="1200" lang="en-US" u="none">
              <a:latin typeface="Garamond" pitchFamily="18" charset="0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">
  <p:cSld name="Title Slide">
    <p:spTree>
      <p:nvGrpSpPr>
        <p:cNvPr id="11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77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altLang="en-US" lang="zh-CN"/>
          </a:p>
        </p:txBody>
      </p:sp>
      <p:sp>
        <p:nvSpPr>
          <p:cNvPr id="1048778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algn="ctr" indent="0" marL="0">
              <a:buNone/>
              <a:defRPr sz="2400"/>
            </a:lvl1pPr>
            <a:lvl2pPr algn="ctr" indent="0" marL="457200">
              <a:buNone/>
              <a:defRPr sz="2000"/>
            </a:lvl2pPr>
            <a:lvl3pPr algn="ctr" indent="0" marL="914400">
              <a:buNone/>
              <a:defRPr sz="1800"/>
            </a:lvl3pPr>
            <a:lvl4pPr algn="ctr" indent="0" marL="1371600">
              <a:buNone/>
              <a:defRPr sz="1600"/>
            </a:lvl4pPr>
            <a:lvl5pPr algn="ctr" indent="0" marL="1828800">
              <a:buNone/>
              <a:defRPr sz="1600"/>
            </a:lvl5pPr>
            <a:lvl6pPr algn="ctr" indent="0" marL="2286000">
              <a:buNone/>
              <a:defRPr sz="1600"/>
            </a:lvl6pPr>
            <a:lvl7pPr algn="ctr" indent="0" marL="2743200">
              <a:buNone/>
              <a:defRPr sz="1600"/>
            </a:lvl7pPr>
            <a:lvl8pPr algn="ctr" indent="0" marL="3200400">
              <a:buNone/>
              <a:defRPr sz="1600"/>
            </a:lvl8pPr>
            <a:lvl9pPr algn="ctr" indent="0" marL="3657600">
              <a:buNone/>
              <a:defRPr sz="1600"/>
            </a:lvl9pPr>
          </a:lstStyle>
          <a:p>
            <a:r>
              <a:rPr altLang="zh-CN" lang="en-US" smtClean="0"/>
              <a:t>Click to edit Master subtitle style</a:t>
            </a:r>
            <a:endParaRPr altLang="en-US" lang="zh-CN"/>
          </a:p>
        </p:txBody>
      </p:sp>
      <p:sp>
        <p:nvSpPr>
          <p:cNvPr id="1048579" name=""/>
          <p:cNvSpPr/>
          <p:nvPr>
            <p:ph type="dt" sz="half" idx="2"/>
          </p:nvPr>
        </p:nvSpPr>
        <p:spPr>
          <a:xfrm rot="0">
            <a:off x="457200" y="6243637"/>
            <a:ext cx="2133600" cy="457200"/>
          </a:xfrm>
          <a:prstGeom prst="rect"/>
          <a:noFill/>
          <a:ln>
            <a:noFill/>
          </a:ln>
        </p:spPr>
        <p:txBody>
          <a:bodyPr anchor="b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5pPr>
          </a:lstStyle>
          <a:p>
            <a:pPr fontAlgn="base" lv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</a:pPr>
            <a:endParaRPr altLang="en-US" baseline="0" sz="1200" lang="en-US" u="none">
              <a:latin typeface="Garamond" pitchFamily="18" charset="0"/>
            </a:endParaRPr>
          </a:p>
        </p:txBody>
      </p:sp>
      <p:sp>
        <p:nvSpPr>
          <p:cNvPr id="1048581" name=""/>
          <p:cNvSpPr/>
          <p:nvPr>
            <p:ph type="sldNum" sz="quarter" idx="4"/>
          </p:nvPr>
        </p:nvSpPr>
        <p:spPr>
          <a:xfrm rot="0">
            <a:off x="6553200" y="6243637"/>
            <a:ext cx="2133600" cy="457200"/>
          </a:xfrm>
          <a:prstGeom prst="rect"/>
          <a:noFill/>
          <a:ln>
            <a:noFill/>
          </a:ln>
        </p:spPr>
        <p:txBody>
          <a:bodyPr anchor="b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5pPr>
          </a:lstStyle>
          <a:p>
            <a:pPr algn="r" fontAlgn="base" lv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</a:pPr>
            <a:fld id="{566ABCEB-ACFC-4714-9973-3DA970169C29}" type="slidenum">
              <a:rPr altLang="en-US" baseline="0" sz="1200" lang="en-US" u="none">
                <a:latin typeface="Garamond" pitchFamily="18" charset="0"/>
              </a:rPr>
              <a:pPr algn="r" fontAlgn="base" lv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SzPct val="100000"/>
                <a:buFontTx/>
                <a:buNone/>
              </a:pPr>
            </a:fld>
            <a:endParaRPr altLang="en-US" baseline="0" sz="1200" lang="en-US" u="none">
              <a:latin typeface="Garamond" pitchFamily="18" charset="0"/>
            </a:endParaRPr>
          </a:p>
        </p:txBody>
      </p:sp>
      <p:sp>
        <p:nvSpPr>
          <p:cNvPr id="1048580" name=""/>
          <p:cNvSpPr/>
          <p:nvPr>
            <p:ph type="ftr" sz="quarter" idx="3"/>
          </p:nvPr>
        </p:nvSpPr>
        <p:spPr>
          <a:xfrm rot="0">
            <a:off x="3124200" y="6243637"/>
            <a:ext cx="2895600" cy="457200"/>
          </a:xfrm>
          <a:prstGeom prst="rect"/>
          <a:noFill/>
          <a:ln>
            <a:noFill/>
          </a:ln>
        </p:spPr>
        <p:txBody>
          <a:bodyPr anchor="b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5pPr>
          </a:lstStyle>
          <a:p>
            <a:pPr algn="ctr" fontAlgn="base" lv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</a:pPr>
            <a:endParaRPr altLang="en-US" baseline="0" sz="1200" lang="en-US" u="none">
              <a:latin typeface="Garamond" pitchFamily="18" charset="0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1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79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altLang="en-US" lang="zh-CN"/>
          </a:p>
        </p:txBody>
      </p:sp>
      <p:sp>
        <p:nvSpPr>
          <p:cNvPr id="1048780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</a:p>
        </p:txBody>
      </p:sp>
      <p:sp>
        <p:nvSpPr>
          <p:cNvPr id="1048579" name=""/>
          <p:cNvSpPr/>
          <p:nvPr>
            <p:ph type="dt" sz="half" idx="2"/>
          </p:nvPr>
        </p:nvSpPr>
        <p:spPr>
          <a:xfrm rot="0">
            <a:off x="457200" y="6243637"/>
            <a:ext cx="2133600" cy="457200"/>
          </a:xfrm>
          <a:prstGeom prst="rect"/>
          <a:noFill/>
          <a:ln>
            <a:noFill/>
          </a:ln>
        </p:spPr>
        <p:txBody>
          <a:bodyPr anchor="b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5pPr>
          </a:lstStyle>
          <a:p>
            <a:pPr fontAlgn="base" lv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</a:pPr>
            <a:endParaRPr altLang="en-US" baseline="0" sz="1200" lang="en-US" u="none">
              <a:latin typeface="Garamond" pitchFamily="18" charset="0"/>
            </a:endParaRPr>
          </a:p>
        </p:txBody>
      </p:sp>
      <p:sp>
        <p:nvSpPr>
          <p:cNvPr id="1048581" name=""/>
          <p:cNvSpPr/>
          <p:nvPr>
            <p:ph type="sldNum" sz="quarter" idx="4"/>
          </p:nvPr>
        </p:nvSpPr>
        <p:spPr>
          <a:xfrm rot="0">
            <a:off x="6553200" y="6243637"/>
            <a:ext cx="2133600" cy="457200"/>
          </a:xfrm>
          <a:prstGeom prst="rect"/>
          <a:noFill/>
          <a:ln>
            <a:noFill/>
          </a:ln>
        </p:spPr>
        <p:txBody>
          <a:bodyPr anchor="b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5pPr>
          </a:lstStyle>
          <a:p>
            <a:pPr algn="r" fontAlgn="base" lv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</a:pPr>
            <a:fld id="{566ABCEB-ACFC-4714-9973-3DA970169C29}" type="slidenum">
              <a:rPr altLang="en-US" baseline="0" sz="1200" lang="en-US" u="none">
                <a:latin typeface="Garamond" pitchFamily="18" charset="0"/>
              </a:rPr>
              <a:pPr algn="r" fontAlgn="base" lv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SzPct val="100000"/>
                <a:buFontTx/>
                <a:buNone/>
              </a:pPr>
            </a:fld>
            <a:endParaRPr altLang="en-US" baseline="0" sz="1200" lang="en-US" u="none">
              <a:latin typeface="Garamond" pitchFamily="18" charset="0"/>
            </a:endParaRPr>
          </a:p>
        </p:txBody>
      </p:sp>
      <p:sp>
        <p:nvSpPr>
          <p:cNvPr id="1048580" name=""/>
          <p:cNvSpPr/>
          <p:nvPr>
            <p:ph type="ftr" sz="quarter" idx="3"/>
          </p:nvPr>
        </p:nvSpPr>
        <p:spPr>
          <a:xfrm rot="0">
            <a:off x="3124200" y="6243637"/>
            <a:ext cx="2895600" cy="457200"/>
          </a:xfrm>
          <a:prstGeom prst="rect"/>
          <a:noFill/>
          <a:ln>
            <a:noFill/>
          </a:ln>
        </p:spPr>
        <p:txBody>
          <a:bodyPr anchor="b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5pPr>
          </a:lstStyle>
          <a:p>
            <a:pPr algn="ctr" fontAlgn="base" lv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</a:pPr>
            <a:endParaRPr altLang="en-US" baseline="0" sz="1200" lang="en-US" u="none">
              <a:latin typeface="Garamond" pitchFamily="18" charset="0"/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Section Header">
    <p:spTree>
      <p:nvGrpSpPr>
        <p:cNvPr id="12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81" name="Title 1"/>
          <p:cNvSpPr>
            <a:spLocks noGrp="1"/>
          </p:cNvSpPr>
          <p:nvPr>
            <p:ph type="title"/>
          </p:nvPr>
        </p:nvSpPr>
        <p:spPr>
          <a:xfrm>
            <a:off x="623887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altLang="en-US" lang="zh-CN"/>
          </a:p>
        </p:txBody>
      </p:sp>
      <p:sp>
        <p:nvSpPr>
          <p:cNvPr id="1048782" name="Text Placeholder 2"/>
          <p:cNvSpPr>
            <a:spLocks noGrp="1"/>
          </p:cNvSpPr>
          <p:nvPr>
            <p:ph type="body" idx="1"/>
          </p:nvPr>
        </p:nvSpPr>
        <p:spPr>
          <a:xfrm>
            <a:off x="623887" y="4589463"/>
            <a:ext cx="7886700" cy="1500187"/>
          </a:xfrm>
        </p:spPr>
        <p:txBody>
          <a:bodyPr/>
          <a:lstStyle>
            <a:lvl1pPr indent="0" marL="0">
              <a:buNone/>
              <a:defRPr sz="2400"/>
            </a:lvl1pPr>
            <a:lvl2pPr indent="0" marL="457200">
              <a:buNone/>
              <a:defRPr sz="2000"/>
            </a:lvl2pPr>
            <a:lvl3pPr indent="0" marL="914400">
              <a:buNone/>
              <a:defRPr sz="1800"/>
            </a:lvl3pPr>
            <a:lvl4pPr indent="0" marL="1371600">
              <a:buNone/>
              <a:defRPr sz="1600"/>
            </a:lvl4pPr>
            <a:lvl5pPr indent="0" marL="1828800">
              <a:buNone/>
              <a:defRPr sz="1600"/>
            </a:lvl5pPr>
            <a:lvl6pPr indent="0" marL="2286000">
              <a:buNone/>
              <a:defRPr sz="1600"/>
            </a:lvl6pPr>
            <a:lvl7pPr indent="0" marL="2743200">
              <a:buNone/>
              <a:defRPr sz="1600"/>
            </a:lvl7pPr>
            <a:lvl8pPr indent="0" marL="3200400">
              <a:buNone/>
              <a:defRPr sz="1600"/>
            </a:lvl8pPr>
            <a:lvl9pPr indent="0" marL="3657600">
              <a:buNone/>
              <a:defRPr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579" name=""/>
          <p:cNvSpPr/>
          <p:nvPr>
            <p:ph type="dt" sz="half" idx="2"/>
          </p:nvPr>
        </p:nvSpPr>
        <p:spPr>
          <a:xfrm rot="0">
            <a:off x="457200" y="6243637"/>
            <a:ext cx="2133600" cy="457200"/>
          </a:xfrm>
          <a:prstGeom prst="rect"/>
          <a:noFill/>
          <a:ln>
            <a:noFill/>
          </a:ln>
        </p:spPr>
        <p:txBody>
          <a:bodyPr anchor="b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5pPr>
          </a:lstStyle>
          <a:p>
            <a:pPr fontAlgn="base" lv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</a:pPr>
            <a:endParaRPr altLang="en-US" baseline="0" sz="1200" lang="en-US" u="none">
              <a:latin typeface="Garamond" pitchFamily="18" charset="0"/>
            </a:endParaRPr>
          </a:p>
        </p:txBody>
      </p:sp>
      <p:sp>
        <p:nvSpPr>
          <p:cNvPr id="1048581" name=""/>
          <p:cNvSpPr/>
          <p:nvPr>
            <p:ph type="sldNum" sz="quarter" idx="4"/>
          </p:nvPr>
        </p:nvSpPr>
        <p:spPr>
          <a:xfrm rot="0">
            <a:off x="6553200" y="6243637"/>
            <a:ext cx="2133600" cy="457200"/>
          </a:xfrm>
          <a:prstGeom prst="rect"/>
          <a:noFill/>
          <a:ln>
            <a:noFill/>
          </a:ln>
        </p:spPr>
        <p:txBody>
          <a:bodyPr anchor="b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5pPr>
          </a:lstStyle>
          <a:p>
            <a:pPr algn="r" fontAlgn="base" lv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</a:pPr>
            <a:fld id="{566ABCEB-ACFC-4714-9973-3DA970169C29}" type="slidenum">
              <a:rPr altLang="en-US" baseline="0" sz="1200" lang="en-US" u="none">
                <a:latin typeface="Garamond" pitchFamily="18" charset="0"/>
              </a:rPr>
              <a:pPr algn="r" fontAlgn="base" lv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SzPct val="100000"/>
                <a:buFontTx/>
                <a:buNone/>
              </a:pPr>
            </a:fld>
            <a:endParaRPr altLang="en-US" baseline="0" sz="1200" lang="en-US" u="none">
              <a:latin typeface="Garamond" pitchFamily="18" charset="0"/>
            </a:endParaRPr>
          </a:p>
        </p:txBody>
      </p:sp>
      <p:sp>
        <p:nvSpPr>
          <p:cNvPr id="1048580" name=""/>
          <p:cNvSpPr/>
          <p:nvPr>
            <p:ph type="ftr" sz="quarter" idx="3"/>
          </p:nvPr>
        </p:nvSpPr>
        <p:spPr>
          <a:xfrm rot="0">
            <a:off x="3124200" y="6243637"/>
            <a:ext cx="2895600" cy="457200"/>
          </a:xfrm>
          <a:prstGeom prst="rect"/>
          <a:noFill/>
          <a:ln>
            <a:noFill/>
          </a:ln>
        </p:spPr>
        <p:txBody>
          <a:bodyPr anchor="b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5pPr>
          </a:lstStyle>
          <a:p>
            <a:pPr algn="ctr" fontAlgn="base" lv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</a:pPr>
            <a:endParaRPr altLang="en-US" baseline="0" sz="1200" lang="en-US" u="none">
              <a:latin typeface="Garamond" pitchFamily="18" charset="0"/>
            </a:endParaRP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Two Content">
    <p:spTree>
      <p:nvGrpSpPr>
        <p:cNvPr id="12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83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altLang="en-US" lang="zh-CN"/>
          </a:p>
        </p:txBody>
      </p:sp>
      <p:sp>
        <p:nvSpPr>
          <p:cNvPr id="1048784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</a:p>
        </p:txBody>
      </p:sp>
      <p:sp>
        <p:nvSpPr>
          <p:cNvPr id="1048785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</a:p>
        </p:txBody>
      </p:sp>
      <p:sp>
        <p:nvSpPr>
          <p:cNvPr id="1048579" name=""/>
          <p:cNvSpPr/>
          <p:nvPr>
            <p:ph type="dt" sz="half" idx="2"/>
          </p:nvPr>
        </p:nvSpPr>
        <p:spPr>
          <a:xfrm rot="0">
            <a:off x="457200" y="6243637"/>
            <a:ext cx="2133600" cy="457200"/>
          </a:xfrm>
          <a:prstGeom prst="rect"/>
          <a:noFill/>
          <a:ln>
            <a:noFill/>
          </a:ln>
        </p:spPr>
        <p:txBody>
          <a:bodyPr anchor="b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5pPr>
          </a:lstStyle>
          <a:p>
            <a:pPr fontAlgn="base" lv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</a:pPr>
            <a:endParaRPr altLang="en-US" baseline="0" sz="1200" lang="en-US" u="none">
              <a:latin typeface="Garamond" pitchFamily="18" charset="0"/>
            </a:endParaRPr>
          </a:p>
        </p:txBody>
      </p:sp>
      <p:sp>
        <p:nvSpPr>
          <p:cNvPr id="1048581" name=""/>
          <p:cNvSpPr/>
          <p:nvPr>
            <p:ph type="sldNum" sz="quarter" idx="4"/>
          </p:nvPr>
        </p:nvSpPr>
        <p:spPr>
          <a:xfrm rot="0">
            <a:off x="6553200" y="6243637"/>
            <a:ext cx="2133600" cy="457200"/>
          </a:xfrm>
          <a:prstGeom prst="rect"/>
          <a:noFill/>
          <a:ln>
            <a:noFill/>
          </a:ln>
        </p:spPr>
        <p:txBody>
          <a:bodyPr anchor="b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5pPr>
          </a:lstStyle>
          <a:p>
            <a:pPr algn="r" fontAlgn="base" lv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</a:pPr>
            <a:fld id="{566ABCEB-ACFC-4714-9973-3DA970169C29}" type="slidenum">
              <a:rPr altLang="en-US" baseline="0" sz="1200" lang="en-US" u="none">
                <a:latin typeface="Garamond" pitchFamily="18" charset="0"/>
              </a:rPr>
              <a:pPr algn="r" fontAlgn="base" lv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SzPct val="100000"/>
                <a:buFontTx/>
                <a:buNone/>
              </a:pPr>
            </a:fld>
            <a:endParaRPr altLang="en-US" baseline="0" sz="1200" lang="en-US" u="none">
              <a:latin typeface="Garamond" pitchFamily="18" charset="0"/>
            </a:endParaRPr>
          </a:p>
        </p:txBody>
      </p:sp>
      <p:sp>
        <p:nvSpPr>
          <p:cNvPr id="1048580" name=""/>
          <p:cNvSpPr/>
          <p:nvPr>
            <p:ph type="ftr" sz="quarter" idx="3"/>
          </p:nvPr>
        </p:nvSpPr>
        <p:spPr>
          <a:xfrm rot="0">
            <a:off x="3124200" y="6243637"/>
            <a:ext cx="2895600" cy="457200"/>
          </a:xfrm>
          <a:prstGeom prst="rect"/>
          <a:noFill/>
          <a:ln>
            <a:noFill/>
          </a:ln>
        </p:spPr>
        <p:txBody>
          <a:bodyPr anchor="b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5pPr>
          </a:lstStyle>
          <a:p>
            <a:pPr algn="ctr" fontAlgn="base" lv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</a:pPr>
            <a:endParaRPr altLang="en-US" baseline="0" sz="1200" lang="en-US" u="none">
              <a:latin typeface="Garamond" pitchFamily="18" charset="0"/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Comparison">
    <p:spTree>
      <p:nvGrpSpPr>
        <p:cNvPr id="12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86" name="Title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p>
            <a:r>
              <a:rPr altLang="zh-CN" lang="en-US" smtClean="0"/>
              <a:t>Click to edit Master title style</a:t>
            </a:r>
            <a:endParaRPr altLang="en-US" lang="zh-CN"/>
          </a:p>
        </p:txBody>
      </p:sp>
      <p:sp>
        <p:nvSpPr>
          <p:cNvPr id="1048787" name="Text Placeholder 2"/>
          <p:cNvSpPr>
            <a:spLocks noGrp="1"/>
          </p:cNvSpPr>
          <p:nvPr>
            <p:ph type="body" idx="1"/>
          </p:nvPr>
        </p:nvSpPr>
        <p:spPr>
          <a:xfrm>
            <a:off x="629841" y="1681163"/>
            <a:ext cx="3868340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788" name="Content Placeholder 3"/>
          <p:cNvSpPr>
            <a:spLocks noGrp="1"/>
          </p:cNvSpPr>
          <p:nvPr>
            <p:ph sz="half" idx="2"/>
          </p:nvPr>
        </p:nvSpPr>
        <p:spPr>
          <a:xfrm>
            <a:off x="629841" y="2505075"/>
            <a:ext cx="3868340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</a:p>
        </p:txBody>
      </p:sp>
      <p:sp>
        <p:nvSpPr>
          <p:cNvPr id="104878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790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</a:p>
        </p:txBody>
      </p:sp>
      <p:sp>
        <p:nvSpPr>
          <p:cNvPr id="1048579" name=""/>
          <p:cNvSpPr/>
          <p:nvPr>
            <p:ph type="dt" sz="half" idx="2"/>
          </p:nvPr>
        </p:nvSpPr>
        <p:spPr>
          <a:xfrm rot="0">
            <a:off x="457200" y="6243637"/>
            <a:ext cx="2133600" cy="457200"/>
          </a:xfrm>
          <a:prstGeom prst="rect"/>
          <a:noFill/>
          <a:ln>
            <a:noFill/>
          </a:ln>
        </p:spPr>
        <p:txBody>
          <a:bodyPr anchor="b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5pPr>
          </a:lstStyle>
          <a:p>
            <a:pPr fontAlgn="base" lv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</a:pPr>
            <a:endParaRPr altLang="en-US" baseline="0" sz="1200" lang="en-US" u="none">
              <a:latin typeface="Garamond" pitchFamily="18" charset="0"/>
            </a:endParaRPr>
          </a:p>
        </p:txBody>
      </p:sp>
      <p:sp>
        <p:nvSpPr>
          <p:cNvPr id="1048581" name=""/>
          <p:cNvSpPr/>
          <p:nvPr>
            <p:ph type="sldNum" sz="quarter" idx="4"/>
          </p:nvPr>
        </p:nvSpPr>
        <p:spPr>
          <a:xfrm rot="0">
            <a:off x="6553200" y="6243637"/>
            <a:ext cx="2133600" cy="457200"/>
          </a:xfrm>
          <a:prstGeom prst="rect"/>
          <a:noFill/>
          <a:ln>
            <a:noFill/>
          </a:ln>
        </p:spPr>
        <p:txBody>
          <a:bodyPr anchor="b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5pPr>
          </a:lstStyle>
          <a:p>
            <a:pPr algn="r" fontAlgn="base" lv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</a:pPr>
            <a:fld id="{566ABCEB-ACFC-4714-9973-3DA970169C29}" type="slidenum">
              <a:rPr altLang="en-US" baseline="0" sz="1200" lang="en-US" u="none">
                <a:latin typeface="Garamond" pitchFamily="18" charset="0"/>
              </a:rPr>
              <a:pPr algn="r" fontAlgn="base" lv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SzPct val="100000"/>
                <a:buFontTx/>
                <a:buNone/>
              </a:pPr>
            </a:fld>
            <a:endParaRPr altLang="en-US" baseline="0" sz="1200" lang="en-US" u="none">
              <a:latin typeface="Garamond" pitchFamily="18" charset="0"/>
            </a:endParaRPr>
          </a:p>
        </p:txBody>
      </p:sp>
      <p:sp>
        <p:nvSpPr>
          <p:cNvPr id="1048580" name=""/>
          <p:cNvSpPr/>
          <p:nvPr>
            <p:ph type="ftr" sz="quarter" idx="3"/>
          </p:nvPr>
        </p:nvSpPr>
        <p:spPr>
          <a:xfrm rot="0">
            <a:off x="3124200" y="6243637"/>
            <a:ext cx="2895600" cy="457200"/>
          </a:xfrm>
          <a:prstGeom prst="rect"/>
          <a:noFill/>
          <a:ln>
            <a:noFill/>
          </a:ln>
        </p:spPr>
        <p:txBody>
          <a:bodyPr anchor="b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5pPr>
          </a:lstStyle>
          <a:p>
            <a:pPr algn="ctr" fontAlgn="base" lv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</a:pPr>
            <a:endParaRPr altLang="en-US" baseline="0" sz="1200" lang="en-US" u="none">
              <a:latin typeface="Garamond" pitchFamily="18" charset="0"/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Title Only">
    <p:spTree>
      <p:nvGrpSpPr>
        <p:cNvPr id="12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91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altLang="en-US" lang="zh-CN"/>
          </a:p>
        </p:txBody>
      </p:sp>
      <p:sp>
        <p:nvSpPr>
          <p:cNvPr id="1048579" name=""/>
          <p:cNvSpPr/>
          <p:nvPr>
            <p:ph type="dt" sz="half" idx="2"/>
          </p:nvPr>
        </p:nvSpPr>
        <p:spPr>
          <a:xfrm rot="0">
            <a:off x="457200" y="6243637"/>
            <a:ext cx="2133600" cy="457200"/>
          </a:xfrm>
          <a:prstGeom prst="rect"/>
          <a:noFill/>
          <a:ln>
            <a:noFill/>
          </a:ln>
        </p:spPr>
        <p:txBody>
          <a:bodyPr anchor="b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5pPr>
          </a:lstStyle>
          <a:p>
            <a:pPr fontAlgn="base" lv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</a:pPr>
            <a:endParaRPr altLang="en-US" baseline="0" sz="1200" lang="en-US" u="none">
              <a:latin typeface="Garamond" pitchFamily="18" charset="0"/>
            </a:endParaRPr>
          </a:p>
        </p:txBody>
      </p:sp>
      <p:sp>
        <p:nvSpPr>
          <p:cNvPr id="1048581" name=""/>
          <p:cNvSpPr/>
          <p:nvPr>
            <p:ph type="sldNum" sz="quarter" idx="4"/>
          </p:nvPr>
        </p:nvSpPr>
        <p:spPr>
          <a:xfrm rot="0">
            <a:off x="6553200" y="6243637"/>
            <a:ext cx="2133600" cy="457200"/>
          </a:xfrm>
          <a:prstGeom prst="rect"/>
          <a:noFill/>
          <a:ln>
            <a:noFill/>
          </a:ln>
        </p:spPr>
        <p:txBody>
          <a:bodyPr anchor="b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5pPr>
          </a:lstStyle>
          <a:p>
            <a:pPr algn="r" fontAlgn="base" lv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</a:pPr>
            <a:fld id="{566ABCEB-ACFC-4714-9973-3DA970169C29}" type="slidenum">
              <a:rPr altLang="en-US" baseline="0" sz="1200" lang="en-US" u="none">
                <a:latin typeface="Garamond" pitchFamily="18" charset="0"/>
              </a:rPr>
              <a:pPr algn="r" fontAlgn="base" lv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SzPct val="100000"/>
                <a:buFontTx/>
                <a:buNone/>
              </a:pPr>
            </a:fld>
            <a:endParaRPr altLang="en-US" baseline="0" sz="1200" lang="en-US" u="none">
              <a:latin typeface="Garamond" pitchFamily="18" charset="0"/>
            </a:endParaRPr>
          </a:p>
        </p:txBody>
      </p:sp>
      <p:sp>
        <p:nvSpPr>
          <p:cNvPr id="1048580" name=""/>
          <p:cNvSpPr/>
          <p:nvPr>
            <p:ph type="ftr" sz="quarter" idx="3"/>
          </p:nvPr>
        </p:nvSpPr>
        <p:spPr>
          <a:xfrm rot="0">
            <a:off x="3124200" y="6243637"/>
            <a:ext cx="2895600" cy="457200"/>
          </a:xfrm>
          <a:prstGeom prst="rect"/>
          <a:noFill/>
          <a:ln>
            <a:noFill/>
          </a:ln>
        </p:spPr>
        <p:txBody>
          <a:bodyPr anchor="b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5pPr>
          </a:lstStyle>
          <a:p>
            <a:pPr algn="ctr" fontAlgn="base" lv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</a:pPr>
            <a:endParaRPr altLang="en-US" baseline="0" sz="1200" lang="en-US" u="none">
              <a:latin typeface="Garamond" pitchFamily="18" charset="0"/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Blank">
    <p:spTree>
      <p:nvGrpSpPr>
        <p:cNvPr id="2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9" name=""/>
          <p:cNvSpPr/>
          <p:nvPr>
            <p:ph type="dt" sz="half" idx="2"/>
          </p:nvPr>
        </p:nvSpPr>
        <p:spPr>
          <a:xfrm rot="0">
            <a:off x="457200" y="6243637"/>
            <a:ext cx="2133600" cy="457200"/>
          </a:xfrm>
          <a:prstGeom prst="rect"/>
          <a:noFill/>
          <a:ln>
            <a:noFill/>
          </a:ln>
        </p:spPr>
        <p:txBody>
          <a:bodyPr anchor="b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5pPr>
          </a:lstStyle>
          <a:p>
            <a:pPr fontAlgn="base" lv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</a:pPr>
            <a:endParaRPr altLang="en-US" baseline="0" sz="1200" lang="en-US" u="none">
              <a:latin typeface="Garamond" pitchFamily="18" charset="0"/>
            </a:endParaRPr>
          </a:p>
        </p:txBody>
      </p:sp>
      <p:sp>
        <p:nvSpPr>
          <p:cNvPr id="1048581" name=""/>
          <p:cNvSpPr/>
          <p:nvPr>
            <p:ph type="sldNum" sz="quarter" idx="4"/>
          </p:nvPr>
        </p:nvSpPr>
        <p:spPr>
          <a:xfrm rot="0">
            <a:off x="6553200" y="6243637"/>
            <a:ext cx="2133600" cy="457200"/>
          </a:xfrm>
          <a:prstGeom prst="rect"/>
          <a:noFill/>
          <a:ln>
            <a:noFill/>
          </a:ln>
        </p:spPr>
        <p:txBody>
          <a:bodyPr anchor="b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5pPr>
          </a:lstStyle>
          <a:p>
            <a:pPr algn="r" fontAlgn="base" lv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</a:pPr>
            <a:fld id="{566ABCEB-ACFC-4714-9973-3DA970169C29}" type="slidenum">
              <a:rPr altLang="en-US" baseline="0" sz="1200" lang="en-US" u="none">
                <a:latin typeface="Garamond" pitchFamily="18" charset="0"/>
              </a:rPr>
              <a:pPr algn="r" fontAlgn="base" lv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SzPct val="100000"/>
                <a:buFontTx/>
                <a:buNone/>
              </a:pPr>
            </a:fld>
            <a:endParaRPr altLang="en-US" baseline="0" sz="1200" lang="en-US" u="none">
              <a:latin typeface="Garamond" pitchFamily="18" charset="0"/>
            </a:endParaRPr>
          </a:p>
        </p:txBody>
      </p:sp>
      <p:sp>
        <p:nvSpPr>
          <p:cNvPr id="1048580" name=""/>
          <p:cNvSpPr/>
          <p:nvPr>
            <p:ph type="ftr" sz="quarter" idx="3"/>
          </p:nvPr>
        </p:nvSpPr>
        <p:spPr>
          <a:xfrm rot="0">
            <a:off x="3124200" y="6243637"/>
            <a:ext cx="2895600" cy="457200"/>
          </a:xfrm>
          <a:prstGeom prst="rect"/>
          <a:noFill/>
          <a:ln>
            <a:noFill/>
          </a:ln>
        </p:spPr>
        <p:txBody>
          <a:bodyPr anchor="b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5pPr>
          </a:lstStyle>
          <a:p>
            <a:pPr algn="ctr" fontAlgn="base" lv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</a:pPr>
            <a:endParaRPr altLang="en-US" baseline="0" sz="1200" lang="en-US" u="none">
              <a:latin typeface="Garamond" pitchFamily="18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Section Header">
    <p:spTree>
      <p:nvGrpSpPr>
        <p:cNvPr id="8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31" name="Title 1"/>
          <p:cNvSpPr>
            <a:spLocks noGrp="1"/>
          </p:cNvSpPr>
          <p:nvPr>
            <p:ph type="title"/>
          </p:nvPr>
        </p:nvSpPr>
        <p:spPr>
          <a:xfrm>
            <a:off x="623887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altLang="en-US" lang="zh-CN"/>
          </a:p>
        </p:txBody>
      </p:sp>
      <p:sp>
        <p:nvSpPr>
          <p:cNvPr id="1048732" name="Text Placeholder 2"/>
          <p:cNvSpPr>
            <a:spLocks noGrp="1"/>
          </p:cNvSpPr>
          <p:nvPr>
            <p:ph type="body" idx="1"/>
          </p:nvPr>
        </p:nvSpPr>
        <p:spPr>
          <a:xfrm>
            <a:off x="623887" y="4589463"/>
            <a:ext cx="7886700" cy="1500187"/>
          </a:xfrm>
        </p:spPr>
        <p:txBody>
          <a:bodyPr/>
          <a:lstStyle>
            <a:lvl1pPr indent="0" marL="0">
              <a:buNone/>
              <a:defRPr sz="2400"/>
            </a:lvl1pPr>
            <a:lvl2pPr indent="0" marL="457200">
              <a:buNone/>
              <a:defRPr sz="2000"/>
            </a:lvl2pPr>
            <a:lvl3pPr indent="0" marL="914400">
              <a:buNone/>
              <a:defRPr sz="1800"/>
            </a:lvl3pPr>
            <a:lvl4pPr indent="0" marL="1371600">
              <a:buNone/>
              <a:defRPr sz="1600"/>
            </a:lvl4pPr>
            <a:lvl5pPr indent="0" marL="1828800">
              <a:buNone/>
              <a:defRPr sz="1600"/>
            </a:lvl5pPr>
            <a:lvl6pPr indent="0" marL="2286000">
              <a:buNone/>
              <a:defRPr sz="1600"/>
            </a:lvl6pPr>
            <a:lvl7pPr indent="0" marL="2743200">
              <a:buNone/>
              <a:defRPr sz="1600"/>
            </a:lvl7pPr>
            <a:lvl8pPr indent="0" marL="3200400">
              <a:buNone/>
              <a:defRPr sz="1600"/>
            </a:lvl8pPr>
            <a:lvl9pPr indent="0" marL="3657600">
              <a:buNone/>
              <a:defRPr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724" name=""/>
          <p:cNvSpPr/>
          <p:nvPr>
            <p:ph type="dt" sz="half" idx="2"/>
          </p:nvPr>
        </p:nvSpPr>
        <p:spPr>
          <a:xfrm rot="0">
            <a:off x="457200" y="6356350"/>
            <a:ext cx="2133600" cy="365125"/>
          </a:xfrm>
          <a:prstGeom prst="rect"/>
          <a:noFill/>
          <a:ln>
            <a:noFill/>
          </a:ln>
        </p:spPr>
        <p:txBody>
          <a:bodyPr anchor="ctr" bIns="45720" lIns="91440" rIns="91440" tIns="45720"/>
          <a:lstStyle>
            <a:lvl1pPr algn="l" eaLnBrk="1" hangingPunct="1" indent="0" marL="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1pPr>
            <a:lvl2pPr algn="l" eaLnBrk="1" hangingPunct="1" indent="0" marL="4572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2pPr>
            <a:lvl3pPr algn="l" eaLnBrk="1" hangingPunct="1" indent="0" marL="9144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3pPr>
            <a:lvl4pPr algn="l" eaLnBrk="1" hangingPunct="1" indent="0" marL="13716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4pPr>
            <a:lvl5pPr algn="l" eaLnBrk="1" hangingPunct="1" indent="0" marL="18288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5pPr>
          </a:lstStyle>
          <a:p>
            <a:pPr lvl="0"/>
            <a:fld id="{566ABCEB-ACFC-4714-9973-3DA970169C29}" type="datetime1">
              <a:rPr altLang="en-US" sz="1200" lang="en-US">
                <a:solidFill>
                  <a:srgbClr val="898989"/>
                </a:solidFill>
              </a:rPr>
              <a:pPr lvl="0"/>
            </a:fld>
            <a:endParaRPr altLang="en-US" sz="1200" lang="en-US">
              <a:solidFill>
                <a:srgbClr val="898989"/>
              </a:solidFill>
            </a:endParaRPr>
          </a:p>
        </p:txBody>
      </p:sp>
      <p:sp>
        <p:nvSpPr>
          <p:cNvPr id="1048726" name=""/>
          <p:cNvSpPr/>
          <p:nvPr>
            <p:ph type="sldNum" sz="quarter" idx="4"/>
          </p:nvPr>
        </p:nvSpPr>
        <p:spPr>
          <a:xfrm rot="0">
            <a:off x="6553200" y="6356350"/>
            <a:ext cx="2133600" cy="365125"/>
          </a:xfrm>
          <a:prstGeom prst="rect"/>
          <a:noFill/>
          <a:ln>
            <a:noFill/>
          </a:ln>
        </p:spPr>
        <p:txBody>
          <a:bodyPr anchor="ctr" bIns="45720" lIns="91440" rIns="91440" tIns="45720"/>
          <a:lstStyle>
            <a:lvl1pPr algn="l" eaLnBrk="1" hangingPunct="1" indent="0" marL="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1pPr>
            <a:lvl2pPr algn="l" eaLnBrk="1" hangingPunct="1" indent="0" marL="4572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2pPr>
            <a:lvl3pPr algn="l" eaLnBrk="1" hangingPunct="1" indent="0" marL="9144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3pPr>
            <a:lvl4pPr algn="l" eaLnBrk="1" hangingPunct="1" indent="0" marL="13716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4pPr>
            <a:lvl5pPr algn="l" eaLnBrk="1" hangingPunct="1" indent="0" marL="18288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5pPr>
          </a:lstStyle>
          <a:p>
            <a:pPr algn="r" lvl="0"/>
            <a:fld id="{566ABCEB-ACFC-4714-9973-3DA970169C29}" type="slidenum">
              <a:rPr altLang="en-US" sz="1200" lang="en-US">
                <a:solidFill>
                  <a:srgbClr val="898989"/>
                </a:solidFill>
              </a:rPr>
              <a:pPr algn="r" lvl="0"/>
            </a:fld>
            <a:endParaRPr altLang="en-US" sz="1200" lang="en-US">
              <a:solidFill>
                <a:srgbClr val="898989"/>
              </a:solidFill>
            </a:endParaRPr>
          </a:p>
        </p:txBody>
      </p:sp>
      <p:sp>
        <p:nvSpPr>
          <p:cNvPr id="1048725" name=""/>
          <p:cNvSpPr/>
          <p:nvPr>
            <p:ph type="ftr" sz="quarter" idx="3"/>
          </p:nvPr>
        </p:nvSpPr>
        <p:spPr>
          <a:xfrm rot="0">
            <a:off x="3124200" y="6356350"/>
            <a:ext cx="2895600" cy="365125"/>
          </a:xfrm>
          <a:prstGeom prst="rect"/>
          <a:noFill/>
          <a:ln>
            <a:noFill/>
          </a:ln>
        </p:spPr>
        <p:txBody>
          <a:bodyPr anchor="ctr" bIns="45720" lIns="91440" rIns="91440" tIns="45720"/>
          <a:lstStyle>
            <a:lvl1pPr algn="l" eaLnBrk="1" hangingPunct="1" indent="0" marL="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1pPr>
            <a:lvl2pPr algn="l" eaLnBrk="1" hangingPunct="1" indent="0" marL="4572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2pPr>
            <a:lvl3pPr algn="l" eaLnBrk="1" hangingPunct="1" indent="0" marL="9144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3pPr>
            <a:lvl4pPr algn="l" eaLnBrk="1" hangingPunct="1" indent="0" marL="13716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4pPr>
            <a:lvl5pPr algn="l" eaLnBrk="1" hangingPunct="1" indent="0" marL="18288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5pPr>
          </a:lstStyle>
          <a:p>
            <a:pPr algn="ctr" lvl="0"/>
            <a:endParaRPr altLang="en-US" sz="1200" lang="en-US">
              <a:solidFill>
                <a:srgbClr val="898989"/>
              </a:solidFill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Content with Caption">
    <p:spTree>
      <p:nvGrpSpPr>
        <p:cNvPr id="12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9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altLang="en-US" lang="zh-CN"/>
          </a:p>
        </p:txBody>
      </p:sp>
      <p:sp>
        <p:nvSpPr>
          <p:cNvPr id="1048793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7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794" name="Content Placeholder 2"/>
          <p:cNvSpPr>
            <a:spLocks noGrp="1"/>
          </p:cNvSpPr>
          <p:nvPr>
            <p:ph idx="1"/>
          </p:nvPr>
        </p:nvSpPr>
        <p:spPr>
          <a:xfrm>
            <a:off x="3887391" y="987424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</a:p>
        </p:txBody>
      </p:sp>
      <p:sp>
        <p:nvSpPr>
          <p:cNvPr id="1048579" name=""/>
          <p:cNvSpPr/>
          <p:nvPr>
            <p:ph type="dt" sz="half" idx="2"/>
          </p:nvPr>
        </p:nvSpPr>
        <p:spPr>
          <a:xfrm rot="0">
            <a:off x="457200" y="6243637"/>
            <a:ext cx="2133600" cy="457200"/>
          </a:xfrm>
          <a:prstGeom prst="rect"/>
          <a:noFill/>
          <a:ln>
            <a:noFill/>
          </a:ln>
        </p:spPr>
        <p:txBody>
          <a:bodyPr anchor="b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5pPr>
          </a:lstStyle>
          <a:p>
            <a:pPr fontAlgn="base" lv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</a:pPr>
            <a:endParaRPr altLang="en-US" baseline="0" sz="1200" lang="en-US" u="none">
              <a:latin typeface="Garamond" pitchFamily="18" charset="0"/>
            </a:endParaRPr>
          </a:p>
        </p:txBody>
      </p:sp>
      <p:sp>
        <p:nvSpPr>
          <p:cNvPr id="1048581" name=""/>
          <p:cNvSpPr/>
          <p:nvPr>
            <p:ph type="sldNum" sz="quarter" idx="4"/>
          </p:nvPr>
        </p:nvSpPr>
        <p:spPr>
          <a:xfrm rot="0">
            <a:off x="6553200" y="6243637"/>
            <a:ext cx="2133600" cy="457200"/>
          </a:xfrm>
          <a:prstGeom prst="rect"/>
          <a:noFill/>
          <a:ln>
            <a:noFill/>
          </a:ln>
        </p:spPr>
        <p:txBody>
          <a:bodyPr anchor="b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5pPr>
          </a:lstStyle>
          <a:p>
            <a:pPr algn="r" fontAlgn="base" lv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</a:pPr>
            <a:fld id="{566ABCEB-ACFC-4714-9973-3DA970169C29}" type="slidenum">
              <a:rPr altLang="en-US" baseline="0" sz="1200" lang="en-US" u="none">
                <a:latin typeface="Garamond" pitchFamily="18" charset="0"/>
              </a:rPr>
              <a:pPr algn="r" fontAlgn="base" lv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SzPct val="100000"/>
                <a:buFontTx/>
                <a:buNone/>
              </a:pPr>
            </a:fld>
            <a:endParaRPr altLang="en-US" baseline="0" sz="1200" lang="en-US" u="none">
              <a:latin typeface="Garamond" pitchFamily="18" charset="0"/>
            </a:endParaRPr>
          </a:p>
        </p:txBody>
      </p:sp>
      <p:sp>
        <p:nvSpPr>
          <p:cNvPr id="1048580" name=""/>
          <p:cNvSpPr/>
          <p:nvPr>
            <p:ph type="ftr" sz="quarter" idx="3"/>
          </p:nvPr>
        </p:nvSpPr>
        <p:spPr>
          <a:xfrm rot="0">
            <a:off x="3124200" y="6243637"/>
            <a:ext cx="2895600" cy="457200"/>
          </a:xfrm>
          <a:prstGeom prst="rect"/>
          <a:noFill/>
          <a:ln>
            <a:noFill/>
          </a:ln>
        </p:spPr>
        <p:txBody>
          <a:bodyPr anchor="b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5pPr>
          </a:lstStyle>
          <a:p>
            <a:pPr algn="ctr" fontAlgn="base" lv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</a:pPr>
            <a:endParaRPr altLang="en-US" baseline="0" sz="1200" lang="en-US" u="none">
              <a:latin typeface="Garamond" pitchFamily="18" charset="0"/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picTx">
  <p:cSld name="Picture with Caption">
    <p:spTree>
      <p:nvGrpSpPr>
        <p:cNvPr id="12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95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altLang="en-US" lang="zh-CN"/>
          </a:p>
        </p:txBody>
      </p:sp>
      <p:sp>
        <p:nvSpPr>
          <p:cNvPr id="1048796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7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797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4"/>
            <a:ext cx="4629150" cy="4873625"/>
          </a:xfrm>
        </p:spPr>
        <p:txBody>
          <a:bodyPr/>
          <a:lstStyle>
            <a:lvl1pPr indent="0" marL="0">
              <a:buNone/>
              <a:defRPr sz="3200"/>
            </a:lvl1pPr>
            <a:lvl2pPr indent="0" marL="457200">
              <a:buNone/>
              <a:defRPr sz="2800"/>
            </a:lvl2pPr>
            <a:lvl3pPr indent="0" marL="914400">
              <a:buNone/>
              <a:defRPr sz="20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endParaRPr altLang="en-US" lang="zh-CN"/>
          </a:p>
        </p:txBody>
      </p:sp>
      <p:sp>
        <p:nvSpPr>
          <p:cNvPr id="1048579" name=""/>
          <p:cNvSpPr/>
          <p:nvPr>
            <p:ph type="dt" sz="half" idx="2"/>
          </p:nvPr>
        </p:nvSpPr>
        <p:spPr>
          <a:xfrm rot="0">
            <a:off x="457200" y="6243637"/>
            <a:ext cx="2133600" cy="457200"/>
          </a:xfrm>
          <a:prstGeom prst="rect"/>
          <a:noFill/>
          <a:ln>
            <a:noFill/>
          </a:ln>
        </p:spPr>
        <p:txBody>
          <a:bodyPr anchor="b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5pPr>
          </a:lstStyle>
          <a:p>
            <a:pPr fontAlgn="base" lv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</a:pPr>
            <a:endParaRPr altLang="en-US" baseline="0" sz="1200" lang="en-US" u="none">
              <a:latin typeface="Garamond" pitchFamily="18" charset="0"/>
            </a:endParaRPr>
          </a:p>
        </p:txBody>
      </p:sp>
      <p:sp>
        <p:nvSpPr>
          <p:cNvPr id="1048581" name=""/>
          <p:cNvSpPr/>
          <p:nvPr>
            <p:ph type="sldNum" sz="quarter" idx="4"/>
          </p:nvPr>
        </p:nvSpPr>
        <p:spPr>
          <a:xfrm rot="0">
            <a:off x="6553200" y="6243637"/>
            <a:ext cx="2133600" cy="457200"/>
          </a:xfrm>
          <a:prstGeom prst="rect"/>
          <a:noFill/>
          <a:ln>
            <a:noFill/>
          </a:ln>
        </p:spPr>
        <p:txBody>
          <a:bodyPr anchor="b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5pPr>
          </a:lstStyle>
          <a:p>
            <a:pPr algn="r" fontAlgn="base" lv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</a:pPr>
            <a:fld id="{566ABCEB-ACFC-4714-9973-3DA970169C29}" type="slidenum">
              <a:rPr altLang="en-US" baseline="0" sz="1200" lang="en-US" u="none">
                <a:latin typeface="Garamond" pitchFamily="18" charset="0"/>
              </a:rPr>
              <a:pPr algn="r" fontAlgn="base" lv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SzPct val="100000"/>
                <a:buFontTx/>
                <a:buNone/>
              </a:pPr>
            </a:fld>
            <a:endParaRPr altLang="en-US" baseline="0" sz="1200" lang="en-US" u="none">
              <a:latin typeface="Garamond" pitchFamily="18" charset="0"/>
            </a:endParaRPr>
          </a:p>
        </p:txBody>
      </p:sp>
      <p:sp>
        <p:nvSpPr>
          <p:cNvPr id="1048580" name=""/>
          <p:cNvSpPr/>
          <p:nvPr>
            <p:ph type="ftr" sz="quarter" idx="3"/>
          </p:nvPr>
        </p:nvSpPr>
        <p:spPr>
          <a:xfrm rot="0">
            <a:off x="3124200" y="6243637"/>
            <a:ext cx="2895600" cy="457200"/>
          </a:xfrm>
          <a:prstGeom prst="rect"/>
          <a:noFill/>
          <a:ln>
            <a:noFill/>
          </a:ln>
        </p:spPr>
        <p:txBody>
          <a:bodyPr anchor="b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5pPr>
          </a:lstStyle>
          <a:p>
            <a:pPr algn="ctr" fontAlgn="base" lv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</a:pPr>
            <a:endParaRPr altLang="en-US" baseline="0" sz="1200" lang="en-US" u="none">
              <a:latin typeface="Garamond" pitchFamily="18" charset="0"/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Title and Vertical Text">
    <p:spTree>
      <p:nvGrpSpPr>
        <p:cNvPr id="12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9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altLang="en-US" lang="zh-CN"/>
          </a:p>
        </p:txBody>
      </p:sp>
      <p:sp>
        <p:nvSpPr>
          <p:cNvPr id="1048799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</a:p>
        </p:txBody>
      </p:sp>
      <p:sp>
        <p:nvSpPr>
          <p:cNvPr id="1048579" name=""/>
          <p:cNvSpPr/>
          <p:nvPr>
            <p:ph type="dt" sz="half" idx="2"/>
          </p:nvPr>
        </p:nvSpPr>
        <p:spPr>
          <a:xfrm rot="0">
            <a:off x="457200" y="6243637"/>
            <a:ext cx="2133600" cy="457200"/>
          </a:xfrm>
          <a:prstGeom prst="rect"/>
          <a:noFill/>
          <a:ln>
            <a:noFill/>
          </a:ln>
        </p:spPr>
        <p:txBody>
          <a:bodyPr anchor="b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5pPr>
          </a:lstStyle>
          <a:p>
            <a:pPr fontAlgn="base" lv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</a:pPr>
            <a:endParaRPr altLang="en-US" baseline="0" sz="1200" lang="en-US" u="none">
              <a:latin typeface="Garamond" pitchFamily="18" charset="0"/>
            </a:endParaRPr>
          </a:p>
        </p:txBody>
      </p:sp>
      <p:sp>
        <p:nvSpPr>
          <p:cNvPr id="1048581" name=""/>
          <p:cNvSpPr/>
          <p:nvPr>
            <p:ph type="sldNum" sz="quarter" idx="4"/>
          </p:nvPr>
        </p:nvSpPr>
        <p:spPr>
          <a:xfrm rot="0">
            <a:off x="6553200" y="6243637"/>
            <a:ext cx="2133600" cy="457200"/>
          </a:xfrm>
          <a:prstGeom prst="rect"/>
          <a:noFill/>
          <a:ln>
            <a:noFill/>
          </a:ln>
        </p:spPr>
        <p:txBody>
          <a:bodyPr anchor="b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5pPr>
          </a:lstStyle>
          <a:p>
            <a:pPr algn="r" fontAlgn="base" lv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</a:pPr>
            <a:fld id="{566ABCEB-ACFC-4714-9973-3DA970169C29}" type="slidenum">
              <a:rPr altLang="en-US" baseline="0" sz="1200" lang="en-US" u="none">
                <a:latin typeface="Garamond" pitchFamily="18" charset="0"/>
              </a:rPr>
              <a:pPr algn="r" fontAlgn="base" lv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SzPct val="100000"/>
                <a:buFontTx/>
                <a:buNone/>
              </a:pPr>
            </a:fld>
            <a:endParaRPr altLang="en-US" baseline="0" sz="1200" lang="en-US" u="none">
              <a:latin typeface="Garamond" pitchFamily="18" charset="0"/>
            </a:endParaRPr>
          </a:p>
        </p:txBody>
      </p:sp>
      <p:sp>
        <p:nvSpPr>
          <p:cNvPr id="1048580" name=""/>
          <p:cNvSpPr/>
          <p:nvPr>
            <p:ph type="ftr" sz="quarter" idx="3"/>
          </p:nvPr>
        </p:nvSpPr>
        <p:spPr>
          <a:xfrm rot="0">
            <a:off x="3124200" y="6243637"/>
            <a:ext cx="2895600" cy="457200"/>
          </a:xfrm>
          <a:prstGeom prst="rect"/>
          <a:noFill/>
          <a:ln>
            <a:noFill/>
          </a:ln>
        </p:spPr>
        <p:txBody>
          <a:bodyPr anchor="b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5pPr>
          </a:lstStyle>
          <a:p>
            <a:pPr algn="ctr" fontAlgn="base" lv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</a:pPr>
            <a:endParaRPr altLang="en-US" baseline="0" sz="1200" lang="en-US" u="none">
              <a:latin typeface="Garamond" pitchFamily="18" charset="0"/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Vertical Title and Text">
    <p:spTree>
      <p:nvGrpSpPr>
        <p:cNvPr id="13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800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p>
            <a:r>
              <a:rPr altLang="zh-CN" lang="en-US" smtClean="0"/>
              <a:t>Click to edit Master title style</a:t>
            </a:r>
            <a:endParaRPr altLang="en-US" lang="zh-CN"/>
          </a:p>
        </p:txBody>
      </p:sp>
      <p:sp>
        <p:nvSpPr>
          <p:cNvPr id="1048801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</a:p>
        </p:txBody>
      </p:sp>
      <p:sp>
        <p:nvSpPr>
          <p:cNvPr id="1048579" name=""/>
          <p:cNvSpPr/>
          <p:nvPr>
            <p:ph type="dt" sz="half" idx="2"/>
          </p:nvPr>
        </p:nvSpPr>
        <p:spPr>
          <a:xfrm rot="0">
            <a:off x="457200" y="6243637"/>
            <a:ext cx="2133600" cy="457200"/>
          </a:xfrm>
          <a:prstGeom prst="rect"/>
          <a:noFill/>
          <a:ln>
            <a:noFill/>
          </a:ln>
        </p:spPr>
        <p:txBody>
          <a:bodyPr anchor="b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5pPr>
          </a:lstStyle>
          <a:p>
            <a:pPr fontAlgn="base" lv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</a:pPr>
            <a:endParaRPr altLang="en-US" baseline="0" sz="1200" lang="en-US" u="none">
              <a:latin typeface="Garamond" pitchFamily="18" charset="0"/>
            </a:endParaRPr>
          </a:p>
        </p:txBody>
      </p:sp>
      <p:sp>
        <p:nvSpPr>
          <p:cNvPr id="1048581" name=""/>
          <p:cNvSpPr/>
          <p:nvPr>
            <p:ph type="sldNum" sz="quarter" idx="4"/>
          </p:nvPr>
        </p:nvSpPr>
        <p:spPr>
          <a:xfrm rot="0">
            <a:off x="6553200" y="6243637"/>
            <a:ext cx="2133600" cy="457200"/>
          </a:xfrm>
          <a:prstGeom prst="rect"/>
          <a:noFill/>
          <a:ln>
            <a:noFill/>
          </a:ln>
        </p:spPr>
        <p:txBody>
          <a:bodyPr anchor="b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5pPr>
          </a:lstStyle>
          <a:p>
            <a:pPr algn="r" fontAlgn="base" lv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</a:pPr>
            <a:fld id="{566ABCEB-ACFC-4714-9973-3DA970169C29}" type="slidenum">
              <a:rPr altLang="en-US" baseline="0" sz="1200" lang="en-US" u="none">
                <a:latin typeface="Garamond" pitchFamily="18" charset="0"/>
              </a:rPr>
              <a:pPr algn="r" fontAlgn="base" lv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SzPct val="100000"/>
                <a:buFontTx/>
                <a:buNone/>
              </a:pPr>
            </a:fld>
            <a:endParaRPr altLang="en-US" baseline="0" sz="1200" lang="en-US" u="none">
              <a:latin typeface="Garamond" pitchFamily="18" charset="0"/>
            </a:endParaRPr>
          </a:p>
        </p:txBody>
      </p:sp>
      <p:sp>
        <p:nvSpPr>
          <p:cNvPr id="1048580" name=""/>
          <p:cNvSpPr/>
          <p:nvPr>
            <p:ph type="ftr" sz="quarter" idx="3"/>
          </p:nvPr>
        </p:nvSpPr>
        <p:spPr>
          <a:xfrm rot="0">
            <a:off x="3124200" y="6243637"/>
            <a:ext cx="2895600" cy="457200"/>
          </a:xfrm>
          <a:prstGeom prst="rect"/>
          <a:noFill/>
          <a:ln>
            <a:noFill/>
          </a:ln>
        </p:spPr>
        <p:txBody>
          <a:bodyPr anchor="b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5pPr>
          </a:lstStyle>
          <a:p>
            <a:pPr algn="ctr" fontAlgn="base" lv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</a:pPr>
            <a:endParaRPr altLang="en-US" baseline="0" sz="1200" lang="en-US" u="none">
              <a:latin typeface="Garamond" pitchFamily="18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Two Content">
    <p:spTree>
      <p:nvGrpSpPr>
        <p:cNvPr id="8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33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altLang="en-US" lang="zh-CN"/>
          </a:p>
        </p:txBody>
      </p:sp>
      <p:sp>
        <p:nvSpPr>
          <p:cNvPr id="1048734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</a:p>
        </p:txBody>
      </p:sp>
      <p:sp>
        <p:nvSpPr>
          <p:cNvPr id="1048735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</a:p>
        </p:txBody>
      </p:sp>
      <p:sp>
        <p:nvSpPr>
          <p:cNvPr id="1048724" name=""/>
          <p:cNvSpPr/>
          <p:nvPr>
            <p:ph type="dt" sz="half" idx="2"/>
          </p:nvPr>
        </p:nvSpPr>
        <p:spPr>
          <a:xfrm rot="0">
            <a:off x="457200" y="6356350"/>
            <a:ext cx="2133600" cy="365125"/>
          </a:xfrm>
          <a:prstGeom prst="rect"/>
          <a:noFill/>
          <a:ln>
            <a:noFill/>
          </a:ln>
        </p:spPr>
        <p:txBody>
          <a:bodyPr anchor="ctr" bIns="45720" lIns="91440" rIns="91440" tIns="45720"/>
          <a:lstStyle>
            <a:lvl1pPr algn="l" eaLnBrk="1" hangingPunct="1" indent="0" marL="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1pPr>
            <a:lvl2pPr algn="l" eaLnBrk="1" hangingPunct="1" indent="0" marL="4572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2pPr>
            <a:lvl3pPr algn="l" eaLnBrk="1" hangingPunct="1" indent="0" marL="9144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3pPr>
            <a:lvl4pPr algn="l" eaLnBrk="1" hangingPunct="1" indent="0" marL="13716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4pPr>
            <a:lvl5pPr algn="l" eaLnBrk="1" hangingPunct="1" indent="0" marL="18288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5pPr>
          </a:lstStyle>
          <a:p>
            <a:pPr lvl="0"/>
            <a:fld id="{566ABCEB-ACFC-4714-9973-3DA970169C29}" type="datetime1">
              <a:rPr altLang="en-US" sz="1200" lang="en-US">
                <a:solidFill>
                  <a:srgbClr val="898989"/>
                </a:solidFill>
              </a:rPr>
              <a:pPr lvl="0"/>
            </a:fld>
            <a:endParaRPr altLang="en-US" sz="1200" lang="en-US">
              <a:solidFill>
                <a:srgbClr val="898989"/>
              </a:solidFill>
            </a:endParaRPr>
          </a:p>
        </p:txBody>
      </p:sp>
      <p:sp>
        <p:nvSpPr>
          <p:cNvPr id="1048726" name=""/>
          <p:cNvSpPr/>
          <p:nvPr>
            <p:ph type="sldNum" sz="quarter" idx="4"/>
          </p:nvPr>
        </p:nvSpPr>
        <p:spPr>
          <a:xfrm rot="0">
            <a:off x="6553200" y="6356350"/>
            <a:ext cx="2133600" cy="365125"/>
          </a:xfrm>
          <a:prstGeom prst="rect"/>
          <a:noFill/>
          <a:ln>
            <a:noFill/>
          </a:ln>
        </p:spPr>
        <p:txBody>
          <a:bodyPr anchor="ctr" bIns="45720" lIns="91440" rIns="91440" tIns="45720"/>
          <a:lstStyle>
            <a:lvl1pPr algn="l" eaLnBrk="1" hangingPunct="1" indent="0" marL="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1pPr>
            <a:lvl2pPr algn="l" eaLnBrk="1" hangingPunct="1" indent="0" marL="4572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2pPr>
            <a:lvl3pPr algn="l" eaLnBrk="1" hangingPunct="1" indent="0" marL="9144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3pPr>
            <a:lvl4pPr algn="l" eaLnBrk="1" hangingPunct="1" indent="0" marL="13716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4pPr>
            <a:lvl5pPr algn="l" eaLnBrk="1" hangingPunct="1" indent="0" marL="18288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5pPr>
          </a:lstStyle>
          <a:p>
            <a:pPr algn="r" lvl="0"/>
            <a:fld id="{566ABCEB-ACFC-4714-9973-3DA970169C29}" type="slidenum">
              <a:rPr altLang="en-US" sz="1200" lang="en-US">
                <a:solidFill>
                  <a:srgbClr val="898989"/>
                </a:solidFill>
              </a:rPr>
              <a:pPr algn="r" lvl="0"/>
            </a:fld>
            <a:endParaRPr altLang="en-US" sz="1200" lang="en-US">
              <a:solidFill>
                <a:srgbClr val="898989"/>
              </a:solidFill>
            </a:endParaRPr>
          </a:p>
        </p:txBody>
      </p:sp>
      <p:sp>
        <p:nvSpPr>
          <p:cNvPr id="1048725" name=""/>
          <p:cNvSpPr/>
          <p:nvPr>
            <p:ph type="ftr" sz="quarter" idx="3"/>
          </p:nvPr>
        </p:nvSpPr>
        <p:spPr>
          <a:xfrm rot="0">
            <a:off x="3124200" y="6356350"/>
            <a:ext cx="2895600" cy="365125"/>
          </a:xfrm>
          <a:prstGeom prst="rect"/>
          <a:noFill/>
          <a:ln>
            <a:noFill/>
          </a:ln>
        </p:spPr>
        <p:txBody>
          <a:bodyPr anchor="ctr" bIns="45720" lIns="91440" rIns="91440" tIns="45720"/>
          <a:lstStyle>
            <a:lvl1pPr algn="l" eaLnBrk="1" hangingPunct="1" indent="0" marL="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1pPr>
            <a:lvl2pPr algn="l" eaLnBrk="1" hangingPunct="1" indent="0" marL="4572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2pPr>
            <a:lvl3pPr algn="l" eaLnBrk="1" hangingPunct="1" indent="0" marL="9144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3pPr>
            <a:lvl4pPr algn="l" eaLnBrk="1" hangingPunct="1" indent="0" marL="13716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4pPr>
            <a:lvl5pPr algn="l" eaLnBrk="1" hangingPunct="1" indent="0" marL="18288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5pPr>
          </a:lstStyle>
          <a:p>
            <a:pPr algn="ctr" lvl="0"/>
            <a:endParaRPr altLang="en-US" sz="1200" lang="en-US">
              <a:solidFill>
                <a:srgbClr val="898989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Comparison">
    <p:spTree>
      <p:nvGrpSpPr>
        <p:cNvPr id="9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36" name="Title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p>
            <a:r>
              <a:rPr altLang="zh-CN" lang="en-US" smtClean="0"/>
              <a:t>Click to edit Master title style</a:t>
            </a:r>
            <a:endParaRPr altLang="en-US" lang="zh-CN"/>
          </a:p>
        </p:txBody>
      </p:sp>
      <p:sp>
        <p:nvSpPr>
          <p:cNvPr id="1048737" name="Text Placeholder 2"/>
          <p:cNvSpPr>
            <a:spLocks noGrp="1"/>
          </p:cNvSpPr>
          <p:nvPr>
            <p:ph type="body" idx="1"/>
          </p:nvPr>
        </p:nvSpPr>
        <p:spPr>
          <a:xfrm>
            <a:off x="629841" y="1681163"/>
            <a:ext cx="3868340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738" name="Content Placeholder 3"/>
          <p:cNvSpPr>
            <a:spLocks noGrp="1"/>
          </p:cNvSpPr>
          <p:nvPr>
            <p:ph sz="half" idx="2"/>
          </p:nvPr>
        </p:nvSpPr>
        <p:spPr>
          <a:xfrm>
            <a:off x="629841" y="2505075"/>
            <a:ext cx="3868340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</a:p>
        </p:txBody>
      </p:sp>
      <p:sp>
        <p:nvSpPr>
          <p:cNvPr id="104873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740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</a:p>
        </p:txBody>
      </p:sp>
      <p:sp>
        <p:nvSpPr>
          <p:cNvPr id="1048724" name=""/>
          <p:cNvSpPr/>
          <p:nvPr>
            <p:ph type="dt" sz="half" idx="2"/>
          </p:nvPr>
        </p:nvSpPr>
        <p:spPr>
          <a:xfrm rot="0">
            <a:off x="457200" y="6356350"/>
            <a:ext cx="2133600" cy="365125"/>
          </a:xfrm>
          <a:prstGeom prst="rect"/>
          <a:noFill/>
          <a:ln>
            <a:noFill/>
          </a:ln>
        </p:spPr>
        <p:txBody>
          <a:bodyPr anchor="ctr" bIns="45720" lIns="91440" rIns="91440" tIns="45720"/>
          <a:lstStyle>
            <a:lvl1pPr algn="l" eaLnBrk="1" hangingPunct="1" indent="0" marL="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1pPr>
            <a:lvl2pPr algn="l" eaLnBrk="1" hangingPunct="1" indent="0" marL="4572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2pPr>
            <a:lvl3pPr algn="l" eaLnBrk="1" hangingPunct="1" indent="0" marL="9144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3pPr>
            <a:lvl4pPr algn="l" eaLnBrk="1" hangingPunct="1" indent="0" marL="13716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4pPr>
            <a:lvl5pPr algn="l" eaLnBrk="1" hangingPunct="1" indent="0" marL="18288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5pPr>
          </a:lstStyle>
          <a:p>
            <a:pPr lvl="0"/>
            <a:fld id="{566ABCEB-ACFC-4714-9973-3DA970169C29}" type="datetime1">
              <a:rPr altLang="en-US" sz="1200" lang="en-US">
                <a:solidFill>
                  <a:srgbClr val="898989"/>
                </a:solidFill>
              </a:rPr>
              <a:pPr lvl="0"/>
            </a:fld>
            <a:endParaRPr altLang="en-US" sz="1200" lang="en-US">
              <a:solidFill>
                <a:srgbClr val="898989"/>
              </a:solidFill>
            </a:endParaRPr>
          </a:p>
        </p:txBody>
      </p:sp>
      <p:sp>
        <p:nvSpPr>
          <p:cNvPr id="1048726" name=""/>
          <p:cNvSpPr/>
          <p:nvPr>
            <p:ph type="sldNum" sz="quarter" idx="4"/>
          </p:nvPr>
        </p:nvSpPr>
        <p:spPr>
          <a:xfrm rot="0">
            <a:off x="6553200" y="6356350"/>
            <a:ext cx="2133600" cy="365125"/>
          </a:xfrm>
          <a:prstGeom prst="rect"/>
          <a:noFill/>
          <a:ln>
            <a:noFill/>
          </a:ln>
        </p:spPr>
        <p:txBody>
          <a:bodyPr anchor="ctr" bIns="45720" lIns="91440" rIns="91440" tIns="45720"/>
          <a:lstStyle>
            <a:lvl1pPr algn="l" eaLnBrk="1" hangingPunct="1" indent="0" marL="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1pPr>
            <a:lvl2pPr algn="l" eaLnBrk="1" hangingPunct="1" indent="0" marL="4572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2pPr>
            <a:lvl3pPr algn="l" eaLnBrk="1" hangingPunct="1" indent="0" marL="9144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3pPr>
            <a:lvl4pPr algn="l" eaLnBrk="1" hangingPunct="1" indent="0" marL="13716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4pPr>
            <a:lvl5pPr algn="l" eaLnBrk="1" hangingPunct="1" indent="0" marL="18288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5pPr>
          </a:lstStyle>
          <a:p>
            <a:pPr algn="r" lvl="0"/>
            <a:fld id="{566ABCEB-ACFC-4714-9973-3DA970169C29}" type="slidenum">
              <a:rPr altLang="en-US" sz="1200" lang="en-US">
                <a:solidFill>
                  <a:srgbClr val="898989"/>
                </a:solidFill>
              </a:rPr>
              <a:pPr algn="r" lvl="0"/>
            </a:fld>
            <a:endParaRPr altLang="en-US" sz="1200" lang="en-US">
              <a:solidFill>
                <a:srgbClr val="898989"/>
              </a:solidFill>
            </a:endParaRPr>
          </a:p>
        </p:txBody>
      </p:sp>
      <p:sp>
        <p:nvSpPr>
          <p:cNvPr id="1048725" name=""/>
          <p:cNvSpPr/>
          <p:nvPr>
            <p:ph type="ftr" sz="quarter" idx="3"/>
          </p:nvPr>
        </p:nvSpPr>
        <p:spPr>
          <a:xfrm rot="0">
            <a:off x="3124200" y="6356350"/>
            <a:ext cx="2895600" cy="365125"/>
          </a:xfrm>
          <a:prstGeom prst="rect"/>
          <a:noFill/>
          <a:ln>
            <a:noFill/>
          </a:ln>
        </p:spPr>
        <p:txBody>
          <a:bodyPr anchor="ctr" bIns="45720" lIns="91440" rIns="91440" tIns="45720"/>
          <a:lstStyle>
            <a:lvl1pPr algn="l" eaLnBrk="1" hangingPunct="1" indent="0" marL="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1pPr>
            <a:lvl2pPr algn="l" eaLnBrk="1" hangingPunct="1" indent="0" marL="4572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2pPr>
            <a:lvl3pPr algn="l" eaLnBrk="1" hangingPunct="1" indent="0" marL="9144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3pPr>
            <a:lvl4pPr algn="l" eaLnBrk="1" hangingPunct="1" indent="0" marL="13716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4pPr>
            <a:lvl5pPr algn="l" eaLnBrk="1" hangingPunct="1" indent="0" marL="18288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5pPr>
          </a:lstStyle>
          <a:p>
            <a:pPr algn="ctr" lvl="0"/>
            <a:endParaRPr altLang="en-US" sz="1200" lang="en-US">
              <a:solidFill>
                <a:srgbClr val="898989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Title Only">
    <p:spTree>
      <p:nvGrpSpPr>
        <p:cNvPr id="9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41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altLang="en-US" lang="zh-CN"/>
          </a:p>
        </p:txBody>
      </p:sp>
      <p:sp>
        <p:nvSpPr>
          <p:cNvPr id="1048724" name=""/>
          <p:cNvSpPr/>
          <p:nvPr>
            <p:ph type="dt" sz="half" idx="2"/>
          </p:nvPr>
        </p:nvSpPr>
        <p:spPr>
          <a:xfrm rot="0">
            <a:off x="457200" y="6356350"/>
            <a:ext cx="2133600" cy="365125"/>
          </a:xfrm>
          <a:prstGeom prst="rect"/>
          <a:noFill/>
          <a:ln>
            <a:noFill/>
          </a:ln>
        </p:spPr>
        <p:txBody>
          <a:bodyPr anchor="ctr" bIns="45720" lIns="91440" rIns="91440" tIns="45720"/>
          <a:lstStyle>
            <a:lvl1pPr algn="l" eaLnBrk="1" hangingPunct="1" indent="0" marL="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1pPr>
            <a:lvl2pPr algn="l" eaLnBrk="1" hangingPunct="1" indent="0" marL="4572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2pPr>
            <a:lvl3pPr algn="l" eaLnBrk="1" hangingPunct="1" indent="0" marL="9144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3pPr>
            <a:lvl4pPr algn="l" eaLnBrk="1" hangingPunct="1" indent="0" marL="13716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4pPr>
            <a:lvl5pPr algn="l" eaLnBrk="1" hangingPunct="1" indent="0" marL="18288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5pPr>
          </a:lstStyle>
          <a:p>
            <a:pPr lvl="0"/>
            <a:fld id="{566ABCEB-ACFC-4714-9973-3DA970169C29}" type="datetime1">
              <a:rPr altLang="en-US" sz="1200" lang="en-US">
                <a:solidFill>
                  <a:srgbClr val="898989"/>
                </a:solidFill>
              </a:rPr>
              <a:pPr lvl="0"/>
            </a:fld>
            <a:endParaRPr altLang="en-US" sz="1200" lang="en-US">
              <a:solidFill>
                <a:srgbClr val="898989"/>
              </a:solidFill>
            </a:endParaRPr>
          </a:p>
        </p:txBody>
      </p:sp>
      <p:sp>
        <p:nvSpPr>
          <p:cNvPr id="1048726" name=""/>
          <p:cNvSpPr/>
          <p:nvPr>
            <p:ph type="sldNum" sz="quarter" idx="4"/>
          </p:nvPr>
        </p:nvSpPr>
        <p:spPr>
          <a:xfrm rot="0">
            <a:off x="6553200" y="6356350"/>
            <a:ext cx="2133600" cy="365125"/>
          </a:xfrm>
          <a:prstGeom prst="rect"/>
          <a:noFill/>
          <a:ln>
            <a:noFill/>
          </a:ln>
        </p:spPr>
        <p:txBody>
          <a:bodyPr anchor="ctr" bIns="45720" lIns="91440" rIns="91440" tIns="45720"/>
          <a:lstStyle>
            <a:lvl1pPr algn="l" eaLnBrk="1" hangingPunct="1" indent="0" marL="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1pPr>
            <a:lvl2pPr algn="l" eaLnBrk="1" hangingPunct="1" indent="0" marL="4572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2pPr>
            <a:lvl3pPr algn="l" eaLnBrk="1" hangingPunct="1" indent="0" marL="9144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3pPr>
            <a:lvl4pPr algn="l" eaLnBrk="1" hangingPunct="1" indent="0" marL="13716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4pPr>
            <a:lvl5pPr algn="l" eaLnBrk="1" hangingPunct="1" indent="0" marL="18288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5pPr>
          </a:lstStyle>
          <a:p>
            <a:pPr algn="r" lvl="0"/>
            <a:fld id="{566ABCEB-ACFC-4714-9973-3DA970169C29}" type="slidenum">
              <a:rPr altLang="en-US" sz="1200" lang="en-US">
                <a:solidFill>
                  <a:srgbClr val="898989"/>
                </a:solidFill>
              </a:rPr>
              <a:pPr algn="r" lvl="0"/>
            </a:fld>
            <a:endParaRPr altLang="en-US" sz="1200" lang="en-US">
              <a:solidFill>
                <a:srgbClr val="898989"/>
              </a:solidFill>
            </a:endParaRPr>
          </a:p>
        </p:txBody>
      </p:sp>
      <p:sp>
        <p:nvSpPr>
          <p:cNvPr id="1048725" name=""/>
          <p:cNvSpPr/>
          <p:nvPr>
            <p:ph type="ftr" sz="quarter" idx="3"/>
          </p:nvPr>
        </p:nvSpPr>
        <p:spPr>
          <a:xfrm rot="0">
            <a:off x="3124200" y="6356350"/>
            <a:ext cx="2895600" cy="365125"/>
          </a:xfrm>
          <a:prstGeom prst="rect"/>
          <a:noFill/>
          <a:ln>
            <a:noFill/>
          </a:ln>
        </p:spPr>
        <p:txBody>
          <a:bodyPr anchor="ctr" bIns="45720" lIns="91440" rIns="91440" tIns="45720"/>
          <a:lstStyle>
            <a:lvl1pPr algn="l" eaLnBrk="1" hangingPunct="1" indent="0" marL="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1pPr>
            <a:lvl2pPr algn="l" eaLnBrk="1" hangingPunct="1" indent="0" marL="4572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2pPr>
            <a:lvl3pPr algn="l" eaLnBrk="1" hangingPunct="1" indent="0" marL="9144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3pPr>
            <a:lvl4pPr algn="l" eaLnBrk="1" hangingPunct="1" indent="0" marL="13716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4pPr>
            <a:lvl5pPr algn="l" eaLnBrk="1" hangingPunct="1" indent="0" marL="18288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5pPr>
          </a:lstStyle>
          <a:p>
            <a:pPr algn="ctr" lvl="0"/>
            <a:endParaRPr altLang="en-US" sz="1200" lang="en-US">
              <a:solidFill>
                <a:srgbClr val="898989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Blank">
    <p:spTree>
      <p:nvGrpSpPr>
        <p:cNvPr id="9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24" name=""/>
          <p:cNvSpPr/>
          <p:nvPr>
            <p:ph type="dt" sz="half" idx="2"/>
          </p:nvPr>
        </p:nvSpPr>
        <p:spPr>
          <a:xfrm rot="0">
            <a:off x="457200" y="6356350"/>
            <a:ext cx="2133600" cy="365125"/>
          </a:xfrm>
          <a:prstGeom prst="rect"/>
          <a:noFill/>
          <a:ln>
            <a:noFill/>
          </a:ln>
        </p:spPr>
        <p:txBody>
          <a:bodyPr anchor="ctr" bIns="45720" lIns="91440" rIns="91440" tIns="45720"/>
          <a:lstStyle>
            <a:lvl1pPr algn="l" eaLnBrk="1" hangingPunct="1" indent="0" marL="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1pPr>
            <a:lvl2pPr algn="l" eaLnBrk="1" hangingPunct="1" indent="0" marL="4572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2pPr>
            <a:lvl3pPr algn="l" eaLnBrk="1" hangingPunct="1" indent="0" marL="9144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3pPr>
            <a:lvl4pPr algn="l" eaLnBrk="1" hangingPunct="1" indent="0" marL="13716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4pPr>
            <a:lvl5pPr algn="l" eaLnBrk="1" hangingPunct="1" indent="0" marL="18288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5pPr>
          </a:lstStyle>
          <a:p>
            <a:pPr lvl="0"/>
            <a:fld id="{566ABCEB-ACFC-4714-9973-3DA970169C29}" type="datetime1">
              <a:rPr altLang="en-US" sz="1200" lang="en-US">
                <a:solidFill>
                  <a:srgbClr val="898989"/>
                </a:solidFill>
              </a:rPr>
              <a:pPr lvl="0"/>
            </a:fld>
            <a:endParaRPr altLang="en-US" sz="1200" lang="en-US">
              <a:solidFill>
                <a:srgbClr val="898989"/>
              </a:solidFill>
            </a:endParaRPr>
          </a:p>
        </p:txBody>
      </p:sp>
      <p:sp>
        <p:nvSpPr>
          <p:cNvPr id="1048726" name=""/>
          <p:cNvSpPr/>
          <p:nvPr>
            <p:ph type="sldNum" sz="quarter" idx="4"/>
          </p:nvPr>
        </p:nvSpPr>
        <p:spPr>
          <a:xfrm rot="0">
            <a:off x="6553200" y="6356350"/>
            <a:ext cx="2133600" cy="365125"/>
          </a:xfrm>
          <a:prstGeom prst="rect"/>
          <a:noFill/>
          <a:ln>
            <a:noFill/>
          </a:ln>
        </p:spPr>
        <p:txBody>
          <a:bodyPr anchor="ctr" bIns="45720" lIns="91440" rIns="91440" tIns="45720"/>
          <a:lstStyle>
            <a:lvl1pPr algn="l" eaLnBrk="1" hangingPunct="1" indent="0" marL="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1pPr>
            <a:lvl2pPr algn="l" eaLnBrk="1" hangingPunct="1" indent="0" marL="4572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2pPr>
            <a:lvl3pPr algn="l" eaLnBrk="1" hangingPunct="1" indent="0" marL="9144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3pPr>
            <a:lvl4pPr algn="l" eaLnBrk="1" hangingPunct="1" indent="0" marL="13716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4pPr>
            <a:lvl5pPr algn="l" eaLnBrk="1" hangingPunct="1" indent="0" marL="18288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5pPr>
          </a:lstStyle>
          <a:p>
            <a:pPr algn="r" lvl="0"/>
            <a:fld id="{566ABCEB-ACFC-4714-9973-3DA970169C29}" type="slidenum">
              <a:rPr altLang="en-US" sz="1200" lang="en-US">
                <a:solidFill>
                  <a:srgbClr val="898989"/>
                </a:solidFill>
              </a:rPr>
              <a:pPr algn="r" lvl="0"/>
            </a:fld>
            <a:endParaRPr altLang="en-US" sz="1200" lang="en-US">
              <a:solidFill>
                <a:srgbClr val="898989"/>
              </a:solidFill>
            </a:endParaRPr>
          </a:p>
        </p:txBody>
      </p:sp>
      <p:sp>
        <p:nvSpPr>
          <p:cNvPr id="1048725" name=""/>
          <p:cNvSpPr/>
          <p:nvPr>
            <p:ph type="ftr" sz="quarter" idx="3"/>
          </p:nvPr>
        </p:nvSpPr>
        <p:spPr>
          <a:xfrm rot="0">
            <a:off x="3124200" y="6356350"/>
            <a:ext cx="2895600" cy="365125"/>
          </a:xfrm>
          <a:prstGeom prst="rect"/>
          <a:noFill/>
          <a:ln>
            <a:noFill/>
          </a:ln>
        </p:spPr>
        <p:txBody>
          <a:bodyPr anchor="ctr" bIns="45720" lIns="91440" rIns="91440" tIns="45720"/>
          <a:lstStyle>
            <a:lvl1pPr algn="l" eaLnBrk="1" hangingPunct="1" indent="0" marL="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1pPr>
            <a:lvl2pPr algn="l" eaLnBrk="1" hangingPunct="1" indent="0" marL="4572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2pPr>
            <a:lvl3pPr algn="l" eaLnBrk="1" hangingPunct="1" indent="0" marL="9144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3pPr>
            <a:lvl4pPr algn="l" eaLnBrk="1" hangingPunct="1" indent="0" marL="13716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4pPr>
            <a:lvl5pPr algn="l" eaLnBrk="1" hangingPunct="1" indent="0" marL="18288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5pPr>
          </a:lstStyle>
          <a:p>
            <a:pPr algn="ctr" lvl="0"/>
            <a:endParaRPr altLang="en-US" sz="1200" lang="en-US">
              <a:solidFill>
                <a:srgbClr val="898989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Content with Caption">
    <p:spTree>
      <p:nvGrpSpPr>
        <p:cNvPr id="9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4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altLang="en-US" lang="zh-CN"/>
          </a:p>
        </p:txBody>
      </p:sp>
      <p:sp>
        <p:nvSpPr>
          <p:cNvPr id="1048743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7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744" name="Content Placeholder 2"/>
          <p:cNvSpPr>
            <a:spLocks noGrp="1"/>
          </p:cNvSpPr>
          <p:nvPr>
            <p:ph idx="1"/>
          </p:nvPr>
        </p:nvSpPr>
        <p:spPr>
          <a:xfrm>
            <a:off x="3887391" y="987424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</a:p>
        </p:txBody>
      </p:sp>
      <p:sp>
        <p:nvSpPr>
          <p:cNvPr id="1048724" name=""/>
          <p:cNvSpPr/>
          <p:nvPr>
            <p:ph type="dt" sz="half" idx="2"/>
          </p:nvPr>
        </p:nvSpPr>
        <p:spPr>
          <a:xfrm rot="0">
            <a:off x="457200" y="6356350"/>
            <a:ext cx="2133600" cy="365125"/>
          </a:xfrm>
          <a:prstGeom prst="rect"/>
          <a:noFill/>
          <a:ln>
            <a:noFill/>
          </a:ln>
        </p:spPr>
        <p:txBody>
          <a:bodyPr anchor="ctr" bIns="45720" lIns="91440" rIns="91440" tIns="45720"/>
          <a:lstStyle>
            <a:lvl1pPr algn="l" eaLnBrk="1" hangingPunct="1" indent="0" marL="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1pPr>
            <a:lvl2pPr algn="l" eaLnBrk="1" hangingPunct="1" indent="0" marL="4572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2pPr>
            <a:lvl3pPr algn="l" eaLnBrk="1" hangingPunct="1" indent="0" marL="9144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3pPr>
            <a:lvl4pPr algn="l" eaLnBrk="1" hangingPunct="1" indent="0" marL="13716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4pPr>
            <a:lvl5pPr algn="l" eaLnBrk="1" hangingPunct="1" indent="0" marL="18288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5pPr>
          </a:lstStyle>
          <a:p>
            <a:pPr lvl="0"/>
            <a:fld id="{566ABCEB-ACFC-4714-9973-3DA970169C29}" type="datetime1">
              <a:rPr altLang="en-US" sz="1200" lang="en-US">
                <a:solidFill>
                  <a:srgbClr val="898989"/>
                </a:solidFill>
              </a:rPr>
              <a:pPr lvl="0"/>
            </a:fld>
            <a:endParaRPr altLang="en-US" sz="1200" lang="en-US">
              <a:solidFill>
                <a:srgbClr val="898989"/>
              </a:solidFill>
            </a:endParaRPr>
          </a:p>
        </p:txBody>
      </p:sp>
      <p:sp>
        <p:nvSpPr>
          <p:cNvPr id="1048726" name=""/>
          <p:cNvSpPr/>
          <p:nvPr>
            <p:ph type="sldNum" sz="quarter" idx="4"/>
          </p:nvPr>
        </p:nvSpPr>
        <p:spPr>
          <a:xfrm rot="0">
            <a:off x="6553200" y="6356350"/>
            <a:ext cx="2133600" cy="365125"/>
          </a:xfrm>
          <a:prstGeom prst="rect"/>
          <a:noFill/>
          <a:ln>
            <a:noFill/>
          </a:ln>
        </p:spPr>
        <p:txBody>
          <a:bodyPr anchor="ctr" bIns="45720" lIns="91440" rIns="91440" tIns="45720"/>
          <a:lstStyle>
            <a:lvl1pPr algn="l" eaLnBrk="1" hangingPunct="1" indent="0" marL="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1pPr>
            <a:lvl2pPr algn="l" eaLnBrk="1" hangingPunct="1" indent="0" marL="4572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2pPr>
            <a:lvl3pPr algn="l" eaLnBrk="1" hangingPunct="1" indent="0" marL="9144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3pPr>
            <a:lvl4pPr algn="l" eaLnBrk="1" hangingPunct="1" indent="0" marL="13716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4pPr>
            <a:lvl5pPr algn="l" eaLnBrk="1" hangingPunct="1" indent="0" marL="18288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5pPr>
          </a:lstStyle>
          <a:p>
            <a:pPr algn="r" lvl="0"/>
            <a:fld id="{566ABCEB-ACFC-4714-9973-3DA970169C29}" type="slidenum">
              <a:rPr altLang="en-US" sz="1200" lang="en-US">
                <a:solidFill>
                  <a:srgbClr val="898989"/>
                </a:solidFill>
              </a:rPr>
              <a:pPr algn="r" lvl="0"/>
            </a:fld>
            <a:endParaRPr altLang="en-US" sz="1200" lang="en-US">
              <a:solidFill>
                <a:srgbClr val="898989"/>
              </a:solidFill>
            </a:endParaRPr>
          </a:p>
        </p:txBody>
      </p:sp>
      <p:sp>
        <p:nvSpPr>
          <p:cNvPr id="1048725" name=""/>
          <p:cNvSpPr/>
          <p:nvPr>
            <p:ph type="ftr" sz="quarter" idx="3"/>
          </p:nvPr>
        </p:nvSpPr>
        <p:spPr>
          <a:xfrm rot="0">
            <a:off x="3124200" y="6356350"/>
            <a:ext cx="2895600" cy="365125"/>
          </a:xfrm>
          <a:prstGeom prst="rect"/>
          <a:noFill/>
          <a:ln>
            <a:noFill/>
          </a:ln>
        </p:spPr>
        <p:txBody>
          <a:bodyPr anchor="ctr" bIns="45720" lIns="91440" rIns="91440" tIns="45720"/>
          <a:lstStyle>
            <a:lvl1pPr algn="l" eaLnBrk="1" hangingPunct="1" indent="0" marL="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1pPr>
            <a:lvl2pPr algn="l" eaLnBrk="1" hangingPunct="1" indent="0" marL="4572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2pPr>
            <a:lvl3pPr algn="l" eaLnBrk="1" hangingPunct="1" indent="0" marL="9144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3pPr>
            <a:lvl4pPr algn="l" eaLnBrk="1" hangingPunct="1" indent="0" marL="13716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4pPr>
            <a:lvl5pPr algn="l" eaLnBrk="1" hangingPunct="1" indent="0" marL="18288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5pPr>
          </a:lstStyle>
          <a:p>
            <a:pPr algn="ctr" lvl="0"/>
            <a:endParaRPr altLang="en-US" sz="1200" lang="en-US">
              <a:solidFill>
                <a:srgbClr val="898989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picTx">
  <p:cSld name="Picture with Caption">
    <p:spTree>
      <p:nvGrpSpPr>
        <p:cNvPr id="9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45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altLang="en-US" lang="zh-CN"/>
          </a:p>
        </p:txBody>
      </p:sp>
      <p:sp>
        <p:nvSpPr>
          <p:cNvPr id="1048746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7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747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4"/>
            <a:ext cx="4629150" cy="4873625"/>
          </a:xfrm>
        </p:spPr>
        <p:txBody>
          <a:bodyPr/>
          <a:lstStyle>
            <a:lvl1pPr indent="0" marL="0">
              <a:buNone/>
              <a:defRPr sz="3200"/>
            </a:lvl1pPr>
            <a:lvl2pPr indent="0" marL="457200">
              <a:buNone/>
              <a:defRPr sz="2800"/>
            </a:lvl2pPr>
            <a:lvl3pPr indent="0" marL="914400">
              <a:buNone/>
              <a:defRPr sz="20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endParaRPr altLang="en-US" lang="zh-CN"/>
          </a:p>
        </p:txBody>
      </p:sp>
      <p:sp>
        <p:nvSpPr>
          <p:cNvPr id="1048724" name=""/>
          <p:cNvSpPr/>
          <p:nvPr>
            <p:ph type="dt" sz="half" idx="2"/>
          </p:nvPr>
        </p:nvSpPr>
        <p:spPr>
          <a:xfrm rot="0">
            <a:off x="457200" y="6356350"/>
            <a:ext cx="2133600" cy="365125"/>
          </a:xfrm>
          <a:prstGeom prst="rect"/>
          <a:noFill/>
          <a:ln>
            <a:noFill/>
          </a:ln>
        </p:spPr>
        <p:txBody>
          <a:bodyPr anchor="ctr" bIns="45720" lIns="91440" rIns="91440" tIns="45720"/>
          <a:lstStyle>
            <a:lvl1pPr algn="l" eaLnBrk="1" hangingPunct="1" indent="0" marL="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1pPr>
            <a:lvl2pPr algn="l" eaLnBrk="1" hangingPunct="1" indent="0" marL="4572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2pPr>
            <a:lvl3pPr algn="l" eaLnBrk="1" hangingPunct="1" indent="0" marL="9144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3pPr>
            <a:lvl4pPr algn="l" eaLnBrk="1" hangingPunct="1" indent="0" marL="13716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4pPr>
            <a:lvl5pPr algn="l" eaLnBrk="1" hangingPunct="1" indent="0" marL="18288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5pPr>
          </a:lstStyle>
          <a:p>
            <a:pPr lvl="0"/>
            <a:fld id="{566ABCEB-ACFC-4714-9973-3DA970169C29}" type="datetime1">
              <a:rPr altLang="en-US" sz="1200" lang="en-US">
                <a:solidFill>
                  <a:srgbClr val="898989"/>
                </a:solidFill>
              </a:rPr>
              <a:pPr lvl="0"/>
            </a:fld>
            <a:endParaRPr altLang="en-US" sz="1200" lang="en-US">
              <a:solidFill>
                <a:srgbClr val="898989"/>
              </a:solidFill>
            </a:endParaRPr>
          </a:p>
        </p:txBody>
      </p:sp>
      <p:sp>
        <p:nvSpPr>
          <p:cNvPr id="1048726" name=""/>
          <p:cNvSpPr/>
          <p:nvPr>
            <p:ph type="sldNum" sz="quarter" idx="4"/>
          </p:nvPr>
        </p:nvSpPr>
        <p:spPr>
          <a:xfrm rot="0">
            <a:off x="6553200" y="6356350"/>
            <a:ext cx="2133600" cy="365125"/>
          </a:xfrm>
          <a:prstGeom prst="rect"/>
          <a:noFill/>
          <a:ln>
            <a:noFill/>
          </a:ln>
        </p:spPr>
        <p:txBody>
          <a:bodyPr anchor="ctr" bIns="45720" lIns="91440" rIns="91440" tIns="45720"/>
          <a:lstStyle>
            <a:lvl1pPr algn="l" eaLnBrk="1" hangingPunct="1" indent="0" marL="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1pPr>
            <a:lvl2pPr algn="l" eaLnBrk="1" hangingPunct="1" indent="0" marL="4572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2pPr>
            <a:lvl3pPr algn="l" eaLnBrk="1" hangingPunct="1" indent="0" marL="9144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3pPr>
            <a:lvl4pPr algn="l" eaLnBrk="1" hangingPunct="1" indent="0" marL="13716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4pPr>
            <a:lvl5pPr algn="l" eaLnBrk="1" hangingPunct="1" indent="0" marL="18288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5pPr>
          </a:lstStyle>
          <a:p>
            <a:pPr algn="r" lvl="0"/>
            <a:fld id="{566ABCEB-ACFC-4714-9973-3DA970169C29}" type="slidenum">
              <a:rPr altLang="en-US" sz="1200" lang="en-US">
                <a:solidFill>
                  <a:srgbClr val="898989"/>
                </a:solidFill>
              </a:rPr>
              <a:pPr algn="r" lvl="0"/>
            </a:fld>
            <a:endParaRPr altLang="en-US" sz="1200" lang="en-US">
              <a:solidFill>
                <a:srgbClr val="898989"/>
              </a:solidFill>
            </a:endParaRPr>
          </a:p>
        </p:txBody>
      </p:sp>
      <p:sp>
        <p:nvSpPr>
          <p:cNvPr id="1048725" name=""/>
          <p:cNvSpPr/>
          <p:nvPr>
            <p:ph type="ftr" sz="quarter" idx="3"/>
          </p:nvPr>
        </p:nvSpPr>
        <p:spPr>
          <a:xfrm rot="0">
            <a:off x="3124200" y="6356350"/>
            <a:ext cx="2895600" cy="365125"/>
          </a:xfrm>
          <a:prstGeom prst="rect"/>
          <a:noFill/>
          <a:ln>
            <a:noFill/>
          </a:ln>
        </p:spPr>
        <p:txBody>
          <a:bodyPr anchor="ctr" bIns="45720" lIns="91440" rIns="91440" tIns="45720"/>
          <a:lstStyle>
            <a:lvl1pPr algn="l" eaLnBrk="1" hangingPunct="1" indent="0" marL="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1pPr>
            <a:lvl2pPr algn="l" eaLnBrk="1" hangingPunct="1" indent="0" marL="4572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2pPr>
            <a:lvl3pPr algn="l" eaLnBrk="1" hangingPunct="1" indent="0" marL="9144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3pPr>
            <a:lvl4pPr algn="l" eaLnBrk="1" hangingPunct="1" indent="0" marL="13716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4pPr>
            <a:lvl5pPr algn="l" eaLnBrk="1" hangingPunct="1" indent="0" marL="18288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5pPr>
          </a:lstStyle>
          <a:p>
            <a:pPr algn="ctr" lvl="0"/>
            <a:endParaRPr altLang="en-US" sz="1200" lang="en-US">
              <a:solidFill>
                <a:srgbClr val="898989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_rels/slideMaster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/Relationships>
</file>

<file path=ppt/slideMasters/_rels/slideMaster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3.xml"/><Relationship Id="rId2" Type="http://schemas.openxmlformats.org/officeDocument/2006/relationships/slideLayout" Target="../slideLayouts/slideLayout24.xml"/><Relationship Id="rId3" Type="http://schemas.openxmlformats.org/officeDocument/2006/relationships/slideLayout" Target="../slideLayouts/slideLayout25.xml"/><Relationship Id="rId4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7.xml"/><Relationship Id="rId6" Type="http://schemas.openxmlformats.org/officeDocument/2006/relationships/slideLayout" Target="../slideLayouts/slideLayout28.xml"/><Relationship Id="rId7" Type="http://schemas.openxmlformats.org/officeDocument/2006/relationships/slideLayout" Target="../slideLayouts/slideLayout29.xml"/><Relationship Id="rId8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3.xml"/><Relationship Id="rId12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white">
      <p:bgPr>
        <a:solidFill>
          <a:schemeClr val="lt1"/>
        </a:solidFill>
      </p:bgPr>
    </p:bg>
    <p:spTree>
      <p:nvGrpSpPr>
        <p:cNvPr id="81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722" name=""/>
          <p:cNvSpPr/>
          <p:nvPr>
            <p:ph type="title" sz="full" idx="0"/>
          </p:nvPr>
        </p:nvSpPr>
        <p:spPr>
          <a:xfrm rot="0">
            <a:off x="457200" y="274637"/>
            <a:ext cx="8229600" cy="1143000"/>
          </a:xfrm>
          <a:prstGeom prst="rect"/>
          <a:noFill/>
          <a:ln>
            <a:noFill/>
          </a:ln>
        </p:spPr>
        <p:txBody>
          <a:bodyPr anchor="ctr" bIns="45720" lIns="91440" rIns="91440" tIns="45720"/>
          <a:p>
            <a:pPr lvl="0"/>
            <a:r>
              <a:rPr altLang="en-US" lang="en-US"/>
              <a:t>Click to edit Master title style</a:t>
            </a:r>
          </a:p>
        </p:txBody>
      </p:sp>
      <p:sp>
        <p:nvSpPr>
          <p:cNvPr id="1048723" name=""/>
          <p:cNvSpPr/>
          <p:nvPr>
            <p:ph type="body" sz="full" idx="1"/>
          </p:nvPr>
        </p:nvSpPr>
        <p:spPr>
          <a:xfrm rot="0">
            <a:off x="457200" y="1600200"/>
            <a:ext cx="8229600" cy="4525962"/>
          </a:xfrm>
          <a:prstGeom prst="rect"/>
          <a:noFill/>
          <a:ln>
            <a:noFill/>
          </a:ln>
        </p:spPr>
        <p:txBody>
          <a:bodyPr anchor="t" bIns="45720" lIns="91440" rIns="91440" tIns="45720"/>
          <a:p>
            <a:pPr lvl="0"/>
            <a:r>
              <a:rPr altLang="en-US" lang="en-US"/>
              <a:t>Click to edit Master text styles</a:t>
            </a:r>
          </a:p>
          <a:p>
            <a:pPr lvl="1"/>
            <a:r>
              <a:rPr altLang="en-US" lang="en-US"/>
              <a:t>Second level</a:t>
            </a:r>
          </a:p>
          <a:p>
            <a:pPr lvl="2"/>
            <a:r>
              <a:rPr altLang="en-US" lang="en-US"/>
              <a:t>Third level</a:t>
            </a:r>
          </a:p>
          <a:p>
            <a:pPr lvl="3"/>
            <a:r>
              <a:rPr altLang="en-US" lang="en-US"/>
              <a:t>Fourth level</a:t>
            </a:r>
          </a:p>
          <a:p>
            <a:pPr lvl="4"/>
            <a:r>
              <a:rPr altLang="en-US" lang="en-US"/>
              <a:t>Fifth level</a:t>
            </a:r>
          </a:p>
        </p:txBody>
      </p:sp>
      <p:sp>
        <p:nvSpPr>
          <p:cNvPr id="1048724" name=""/>
          <p:cNvSpPr/>
          <p:nvPr>
            <p:ph type="dt" sz="half" idx="2"/>
          </p:nvPr>
        </p:nvSpPr>
        <p:spPr>
          <a:xfrm rot="0">
            <a:off x="457200" y="6356350"/>
            <a:ext cx="2133600" cy="365125"/>
          </a:xfrm>
          <a:prstGeom prst="rect"/>
          <a:noFill/>
          <a:ln>
            <a:noFill/>
          </a:ln>
        </p:spPr>
        <p:txBody>
          <a:bodyPr anchor="ctr" bIns="45720" lIns="91440" rIns="91440" tIns="45720"/>
          <a:lstStyle>
            <a:lvl1pPr algn="l" eaLnBrk="1" hangingPunct="1" indent="0" marL="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1pPr>
            <a:lvl2pPr algn="l" eaLnBrk="1" hangingPunct="1" indent="0" marL="4572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2pPr>
            <a:lvl3pPr algn="l" eaLnBrk="1" hangingPunct="1" indent="0" marL="9144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3pPr>
            <a:lvl4pPr algn="l" eaLnBrk="1" hangingPunct="1" indent="0" marL="13716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4pPr>
            <a:lvl5pPr algn="l" eaLnBrk="1" hangingPunct="1" indent="0" marL="18288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5pPr>
          </a:lstStyle>
          <a:p>
            <a:pPr lvl="0"/>
            <a:fld id="{566ABCEB-ACFC-4714-9973-3DA970169C29}" type="datetime1">
              <a:rPr altLang="en-US" sz="1200" lang="en-US">
                <a:solidFill>
                  <a:srgbClr val="898989"/>
                </a:solidFill>
              </a:rPr>
              <a:pPr lvl="0"/>
            </a:fld>
            <a:endParaRPr altLang="en-US" sz="1200" lang="en-US">
              <a:solidFill>
                <a:srgbClr val="898989"/>
              </a:solidFill>
            </a:endParaRPr>
          </a:p>
        </p:txBody>
      </p:sp>
      <p:sp>
        <p:nvSpPr>
          <p:cNvPr id="1048725" name=""/>
          <p:cNvSpPr/>
          <p:nvPr>
            <p:ph type="ftr" sz="quarter" idx="3"/>
          </p:nvPr>
        </p:nvSpPr>
        <p:spPr>
          <a:xfrm rot="0">
            <a:off x="3124200" y="6356350"/>
            <a:ext cx="2895600" cy="365125"/>
          </a:xfrm>
          <a:prstGeom prst="rect"/>
          <a:noFill/>
          <a:ln>
            <a:noFill/>
          </a:ln>
        </p:spPr>
        <p:txBody>
          <a:bodyPr anchor="ctr" bIns="45720" lIns="91440" rIns="91440" tIns="45720"/>
          <a:lstStyle>
            <a:lvl1pPr algn="l" eaLnBrk="1" hangingPunct="1" indent="0" marL="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1pPr>
            <a:lvl2pPr algn="l" eaLnBrk="1" hangingPunct="1" indent="0" marL="4572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2pPr>
            <a:lvl3pPr algn="l" eaLnBrk="1" hangingPunct="1" indent="0" marL="9144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3pPr>
            <a:lvl4pPr algn="l" eaLnBrk="1" hangingPunct="1" indent="0" marL="13716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4pPr>
            <a:lvl5pPr algn="l" eaLnBrk="1" hangingPunct="1" indent="0" marL="18288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5pPr>
          </a:lstStyle>
          <a:p>
            <a:pPr algn="ctr" lvl="0"/>
            <a:endParaRPr altLang="en-US" sz="1200" lang="en-US">
              <a:solidFill>
                <a:srgbClr val="898989"/>
              </a:solidFill>
            </a:endParaRPr>
          </a:p>
        </p:txBody>
      </p:sp>
      <p:sp>
        <p:nvSpPr>
          <p:cNvPr id="1048726" name=""/>
          <p:cNvSpPr/>
          <p:nvPr>
            <p:ph type="sldNum" sz="quarter" idx="4"/>
          </p:nvPr>
        </p:nvSpPr>
        <p:spPr>
          <a:xfrm rot="0">
            <a:off x="6553200" y="6356350"/>
            <a:ext cx="2133600" cy="365125"/>
          </a:xfrm>
          <a:prstGeom prst="rect"/>
          <a:noFill/>
          <a:ln>
            <a:noFill/>
          </a:ln>
        </p:spPr>
        <p:txBody>
          <a:bodyPr anchor="ctr" bIns="45720" lIns="91440" rIns="91440" tIns="45720"/>
          <a:lstStyle>
            <a:lvl1pPr algn="l" eaLnBrk="1" hangingPunct="1" indent="0" marL="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1pPr>
            <a:lvl2pPr algn="l" eaLnBrk="1" hangingPunct="1" indent="0" marL="4572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2pPr>
            <a:lvl3pPr algn="l" eaLnBrk="1" hangingPunct="1" indent="0" marL="9144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3pPr>
            <a:lvl4pPr algn="l" eaLnBrk="1" hangingPunct="1" indent="0" marL="13716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4pPr>
            <a:lvl5pPr algn="l" eaLnBrk="1" hangingPunct="1" indent="0" marL="18288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5pPr>
          </a:lstStyle>
          <a:p>
            <a:pPr algn="r" lvl="0"/>
            <a:fld id="{566ABCEB-ACFC-4714-9973-3DA970169C29}" type="slidenum">
              <a:rPr altLang="en-US" sz="1200" lang="en-US">
                <a:solidFill>
                  <a:srgbClr val="898989"/>
                </a:solidFill>
              </a:rPr>
              <a:pPr algn="r" lvl="0"/>
            </a:fld>
            <a:endParaRPr altLang="en-US" sz="1200" lang="en-US">
              <a:solidFill>
                <a:srgbClr val="898989"/>
              </a:solidFill>
            </a:endParaRPr>
          </a:p>
        </p:txBody>
      </p:sp>
    </p:spTree>
  </p:cSld>
  <p:clrMap accent1="accent1" accent2="accent2" accent3="accent3" accent4="accent4" accent5="accent5" accent6="accent6" bg1="lt1" bg2="dk2" tx1="dk1" tx2="lt2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</p:sldLayoutIdLst>
  <p:hf dt="0" ftr="0" sldNum="0"/>
  <p:txStyles>
    <p:titleStyle>
      <a:lvl1pPr algn="ctr" eaLnBrk="1" hangingPunct="1" rtl="0">
        <a:spcBef>
          <a:spcPct val="0"/>
        </a:spcBef>
        <a:buFontTx/>
        <a:buNone/>
        <a:defRPr sz="4400">
          <a:solidFill>
            <a:srgbClr val="000000"/>
          </a:solidFill>
          <a:latin typeface="Arial" pitchFamily="34" charset="0"/>
          <a:ea typeface="Arial" pitchFamily="34" charset="0"/>
        </a:defRPr>
      </a:lvl1pPr>
    </p:titleStyle>
    <p:bodyStyle>
      <a:lvl1pPr algn="l" eaLnBrk="1" hangingPunct="1" indent="-342900" marL="342900" rtl="0">
        <a:spcBef>
          <a:spcPct val="20000"/>
        </a:spcBef>
        <a:buFont typeface="Arial" pitchFamily="34" charset="0"/>
        <a:buChar char="•"/>
        <a:defRPr sz="3200">
          <a:solidFill>
            <a:srgbClr val="000000"/>
          </a:solidFill>
          <a:latin typeface="Arial" pitchFamily="34" charset="0"/>
          <a:ea typeface="Arial" pitchFamily="34" charset="0"/>
        </a:defRPr>
      </a:lvl1pPr>
      <a:lvl2pPr algn="l" eaLnBrk="1" hangingPunct="1" indent="-285750" marL="742950" rtl="0">
        <a:spcBef>
          <a:spcPct val="20000"/>
        </a:spcBef>
        <a:buFont typeface="Arial" pitchFamily="34" charset="0"/>
        <a:buChar char="–"/>
        <a:defRPr sz="2800">
          <a:solidFill>
            <a:srgbClr val="000000"/>
          </a:solidFill>
          <a:latin typeface="Arial" pitchFamily="34" charset="0"/>
          <a:ea typeface="Arial" pitchFamily="34" charset="0"/>
        </a:defRPr>
      </a:lvl2pPr>
      <a:lvl3pPr algn="l" eaLnBrk="1" hangingPunct="1" indent="-228600" marL="1143000" rtl="0">
        <a:spcBef>
          <a:spcPct val="20000"/>
        </a:spcBef>
        <a:buFont typeface="Arial" pitchFamily="34" charset="0"/>
        <a:buChar char="•"/>
        <a:defRPr sz="2400">
          <a:solidFill>
            <a:srgbClr val="000000"/>
          </a:solidFill>
          <a:latin typeface="Arial" pitchFamily="34" charset="0"/>
          <a:ea typeface="Arial" pitchFamily="34" charset="0"/>
        </a:defRPr>
      </a:lvl3pPr>
      <a:lvl4pPr algn="l" eaLnBrk="1" hangingPunct="1" indent="-228600" marL="1600200" rtl="0">
        <a:spcBef>
          <a:spcPct val="20000"/>
        </a:spcBef>
        <a:buFont typeface="Arial" pitchFamily="34" charset="0"/>
        <a:buChar char="–"/>
        <a:defRPr sz="2000">
          <a:solidFill>
            <a:srgbClr val="000000"/>
          </a:solidFill>
          <a:latin typeface="Arial" pitchFamily="34" charset="0"/>
          <a:ea typeface="Arial" pitchFamily="34" charset="0"/>
        </a:defRPr>
      </a:lvl4pPr>
      <a:lvl5pPr algn="l" eaLnBrk="1" hangingPunct="1" indent="-228600" marL="2057400" rtl="0">
        <a:spcBef>
          <a:spcPct val="20000"/>
        </a:spcBef>
        <a:buFont typeface="Arial" pitchFamily="34" charset="0"/>
        <a:buChar char="»"/>
        <a:defRPr sz="2000">
          <a:solidFill>
            <a:srgbClr val="000000"/>
          </a:solidFill>
          <a:latin typeface="Arial" pitchFamily="34" charset="0"/>
          <a:ea typeface="Arial" pitchFamily="34" charset="0"/>
        </a:defRPr>
      </a:lvl5pPr>
    </p:bodyStyle>
    <p:otherStyle>
      <a:lvl1pPr algn="l" eaLnBrk="1" hangingPunct="1" indent="0" marL="0" rtl="0">
        <a:defRPr sz="1800">
          <a:solidFill>
            <a:srgbClr val="000000"/>
          </a:solidFill>
          <a:latin typeface="Arial" pitchFamily="34" charset="0"/>
          <a:ea typeface="Arial" pitchFamily="34" charset="0"/>
        </a:defRPr>
      </a:lvl1pPr>
      <a:lvl2pPr algn="l" eaLnBrk="1" hangingPunct="1" indent="0" marL="457200" rtl="0">
        <a:defRPr sz="1800">
          <a:solidFill>
            <a:srgbClr val="000000"/>
          </a:solidFill>
          <a:latin typeface="Arial" pitchFamily="34" charset="0"/>
          <a:ea typeface="Arial" pitchFamily="34" charset="0"/>
        </a:defRPr>
      </a:lvl2pPr>
      <a:lvl3pPr algn="l" eaLnBrk="1" hangingPunct="1" indent="0" marL="914400" rtl="0">
        <a:defRPr sz="1800">
          <a:solidFill>
            <a:srgbClr val="000000"/>
          </a:solidFill>
          <a:latin typeface="Arial" pitchFamily="34" charset="0"/>
          <a:ea typeface="Arial" pitchFamily="34" charset="0"/>
        </a:defRPr>
      </a:lvl3pPr>
      <a:lvl4pPr algn="l" eaLnBrk="1" hangingPunct="1" indent="0" marL="1371600" rtl="0">
        <a:defRPr sz="1800">
          <a:solidFill>
            <a:srgbClr val="000000"/>
          </a:solidFill>
          <a:latin typeface="Arial" pitchFamily="34" charset="0"/>
          <a:ea typeface="Arial" pitchFamily="34" charset="0"/>
        </a:defRPr>
      </a:lvl4pPr>
      <a:lvl5pPr algn="l" eaLnBrk="1" hangingPunct="1" indent="0" marL="1828800" rtl="0">
        <a:defRPr sz="1800">
          <a:solidFill>
            <a:srgbClr val="000000"/>
          </a:solidFill>
          <a:latin typeface="Arial" pitchFamily="34" charset="0"/>
          <a:ea typeface="Arial" pitchFamily="34" charset="0"/>
        </a:defRPr>
      </a:lvl5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white">
      <p:bgPr>
        <a:solidFill>
          <a:schemeClr val="lt1"/>
        </a:solidFill>
      </p:bgPr>
    </p:bg>
    <p:spTree>
      <p:nvGrpSpPr>
        <p:cNvPr id="37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584" name=""/>
          <p:cNvSpPr/>
          <p:nvPr>
            <p:ph type="title" sz="full" idx="0"/>
          </p:nvPr>
        </p:nvSpPr>
        <p:spPr>
          <a:xfrm rot="0">
            <a:off x="457200" y="277812"/>
            <a:ext cx="8229600" cy="1139825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p>
            <a:pPr lvl="0"/>
            <a:r>
              <a:rPr altLang="en-US" lang="en-US"/>
              <a:t>Click to edit Master title style</a:t>
            </a:r>
          </a:p>
        </p:txBody>
      </p:sp>
      <p:sp>
        <p:nvSpPr>
          <p:cNvPr id="1048585" name=""/>
          <p:cNvSpPr/>
          <p:nvPr>
            <p:ph type="body" sz="full" idx="1"/>
          </p:nvPr>
        </p:nvSpPr>
        <p:spPr>
          <a:xfrm rot="0">
            <a:off x="457200" y="1600200"/>
            <a:ext cx="8229600" cy="4530725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p>
            <a:pPr lvl="0"/>
            <a:r>
              <a:rPr altLang="en-US" lang="en-US"/>
              <a:t>Click to edit Master text styles</a:t>
            </a:r>
          </a:p>
          <a:p>
            <a:pPr lvl="1"/>
            <a:r>
              <a:rPr altLang="en-US" lang="en-US"/>
              <a:t>Second level</a:t>
            </a:r>
          </a:p>
          <a:p>
            <a:pPr lvl="2"/>
            <a:r>
              <a:rPr altLang="en-US" lang="en-US"/>
              <a:t>Third level</a:t>
            </a:r>
          </a:p>
          <a:p>
            <a:pPr lvl="3"/>
            <a:r>
              <a:rPr altLang="en-US" lang="en-US"/>
              <a:t>Fourth level</a:t>
            </a:r>
          </a:p>
          <a:p>
            <a:pPr lvl="4"/>
            <a:r>
              <a:rPr altLang="en-US" lang="en-US"/>
              <a:t>Fifth level</a:t>
            </a:r>
          </a:p>
        </p:txBody>
      </p:sp>
      <p:sp>
        <p:nvSpPr>
          <p:cNvPr id="1048586" name=""/>
          <p:cNvSpPr/>
          <p:nvPr>
            <p:ph type="dt" sz="half" idx="2"/>
          </p:nvPr>
        </p:nvSpPr>
        <p:spPr>
          <a:xfrm rot="0">
            <a:off x="457200" y="6243637"/>
            <a:ext cx="2133600" cy="457200"/>
          </a:xfrm>
          <a:prstGeom prst="rect"/>
          <a:noFill/>
          <a:ln>
            <a:noFill/>
          </a:ln>
        </p:spPr>
        <p:txBody>
          <a:bodyPr anchor="b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5pPr>
          </a:lstStyle>
          <a:p>
            <a:pPr algn="l" fontAlgn="base" indent="0" lvl="0" mar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</a:pPr>
            <a:endParaRPr altLang="en-US" baseline="0" sz="1200" lang="en-US" u="none">
              <a:latin typeface="Garamond" pitchFamily="18" charset="0"/>
            </a:endParaRPr>
          </a:p>
        </p:txBody>
      </p:sp>
      <p:sp>
        <p:nvSpPr>
          <p:cNvPr id="1048587" name=""/>
          <p:cNvSpPr/>
          <p:nvPr>
            <p:ph type="ftr" sz="quarter" idx="3"/>
          </p:nvPr>
        </p:nvSpPr>
        <p:spPr>
          <a:xfrm rot="0">
            <a:off x="3124200" y="6248400"/>
            <a:ext cx="2895600" cy="457200"/>
          </a:xfrm>
          <a:prstGeom prst="rect"/>
          <a:noFill/>
          <a:ln>
            <a:noFill/>
          </a:ln>
        </p:spPr>
        <p:txBody>
          <a:bodyPr anchor="b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5pPr>
          </a:lstStyle>
          <a:p>
            <a:pPr algn="ctr" fontAlgn="base" indent="0" lvl="0" mar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</a:pPr>
            <a:endParaRPr altLang="en-US" baseline="0" sz="1200" lang="en-US" u="none">
              <a:latin typeface="Garamond" pitchFamily="18" charset="0"/>
            </a:endParaRPr>
          </a:p>
        </p:txBody>
      </p:sp>
      <p:sp>
        <p:nvSpPr>
          <p:cNvPr id="1048588" name=""/>
          <p:cNvSpPr/>
          <p:nvPr>
            <p:ph type="sldNum" sz="quarter" idx="4"/>
          </p:nvPr>
        </p:nvSpPr>
        <p:spPr>
          <a:xfrm rot="0">
            <a:off x="6553200" y="6243637"/>
            <a:ext cx="2133600" cy="457200"/>
          </a:xfrm>
          <a:prstGeom prst="rect"/>
          <a:noFill/>
          <a:ln>
            <a:noFill/>
          </a:ln>
        </p:spPr>
        <p:txBody>
          <a:bodyPr anchor="b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5pPr>
          </a:lstStyle>
          <a:p>
            <a:pPr algn="r" fontAlgn="base" indent="0" lvl="0" mar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</a:pPr>
            <a:fld id="{566ABCEB-ACFC-4714-9973-3DA970169C29}" type="slidenum">
              <a:rPr altLang="en-US" baseline="0" sz="1200" lang="en-US" u="none">
                <a:latin typeface="Garamond" pitchFamily="18" charset="0"/>
              </a:rPr>
              <a:pPr algn="r" fontAlgn="base" indent="0" lvl="0" mar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SzPct val="100000"/>
                <a:buFontTx/>
                <a:buNone/>
              </a:pPr>
            </a:fld>
            <a:endParaRPr altLang="en-US" baseline="0" sz="1200" lang="en-US" u="none">
              <a:latin typeface="Garamond" pitchFamily="18" charset="0"/>
            </a:endParaRPr>
          </a:p>
        </p:txBody>
      </p:sp>
      <p:sp>
        <p:nvSpPr>
          <p:cNvPr id="1048589" name=""/>
          <p:cNvSpPr/>
          <p:nvPr/>
        </p:nvSpPr>
        <p:spPr>
          <a:xfrm rot="0">
            <a:off x="381000" y="228600"/>
            <a:ext cx="8229600" cy="609600"/>
          </a:xfrm>
          <a:custGeom>
            <a:avLst/>
            <a:ahLst/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>
                <a:alpha val="100000"/>
              </a:schemeClr>
            </a:solidFill>
            <a:prstDash val="solid"/>
            <a:miter/>
          </a:ln>
        </p:spPr>
        <p:txBody>
          <a:bodyPr anchor="t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5pPr>
          </a:lstStyle>
          <a:p>
            <a:pPr algn="l" fontAlgn="base" indent="0" lvl="0" mar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endParaRPr u="none"/>
          </a:p>
        </p:txBody>
      </p:sp>
      <p:cxnSp>
        <p:nvCxnSpPr>
          <p:cNvPr id="3145729" name=""/>
          <p:cNvCxnSpPr>
            <a:cxnSpLocks/>
          </p:cNvCxnSpPr>
          <p:nvPr/>
        </p:nvCxnSpPr>
        <p:spPr>
          <a:xfrm rot="0">
            <a:off x="457200" y="6172200"/>
            <a:ext cx="8229600" cy="0"/>
          </a:xfrm>
          <a:prstGeom prst="line"/>
          <a:noFill/>
          <a:ln w="19050" cap="flat" cmpd="sng">
            <a:solidFill>
              <a:schemeClr val="accent1">
                <a:alpha val="100000"/>
              </a:schemeClr>
            </a:solidFill>
            <a:prstDash val="solid"/>
            <a:round/>
          </a:ln>
        </p:spPr>
      </p:cxnSp>
    </p:spTree>
  </p:cSld>
  <p:clrMap accent1="accent1" accent2="accent2" accent3="accent3" accent4="accent4" accent5="accent5" accent6="accent6" bg1="lt1" bg2="dk2" tx1="dk1" tx2="lt2" hlink="hlink" folHlink="folHlink"/>
  <p:sldLayoutIdLst>
    <p:sldLayoutId id="2147483658" r:id="rId1"/>
    <p:sldLayoutId id="2147483659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76" r:id="rId8"/>
    <p:sldLayoutId id="2147483677" r:id="rId9"/>
    <p:sldLayoutId id="2147483678" r:id="rId10"/>
    <p:sldLayoutId id="2147483679" r:id="rId11"/>
  </p:sldLayoutIdLst>
  <p:hf dt="0" ftr="0" sldNum="0"/>
  <p:txStyles>
    <p:titleStyle>
      <a:lvl1pPr algn="l" eaLnBrk="1" fontAlgn="base" hangingPunct="1" indent="0" marL="0" rtl="0">
        <a:lnSpc>
          <a:spcPct val="100000"/>
        </a:lnSpc>
        <a:spcBef>
          <a:spcPct val="0"/>
        </a:spcBef>
        <a:spcAft>
          <a:spcPct val="0"/>
        </a:spcAft>
        <a:buFontTx/>
        <a:buNone/>
        <a:defRPr baseline="0" b="0" sz="4200" i="0" u="none">
          <a:solidFill>
            <a:srgbClr val="006633"/>
          </a:solidFill>
          <a:latin typeface="Garamond" pitchFamily="18" charset="0"/>
        </a:defRPr>
      </a:lvl1pPr>
    </p:titleStyle>
    <p:bodyStyle>
      <a:lvl1pPr algn="l" eaLnBrk="1" fontAlgn="base" hangingPunct="1" indent="-342900" marL="342900" rtl="0">
        <a:lnSpc>
          <a:spcPct val="100000"/>
        </a:lnSpc>
        <a:spcBef>
          <a:spcPct val="20000"/>
        </a:spcBef>
        <a:spcAft>
          <a:spcPct val="0"/>
        </a:spcAft>
        <a:buClr>
          <a:srgbClr val="CC9900"/>
        </a:buClr>
        <a:buSzPct val="65000"/>
        <a:buFont typeface="Wingdings" pitchFamily="0" charset="2"/>
        <a:buChar char="n"/>
        <a:defRPr baseline="0" b="0" sz="3000" i="0" u="none">
          <a:solidFill>
            <a:srgbClr val="000000"/>
          </a:solidFill>
          <a:latin typeface="Arial" pitchFamily="34" charset="0"/>
        </a:defRPr>
      </a:lvl1pPr>
      <a:lvl2pPr algn="l" eaLnBrk="1" fontAlgn="base" hangingPunct="1" indent="-325438" marL="669925" rtl="0">
        <a:lnSpc>
          <a:spcPct val="100000"/>
        </a:lnSpc>
        <a:spcBef>
          <a:spcPct val="20000"/>
        </a:spcBef>
        <a:spcAft>
          <a:spcPct val="0"/>
        </a:spcAft>
        <a:buClr>
          <a:srgbClr val="3B812F"/>
        </a:buClr>
        <a:buSzPct val="60000"/>
        <a:buFont typeface="Wingdings" pitchFamily="0" charset="2"/>
        <a:buChar char="q"/>
        <a:defRPr baseline="0" b="0" sz="2600" i="0" u="none">
          <a:solidFill>
            <a:srgbClr val="000000"/>
          </a:solidFill>
          <a:latin typeface="Arial" pitchFamily="34" charset="0"/>
        </a:defRPr>
      </a:lvl2pPr>
      <a:lvl3pPr algn="l" eaLnBrk="1" fontAlgn="base" hangingPunct="1" indent="-350838" marL="1022350" rtl="0">
        <a:lnSpc>
          <a:spcPct val="100000"/>
        </a:lnSpc>
        <a:spcBef>
          <a:spcPct val="20000"/>
        </a:spcBef>
        <a:spcAft>
          <a:spcPct val="0"/>
        </a:spcAft>
        <a:buClr>
          <a:srgbClr val="CC9900"/>
        </a:buClr>
        <a:buSzPct val="65000"/>
        <a:buFont typeface="Wingdings" pitchFamily="0" charset="2"/>
        <a:buChar char="n"/>
        <a:defRPr baseline="0" b="0" sz="2200" i="0" u="none">
          <a:solidFill>
            <a:srgbClr val="000000"/>
          </a:solidFill>
          <a:latin typeface="Arial" pitchFamily="34" charset="0"/>
        </a:defRPr>
      </a:lvl3pPr>
      <a:lvl4pPr algn="l" eaLnBrk="1" fontAlgn="base" hangingPunct="1" indent="-314325" marL="1339850" rtl="0">
        <a:lnSpc>
          <a:spcPct val="100000"/>
        </a:lnSpc>
        <a:spcBef>
          <a:spcPct val="20000"/>
        </a:spcBef>
        <a:spcAft>
          <a:spcPct val="0"/>
        </a:spcAft>
        <a:buClr>
          <a:srgbClr val="3B812F"/>
        </a:buClr>
        <a:buSzPct val="70000"/>
        <a:buFont typeface="Wingdings" pitchFamily="0" charset="2"/>
        <a:buChar char="q"/>
        <a:defRPr baseline="0" b="0" sz="2000" i="0" u="none">
          <a:solidFill>
            <a:srgbClr val="000000"/>
          </a:solidFill>
          <a:latin typeface="Arial" pitchFamily="34" charset="0"/>
        </a:defRPr>
      </a:lvl4pPr>
      <a:lvl5pPr algn="l" eaLnBrk="1" fontAlgn="base" hangingPunct="1" indent="-339725" marL="1679575" rtl="0">
        <a:lnSpc>
          <a:spcPct val="100000"/>
        </a:lnSpc>
        <a:spcBef>
          <a:spcPct val="20000"/>
        </a:spcBef>
        <a:spcAft>
          <a:spcPct val="0"/>
        </a:spcAft>
        <a:buClr>
          <a:srgbClr val="CC9900"/>
        </a:buClr>
        <a:buSzPct val="75000"/>
        <a:buFont typeface="Wingdings" pitchFamily="0" charset="2"/>
        <a:buChar char="§"/>
        <a:defRPr baseline="0" b="0" sz="2000" i="0" u="none">
          <a:solidFill>
            <a:srgbClr val="000000"/>
          </a:solidFill>
          <a:latin typeface="Arial" pitchFamily="34" charset="0"/>
        </a:defRPr>
      </a:lvl5pPr>
    </p:bodyStyle>
    <p:otherStyle>
      <a:lvl1pPr algn="l" eaLnBrk="1" fontAlgn="base" hangingPunct="1" indent="0" latinLnBrk="1" marL="0" rtl="0">
        <a:lnSpc>
          <a:spcPct val="100000"/>
        </a:lnSpc>
        <a:spcBef>
          <a:spcPct val="0"/>
        </a:spcBef>
        <a:spcAft>
          <a:spcPct val="0"/>
        </a:spcAft>
        <a:buFont typeface="Arial" pitchFamily="34" charset="0"/>
        <a:buNone/>
        <a:defRPr baseline="0" b="0" sz="1800" i="0" u="none">
          <a:solidFill>
            <a:schemeClr val="dk1"/>
          </a:solidFill>
          <a:latin typeface="Arial" pitchFamily="34" charset="0"/>
          <a:sym typeface="Arial" pitchFamily="34" charset="0"/>
        </a:defRPr>
      </a:lvl1pPr>
      <a:lvl2pPr algn="l" eaLnBrk="1" fontAlgn="base" hangingPunct="1" indent="0" latinLnBrk="1" marL="457200" rtl="0">
        <a:lnSpc>
          <a:spcPct val="100000"/>
        </a:lnSpc>
        <a:spcBef>
          <a:spcPct val="0"/>
        </a:spcBef>
        <a:spcAft>
          <a:spcPct val="0"/>
        </a:spcAft>
        <a:buFont typeface="Arial" pitchFamily="34" charset="0"/>
        <a:buNone/>
        <a:defRPr baseline="0" b="0" sz="1800" i="0" u="none">
          <a:solidFill>
            <a:schemeClr val="dk1"/>
          </a:solidFill>
          <a:latin typeface="Arial" pitchFamily="34" charset="0"/>
          <a:sym typeface="Arial" pitchFamily="34" charset="0"/>
        </a:defRPr>
      </a:lvl2pPr>
      <a:lvl3pPr algn="l" eaLnBrk="1" fontAlgn="base" hangingPunct="1" indent="0" latinLnBrk="1" marL="914400" rtl="0">
        <a:lnSpc>
          <a:spcPct val="100000"/>
        </a:lnSpc>
        <a:spcBef>
          <a:spcPct val="0"/>
        </a:spcBef>
        <a:spcAft>
          <a:spcPct val="0"/>
        </a:spcAft>
        <a:buFont typeface="Arial" pitchFamily="34" charset="0"/>
        <a:buNone/>
        <a:defRPr baseline="0" b="0" sz="1800" i="0" u="none">
          <a:solidFill>
            <a:schemeClr val="dk1"/>
          </a:solidFill>
          <a:latin typeface="Arial" pitchFamily="34" charset="0"/>
          <a:sym typeface="Arial" pitchFamily="34" charset="0"/>
        </a:defRPr>
      </a:lvl3pPr>
      <a:lvl4pPr algn="l" eaLnBrk="1" fontAlgn="base" hangingPunct="1" indent="0" latinLnBrk="1" marL="1371600" rtl="0">
        <a:lnSpc>
          <a:spcPct val="100000"/>
        </a:lnSpc>
        <a:spcBef>
          <a:spcPct val="0"/>
        </a:spcBef>
        <a:spcAft>
          <a:spcPct val="0"/>
        </a:spcAft>
        <a:buFont typeface="Arial" pitchFamily="34" charset="0"/>
        <a:buNone/>
        <a:defRPr baseline="0" b="0" sz="1800" i="0" u="none">
          <a:solidFill>
            <a:schemeClr val="dk1"/>
          </a:solidFill>
          <a:latin typeface="Arial" pitchFamily="34" charset="0"/>
          <a:sym typeface="Arial" pitchFamily="34" charset="0"/>
        </a:defRPr>
      </a:lvl4pPr>
      <a:lvl5pPr algn="l" eaLnBrk="1" fontAlgn="base" hangingPunct="1" indent="0" latinLnBrk="1" marL="1828800" rtl="0">
        <a:lnSpc>
          <a:spcPct val="100000"/>
        </a:lnSpc>
        <a:spcBef>
          <a:spcPct val="0"/>
        </a:spcBef>
        <a:spcAft>
          <a:spcPct val="0"/>
        </a:spcAft>
        <a:buFont typeface="Arial" pitchFamily="34" charset="0"/>
        <a:buNone/>
        <a:defRPr baseline="0" b="0" sz="1800" i="0" u="none">
          <a:solidFill>
            <a:schemeClr val="dk1"/>
          </a:solidFill>
          <a:latin typeface="Arial" pitchFamily="34" charset="0"/>
          <a:sym typeface="Arial" pitchFamily="34" charset="0"/>
        </a:defRPr>
      </a:lvl5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white">
      <p:bgPr>
        <a:solidFill>
          <a:schemeClr val="lt1"/>
        </a:solidFill>
      </p:bgPr>
    </p:bg>
    <p:spTree>
      <p:nvGrpSpPr>
        <p:cNvPr id="13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576" name=""/>
          <p:cNvSpPr/>
          <p:nvPr/>
        </p:nvSpPr>
        <p:spPr>
          <a:xfrm rot="0">
            <a:off x="609600" y="1219200"/>
            <a:ext cx="7924800" cy="914400"/>
          </a:xfrm>
          <a:custGeom>
            <a:avLst/>
            <a:ahLst/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>
                <a:alpha val="100000"/>
              </a:schemeClr>
            </a:solidFill>
            <a:prstDash val="solid"/>
            <a:miter/>
          </a:ln>
        </p:spPr>
      </p:sp>
      <p:cxnSp>
        <p:nvCxnSpPr>
          <p:cNvPr id="3145728" name=""/>
          <p:cNvCxnSpPr>
            <a:cxnSpLocks/>
          </p:cNvCxnSpPr>
          <p:nvPr/>
        </p:nvCxnSpPr>
        <p:spPr>
          <a:xfrm rot="0">
            <a:off x="1981200" y="3962400"/>
            <a:ext cx="6511925" cy="0"/>
          </a:xfrm>
          <a:prstGeom prst="line"/>
          <a:noFill/>
          <a:ln w="19050" cap="flat" cmpd="sng">
            <a:solidFill>
              <a:schemeClr val="accent1">
                <a:alpha val="100000"/>
              </a:schemeClr>
            </a:solidFill>
            <a:prstDash val="solid"/>
            <a:round/>
          </a:ln>
        </p:spPr>
      </p:cxnSp>
      <p:sp>
        <p:nvSpPr>
          <p:cNvPr id="1048577" name=""/>
          <p:cNvSpPr/>
          <p:nvPr>
            <p:ph type="title" sz="full" idx="0"/>
          </p:nvPr>
        </p:nvSpPr>
        <p:spPr>
          <a:xfrm rot="0">
            <a:off x="457200" y="277812"/>
            <a:ext cx="8229600" cy="1139825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p>
            <a:pPr lvl="0"/>
            <a:r>
              <a:rPr altLang="en-US" lang="en-US"/>
              <a:t>Click to edit Master title style</a:t>
            </a:r>
          </a:p>
        </p:txBody>
      </p:sp>
      <p:sp>
        <p:nvSpPr>
          <p:cNvPr id="1048578" name=""/>
          <p:cNvSpPr/>
          <p:nvPr>
            <p:ph type="body" sz="full" idx="1"/>
          </p:nvPr>
        </p:nvSpPr>
        <p:spPr>
          <a:xfrm rot="0">
            <a:off x="457200" y="1600200"/>
            <a:ext cx="8229600" cy="4530725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p>
            <a:pPr lvl="0"/>
            <a:r>
              <a:rPr altLang="en-US" lang="en-US"/>
              <a:t>Click to edit Master text styles</a:t>
            </a:r>
          </a:p>
          <a:p>
            <a:pPr lvl="1"/>
            <a:r>
              <a:rPr altLang="en-US" lang="en-US"/>
              <a:t>Second level</a:t>
            </a:r>
          </a:p>
          <a:p>
            <a:pPr lvl="2"/>
            <a:r>
              <a:rPr altLang="en-US" lang="en-US"/>
              <a:t>Third level</a:t>
            </a:r>
          </a:p>
          <a:p>
            <a:pPr lvl="3"/>
            <a:r>
              <a:rPr altLang="en-US" lang="en-US"/>
              <a:t>Fourth level</a:t>
            </a:r>
          </a:p>
          <a:p>
            <a:pPr lvl="4"/>
            <a:r>
              <a:rPr altLang="en-US" lang="en-US"/>
              <a:t>Fifth level</a:t>
            </a:r>
          </a:p>
        </p:txBody>
      </p:sp>
      <p:sp>
        <p:nvSpPr>
          <p:cNvPr id="1048579" name=""/>
          <p:cNvSpPr/>
          <p:nvPr>
            <p:ph type="dt" sz="half" idx="2"/>
          </p:nvPr>
        </p:nvSpPr>
        <p:spPr>
          <a:xfrm rot="0">
            <a:off x="457200" y="6243637"/>
            <a:ext cx="2133600" cy="457200"/>
          </a:xfrm>
          <a:prstGeom prst="rect"/>
          <a:noFill/>
          <a:ln>
            <a:noFill/>
          </a:ln>
        </p:spPr>
        <p:txBody>
          <a:bodyPr anchor="b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5pPr>
          </a:lstStyle>
          <a:p>
            <a:pPr fontAlgn="base" lv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</a:pPr>
            <a:endParaRPr altLang="en-US" baseline="0" sz="1200" lang="en-US" u="none">
              <a:latin typeface="Garamond" pitchFamily="18" charset="0"/>
            </a:endParaRPr>
          </a:p>
        </p:txBody>
      </p:sp>
      <p:sp>
        <p:nvSpPr>
          <p:cNvPr id="1048580" name=""/>
          <p:cNvSpPr/>
          <p:nvPr>
            <p:ph type="ftr" sz="quarter" idx="3"/>
          </p:nvPr>
        </p:nvSpPr>
        <p:spPr>
          <a:xfrm rot="0">
            <a:off x="3124200" y="6243637"/>
            <a:ext cx="2895600" cy="457200"/>
          </a:xfrm>
          <a:prstGeom prst="rect"/>
          <a:noFill/>
          <a:ln>
            <a:noFill/>
          </a:ln>
        </p:spPr>
        <p:txBody>
          <a:bodyPr anchor="b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5pPr>
          </a:lstStyle>
          <a:p>
            <a:pPr algn="ctr" fontAlgn="base" lv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</a:pPr>
            <a:endParaRPr altLang="en-US" baseline="0" sz="1200" lang="en-US" u="none">
              <a:latin typeface="Garamond" pitchFamily="18" charset="0"/>
            </a:endParaRPr>
          </a:p>
        </p:txBody>
      </p:sp>
      <p:sp>
        <p:nvSpPr>
          <p:cNvPr id="1048581" name=""/>
          <p:cNvSpPr/>
          <p:nvPr>
            <p:ph type="sldNum" sz="quarter" idx="4"/>
          </p:nvPr>
        </p:nvSpPr>
        <p:spPr>
          <a:xfrm rot="0">
            <a:off x="6553200" y="6243637"/>
            <a:ext cx="2133600" cy="457200"/>
          </a:xfrm>
          <a:prstGeom prst="rect"/>
          <a:noFill/>
          <a:ln>
            <a:noFill/>
          </a:ln>
        </p:spPr>
        <p:txBody>
          <a:bodyPr anchor="b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Arial" pitchFamily="34" charset="0"/>
              </a:defRPr>
            </a:lvl5pPr>
          </a:lstStyle>
          <a:p>
            <a:pPr algn="r" fontAlgn="base" lv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</a:pPr>
            <a:fld id="{566ABCEB-ACFC-4714-9973-3DA970169C29}" type="slidenum">
              <a:rPr altLang="en-US" baseline="0" sz="1200" lang="en-US" u="none">
                <a:latin typeface="Garamond" pitchFamily="18" charset="0"/>
              </a:rPr>
              <a:pPr algn="r" fontAlgn="base" lv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SzPct val="100000"/>
                <a:buFontTx/>
                <a:buNone/>
              </a:pPr>
            </a:fld>
            <a:endParaRPr altLang="en-US" baseline="0" sz="1200" lang="en-US" u="none">
              <a:latin typeface="Garamond" pitchFamily="18" charset="0"/>
            </a:endParaRPr>
          </a:p>
        </p:txBody>
      </p:sp>
    </p:spTree>
  </p:cSld>
  <p:clrMap accent1="accent1" accent2="accent2" accent3="accent3" accent4="accent4" accent5="accent5" accent6="accent6" bg1="lt1" bg2="dk2" tx1="dk1" tx2="lt2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80" r:id="rId8"/>
    <p:sldLayoutId id="2147483681" r:id="rId9"/>
    <p:sldLayoutId id="2147483682" r:id="rId10"/>
    <p:sldLayoutId id="2147483683" r:id="rId11"/>
  </p:sldLayoutIdLst>
  <p:hf dt="0" ftr="0" sldNum="0"/>
  <p:txStyles>
    <p:titleStyle>
      <a:lvl1pPr algn="l" eaLnBrk="1" fontAlgn="base" hangingPunct="1" indent="0" marL="0" rtl="0">
        <a:lnSpc>
          <a:spcPct val="100000"/>
        </a:lnSpc>
        <a:spcBef>
          <a:spcPct val="0"/>
        </a:spcBef>
        <a:spcAft>
          <a:spcPct val="0"/>
        </a:spcAft>
        <a:buFontTx/>
        <a:buNone/>
        <a:defRPr baseline="0" b="0" sz="4200" i="0" u="none">
          <a:solidFill>
            <a:srgbClr val="006633"/>
          </a:solidFill>
          <a:latin typeface="Garamond" pitchFamily="18" charset="0"/>
        </a:defRPr>
      </a:lvl1pPr>
    </p:titleStyle>
    <p:bodyStyle>
      <a:lvl1pPr algn="l" eaLnBrk="1" fontAlgn="base" hangingPunct="1" indent="-342900" marL="342900" rtl="0">
        <a:lnSpc>
          <a:spcPct val="100000"/>
        </a:lnSpc>
        <a:spcBef>
          <a:spcPct val="20000"/>
        </a:spcBef>
        <a:spcAft>
          <a:spcPct val="0"/>
        </a:spcAft>
        <a:buClr>
          <a:srgbClr val="CC9900"/>
        </a:buClr>
        <a:buSzPct val="65000"/>
        <a:buFont typeface="Wingdings" pitchFamily="0" charset="2"/>
        <a:buChar char="n"/>
        <a:defRPr baseline="0" b="0" sz="3000" i="0" u="none">
          <a:solidFill>
            <a:srgbClr val="000000"/>
          </a:solidFill>
          <a:latin typeface="Arial" pitchFamily="34" charset="0"/>
        </a:defRPr>
      </a:lvl1pPr>
      <a:lvl2pPr algn="l" eaLnBrk="1" fontAlgn="base" hangingPunct="1" indent="-325438" marL="669925" rtl="0">
        <a:lnSpc>
          <a:spcPct val="100000"/>
        </a:lnSpc>
        <a:spcBef>
          <a:spcPct val="20000"/>
        </a:spcBef>
        <a:spcAft>
          <a:spcPct val="0"/>
        </a:spcAft>
        <a:buClr>
          <a:srgbClr val="3B812F"/>
        </a:buClr>
        <a:buSzPct val="60000"/>
        <a:buFont typeface="Wingdings" pitchFamily="0" charset="2"/>
        <a:buChar char="q"/>
        <a:defRPr baseline="0" b="0" sz="2600" i="0" u="none">
          <a:solidFill>
            <a:srgbClr val="000000"/>
          </a:solidFill>
          <a:latin typeface="Arial" pitchFamily="34" charset="0"/>
        </a:defRPr>
      </a:lvl2pPr>
      <a:lvl3pPr algn="l" eaLnBrk="1" fontAlgn="base" hangingPunct="1" indent="-350838" marL="1022350" rtl="0">
        <a:lnSpc>
          <a:spcPct val="100000"/>
        </a:lnSpc>
        <a:spcBef>
          <a:spcPct val="20000"/>
        </a:spcBef>
        <a:spcAft>
          <a:spcPct val="0"/>
        </a:spcAft>
        <a:buClr>
          <a:srgbClr val="CC9900"/>
        </a:buClr>
        <a:buSzPct val="65000"/>
        <a:buFont typeface="Wingdings" pitchFamily="0" charset="2"/>
        <a:buChar char="n"/>
        <a:defRPr baseline="0" b="0" sz="2200" i="0" u="none">
          <a:solidFill>
            <a:srgbClr val="000000"/>
          </a:solidFill>
          <a:latin typeface="Arial" pitchFamily="34" charset="0"/>
        </a:defRPr>
      </a:lvl3pPr>
      <a:lvl4pPr algn="l" eaLnBrk="1" fontAlgn="base" hangingPunct="1" indent="-314325" marL="1339850" rtl="0">
        <a:lnSpc>
          <a:spcPct val="100000"/>
        </a:lnSpc>
        <a:spcBef>
          <a:spcPct val="20000"/>
        </a:spcBef>
        <a:spcAft>
          <a:spcPct val="0"/>
        </a:spcAft>
        <a:buClr>
          <a:srgbClr val="3B812F"/>
        </a:buClr>
        <a:buSzPct val="70000"/>
        <a:buFont typeface="Wingdings" pitchFamily="0" charset="2"/>
        <a:buChar char="q"/>
        <a:defRPr baseline="0" b="0" sz="2000" i="0" u="none">
          <a:solidFill>
            <a:srgbClr val="000000"/>
          </a:solidFill>
          <a:latin typeface="Arial" pitchFamily="34" charset="0"/>
        </a:defRPr>
      </a:lvl4pPr>
      <a:lvl5pPr algn="l" eaLnBrk="1" fontAlgn="base" hangingPunct="1" indent="-339725" marL="1679575" rtl="0">
        <a:lnSpc>
          <a:spcPct val="100000"/>
        </a:lnSpc>
        <a:spcBef>
          <a:spcPct val="20000"/>
        </a:spcBef>
        <a:spcAft>
          <a:spcPct val="0"/>
        </a:spcAft>
        <a:buClr>
          <a:srgbClr val="CC9900"/>
        </a:buClr>
        <a:buSzPct val="75000"/>
        <a:buFont typeface="Wingdings" pitchFamily="0" charset="2"/>
        <a:buChar char="§"/>
        <a:defRPr baseline="0" b="0" sz="2000" i="0" u="none">
          <a:solidFill>
            <a:srgbClr val="000000"/>
          </a:solidFill>
          <a:latin typeface="Arial" pitchFamily="34" charset="0"/>
        </a:defRPr>
      </a:lvl5pPr>
    </p:bodyStyle>
    <p:otherStyle>
      <a:lvl1pPr algn="l" eaLnBrk="1" fontAlgn="base" hangingPunct="1" indent="0" latinLnBrk="1" marL="0" rtl="0">
        <a:lnSpc>
          <a:spcPct val="100000"/>
        </a:lnSpc>
        <a:spcBef>
          <a:spcPct val="0"/>
        </a:spcBef>
        <a:spcAft>
          <a:spcPct val="0"/>
        </a:spcAft>
        <a:buFont typeface="Arial" pitchFamily="34" charset="0"/>
        <a:buNone/>
        <a:defRPr baseline="0" b="0" sz="1800" i="0" u="none">
          <a:solidFill>
            <a:schemeClr val="dk1"/>
          </a:solidFill>
          <a:latin typeface="Arial" pitchFamily="34" charset="0"/>
          <a:sym typeface="Arial" pitchFamily="34" charset="0"/>
        </a:defRPr>
      </a:lvl1pPr>
      <a:lvl2pPr algn="l" eaLnBrk="1" fontAlgn="base" hangingPunct="1" indent="0" latinLnBrk="1" marL="457200" rtl="0">
        <a:lnSpc>
          <a:spcPct val="100000"/>
        </a:lnSpc>
        <a:spcBef>
          <a:spcPct val="0"/>
        </a:spcBef>
        <a:spcAft>
          <a:spcPct val="0"/>
        </a:spcAft>
        <a:buFont typeface="Arial" pitchFamily="34" charset="0"/>
        <a:buNone/>
        <a:defRPr baseline="0" b="0" sz="1800" i="0" u="none">
          <a:solidFill>
            <a:schemeClr val="dk1"/>
          </a:solidFill>
          <a:latin typeface="Arial" pitchFamily="34" charset="0"/>
          <a:sym typeface="Arial" pitchFamily="34" charset="0"/>
        </a:defRPr>
      </a:lvl2pPr>
      <a:lvl3pPr algn="l" eaLnBrk="1" fontAlgn="base" hangingPunct="1" indent="0" latinLnBrk="1" marL="914400" rtl="0">
        <a:lnSpc>
          <a:spcPct val="100000"/>
        </a:lnSpc>
        <a:spcBef>
          <a:spcPct val="0"/>
        </a:spcBef>
        <a:spcAft>
          <a:spcPct val="0"/>
        </a:spcAft>
        <a:buFont typeface="Arial" pitchFamily="34" charset="0"/>
        <a:buNone/>
        <a:defRPr baseline="0" b="0" sz="1800" i="0" u="none">
          <a:solidFill>
            <a:schemeClr val="dk1"/>
          </a:solidFill>
          <a:latin typeface="Arial" pitchFamily="34" charset="0"/>
          <a:sym typeface="Arial" pitchFamily="34" charset="0"/>
        </a:defRPr>
      </a:lvl3pPr>
      <a:lvl4pPr algn="l" eaLnBrk="1" fontAlgn="base" hangingPunct="1" indent="0" latinLnBrk="1" marL="1371600" rtl="0">
        <a:lnSpc>
          <a:spcPct val="100000"/>
        </a:lnSpc>
        <a:spcBef>
          <a:spcPct val="0"/>
        </a:spcBef>
        <a:spcAft>
          <a:spcPct val="0"/>
        </a:spcAft>
        <a:buFont typeface="Arial" pitchFamily="34" charset="0"/>
        <a:buNone/>
        <a:defRPr baseline="0" b="0" sz="1800" i="0" u="none">
          <a:solidFill>
            <a:schemeClr val="dk1"/>
          </a:solidFill>
          <a:latin typeface="Arial" pitchFamily="34" charset="0"/>
          <a:sym typeface="Arial" pitchFamily="34" charset="0"/>
        </a:defRPr>
      </a:lvl4pPr>
      <a:lvl5pPr algn="l" eaLnBrk="1" fontAlgn="base" hangingPunct="1" indent="0" latinLnBrk="1" marL="1828800" rtl="0">
        <a:lnSpc>
          <a:spcPct val="100000"/>
        </a:lnSpc>
        <a:spcBef>
          <a:spcPct val="0"/>
        </a:spcBef>
        <a:spcAft>
          <a:spcPct val="0"/>
        </a:spcAft>
        <a:buFont typeface="Arial" pitchFamily="34" charset="0"/>
        <a:buNone/>
        <a:defRPr baseline="0" b="0" sz="1800" i="0" u="none">
          <a:solidFill>
            <a:schemeClr val="dk1"/>
          </a:solidFill>
          <a:latin typeface="Arial" pitchFamily="34" charset="0"/>
          <a:sym typeface="Arial" pitchFamily="34" charset="0"/>
        </a:defRPr>
      </a:lvl5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0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
<Relationships xmlns="http://schemas.openxmlformats.org/package/2006/relationships"><Relationship Id="rId1" Type="http://schemas.openxmlformats.org/officeDocument/2006/relationships/image" Target="../media/image22.wmf"/><Relationship Id="rId2" Type="http://schemas.openxmlformats.org/officeDocument/2006/relationships/image" Target="../media/image23.wmf"/><Relationship Id="rId3" Type="http://schemas.openxmlformats.org/officeDocument/2006/relationships/image" Target="../media/image24.wmf"/><Relationship Id="rId4" Type="http://schemas.openxmlformats.org/officeDocument/2006/relationships/image" Target="../media/image25.wmf"/><Relationship Id="rId5" Type="http://schemas.openxmlformats.org/officeDocument/2006/relationships/image" Target="../media/image26.wmf"/><Relationship Id="rId6" Type="http://schemas.openxmlformats.org/officeDocument/2006/relationships/slideLayout" Target="../slideLayouts/slideLayout18.xml"/></Relationships>
</file>

<file path=ppt/slides/_rels/slide18.xml.rels><?xml version="1.0" encoding="UTF-8" standalone="yes"?>
<Relationships xmlns="http://schemas.openxmlformats.org/package/2006/relationships"><Relationship Id="rId1" Type="http://schemas.openxmlformats.org/officeDocument/2006/relationships/image" Target="../media/image27.wmf"/><Relationship Id="rId2" Type="http://schemas.openxmlformats.org/officeDocument/2006/relationships/image" Target="../media/image28.wmf"/><Relationship Id="rId3" Type="http://schemas.openxmlformats.org/officeDocument/2006/relationships/image" Target="../media/image29.wmf"/><Relationship Id="rId4" Type="http://schemas.openxmlformats.org/officeDocument/2006/relationships/image" Target="../media/image30.wmf"/><Relationship Id="rId5" Type="http://schemas.openxmlformats.org/officeDocument/2006/relationships/image" Target="../media/image31.wmf"/><Relationship Id="rId6" Type="http://schemas.openxmlformats.org/officeDocument/2006/relationships/slideLayout" Target="../slideLayouts/slideLayout18.xml"/></Relationships>
</file>

<file path=ppt/slides/_rels/slide19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0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4.xml.rels><?xml version="1.0" encoding="UTF-8" standalone="yes"?>
<Relationships xmlns="http://schemas.openxmlformats.org/package/2006/relationships"><Relationship Id="rId1" Type="http://schemas.openxmlformats.org/officeDocument/2006/relationships/image" Target="../media/image29.wmf"/><Relationship Id="rId2" Type="http://schemas.openxmlformats.org/officeDocument/2006/relationships/image" Target="../media/image32.wmf"/><Relationship Id="rId3" Type="http://schemas.openxmlformats.org/officeDocument/2006/relationships/image" Target="../media/image33.wmf"/><Relationship Id="rId4" Type="http://schemas.openxmlformats.org/officeDocument/2006/relationships/slideLayout" Target="../slideLayouts/slideLayout18.xml"/></Relationships>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image" Target="../media/image1.wmf"/><Relationship Id="rId2" Type="http://schemas.openxmlformats.org/officeDocument/2006/relationships/slideLayout" Target="../slideLayouts/slideLayout18.xml"/><Relationship Id="rId3" Type="http://schemas.openxmlformats.org/officeDocument/2006/relationships/notesSlide" Target="../notesSlides/notesSlide1.xml"/></Relationships>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image" Target="../media/image2.wmf"/><Relationship Id="rId2" Type="http://schemas.openxmlformats.org/officeDocument/2006/relationships/image" Target="../media/image3.wmf"/><Relationship Id="rId3" Type="http://schemas.openxmlformats.org/officeDocument/2006/relationships/image" Target="../media/image4.wmf"/><Relationship Id="rId4" Type="http://schemas.openxmlformats.org/officeDocument/2006/relationships/image" Target="../media/image5.wmf"/><Relationship Id="rId5" Type="http://schemas.openxmlformats.org/officeDocument/2006/relationships/image" Target="../media/image6.wmf"/><Relationship Id="rId6" Type="http://schemas.openxmlformats.org/officeDocument/2006/relationships/image" Target="../media/image7.wmf"/><Relationship Id="rId7" Type="http://schemas.openxmlformats.org/officeDocument/2006/relationships/image" Target="../media/image8.wmf"/><Relationship Id="rId8" Type="http://schemas.openxmlformats.org/officeDocument/2006/relationships/image" Target="../media/image9.wmf"/><Relationship Id="rId9" Type="http://schemas.openxmlformats.org/officeDocument/2006/relationships/image" Target="../media/image10.wmf"/><Relationship Id="rId10" Type="http://schemas.openxmlformats.org/officeDocument/2006/relationships/image" Target="../media/image11.wmf"/><Relationship Id="rId11" Type="http://schemas.openxmlformats.org/officeDocument/2006/relationships/slideLayout" Target="../slideLayouts/slideLayout18.xml"/></Relationships>
</file>

<file path=ppt/slides/_rels/slide7.xml.rels><?xml version="1.0" encoding="UTF-8" standalone="yes"?>
<Relationships xmlns="http://schemas.openxmlformats.org/package/2006/relationships"><Relationship Id="rId1" Type="http://schemas.openxmlformats.org/officeDocument/2006/relationships/image" Target="../media/image12.wmf"/><Relationship Id="rId2" Type="http://schemas.openxmlformats.org/officeDocument/2006/relationships/image" Target="../media/image13.wmf"/><Relationship Id="rId3" Type="http://schemas.openxmlformats.org/officeDocument/2006/relationships/image" Target="../media/image14.wmf"/><Relationship Id="rId4" Type="http://schemas.openxmlformats.org/officeDocument/2006/relationships/image" Target="../media/image15.wmf"/><Relationship Id="rId5" Type="http://schemas.openxmlformats.org/officeDocument/2006/relationships/image" Target="../media/image16.wmf"/><Relationship Id="rId6" Type="http://schemas.openxmlformats.org/officeDocument/2006/relationships/image" Target="../media/image17.wmf"/><Relationship Id="rId7" Type="http://schemas.openxmlformats.org/officeDocument/2006/relationships/image" Target="../media/image18.wmf"/><Relationship Id="rId8" Type="http://schemas.openxmlformats.org/officeDocument/2006/relationships/image" Target="../media/image19.wmf"/><Relationship Id="rId9" Type="http://schemas.openxmlformats.org/officeDocument/2006/relationships/image" Target="../media/image20.wmf"/><Relationship Id="rId10" Type="http://schemas.openxmlformats.org/officeDocument/2006/relationships/slideLayout" Target="../slideLayouts/slideLayout18.xml"/><Relationship Id="rId11" Type="http://schemas.openxmlformats.org/officeDocument/2006/relationships/notesSlide" Target="../notesSlides/notesSlide2.xml"/></Relationships>
</file>

<file path=ppt/slides/_rels/slide8.xml.rels><?xml version="1.0" encoding="UTF-8" standalone="yes"?>
<Relationships xmlns="http://schemas.openxmlformats.org/package/2006/relationships"><Relationship Id="rId1" Type="http://schemas.openxmlformats.org/officeDocument/2006/relationships/image" Target="../media/image21.wmf"/><Relationship Id="rId2" Type="http://schemas.openxmlformats.org/officeDocument/2006/relationships/slideLayout" Target="../slideLayouts/slideLayout18.xml"/></Relationships>
</file>

<file path=ppt/slides/_rels/slide9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>
  <p:cSld>
    <p:spTree>
      <p:nvGrpSpPr>
        <p:cNvPr id="14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582" name=""/>
          <p:cNvSpPr/>
          <p:nvPr>
            <p:ph type="ctrTitle" sz="full" idx="4294967295"/>
          </p:nvPr>
        </p:nvSpPr>
        <p:spPr>
          <a:xfrm rot="0">
            <a:off x="914400" y="1524000"/>
            <a:ext cx="7623175" cy="17526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>
              <a:defRPr sz="4200"/>
            </a:lvl1pPr>
          </a:lstStyle>
          <a:p>
            <a:pPr algn="l" eaLnBrk="1" fontAlgn="base" hangingPunct="1" indent="0" lvl="0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</a:pPr>
            <a:r>
              <a:rPr altLang="en-US" baseline="0" sz="5000" lang="en-US" u="none">
                <a:solidFill>
                  <a:srgbClr val="006633"/>
                </a:solidFill>
                <a:latin typeface="Garamond" pitchFamily="18" charset="0"/>
                <a:ea typeface="Arial" pitchFamily="34" charset="0"/>
                <a:sym typeface="Wingdings" pitchFamily="0" charset="2"/>
              </a:rPr>
              <a:t>LAPLACE TRANSFORMS</a:t>
            </a:r>
          </a:p>
        </p:txBody>
      </p:sp>
      <p:sp>
        <p:nvSpPr>
          <p:cNvPr id="1048583" name=""/>
          <p:cNvSpPr/>
          <p:nvPr>
            <p:ph type="subTitle" sz="full" idx="4294967295"/>
          </p:nvPr>
        </p:nvSpPr>
        <p:spPr>
          <a:xfrm rot="0">
            <a:off x="1981200" y="3962400"/>
            <a:ext cx="6553200" cy="17526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ctr" marL="0">
              <a:buFontTx/>
              <a:buNone/>
              <a:defRPr sz="3000">
                <a:solidFill>
                  <a:srgbClr val="000000"/>
                </a:solidFill>
              </a:defRPr>
            </a:lvl1pPr>
            <a:lvl2pPr algn="ctr" marL="457200">
              <a:buFontTx/>
              <a:buNone/>
            </a:lvl2pPr>
            <a:lvl3pPr algn="ctr" marL="914400">
              <a:buFontTx/>
              <a:buNone/>
            </a:lvl3pPr>
            <a:lvl4pPr algn="ctr" marL="1371600">
              <a:buFontTx/>
              <a:buNone/>
            </a:lvl4pPr>
            <a:lvl5pPr algn="ctr" marL="1828800">
              <a:buFontTx/>
              <a:buNone/>
            </a:lvl5pPr>
          </a:lstStyle>
          <a:p>
            <a:pPr algn="l" eaLnBrk="1" fontAlgn="base" hangingPunct="1" indent="0" lvl="0" marL="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9900"/>
              </a:buClr>
              <a:buSzPct val="65000"/>
              <a:buFont typeface="Wingdings" pitchFamily="0" charset="2"/>
              <a:buNone/>
            </a:pPr>
            <a:r>
              <a:rPr altLang="en-US" baseline="0" sz="2800" lang="en-US" u="none">
                <a:solidFill>
                  <a:srgbClr val="000000"/>
                </a:solidFill>
                <a:latin typeface="Arial" pitchFamily="34" charset="0"/>
                <a:ea typeface="Arial" pitchFamily="34" charset="0"/>
                <a:sym typeface="Wingdings" pitchFamily="0" charset="2"/>
              </a:rPr>
              <a:t>INTRODUCTION</a:t>
            </a:r>
          </a:p>
          <a:p>
            <a:pPr algn="l" eaLnBrk="1" fontAlgn="base" hangingPunct="1" indent="0" lvl="0" marL="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9900"/>
              </a:buClr>
              <a:buSzPct val="65000"/>
              <a:buFont typeface="Wingdings" pitchFamily="0" charset="2"/>
              <a:buNone/>
            </a:pPr>
            <a:r>
              <a:rPr altLang="en-US" baseline="0" sz="2800" lang="en-US" u="none">
                <a:solidFill>
                  <a:srgbClr val="000000"/>
                </a:solidFill>
                <a:latin typeface="Arial" pitchFamily="34" charset="0"/>
                <a:ea typeface="Arial" pitchFamily="34" charset="0"/>
                <a:sym typeface="Wingdings" pitchFamily="0" charset="2"/>
              </a:rPr>
              <a:t>P</a:t>
            </a:r>
            <a:r>
              <a:rPr altLang="en-US" baseline="0" sz="2800" lang="en-US" u="none">
                <a:solidFill>
                  <a:srgbClr val="000000"/>
                </a:solidFill>
                <a:latin typeface="Arial" pitchFamily="34" charset="0"/>
                <a:ea typeface="Arial" pitchFamily="34" charset="0"/>
                <a:sym typeface="Wingdings" pitchFamily="0" charset="2"/>
              </a:rPr>
              <a:t>r</a:t>
            </a:r>
            <a:r>
              <a:rPr altLang="en-US" baseline="0" sz="2800" lang="en-US" u="none">
                <a:solidFill>
                  <a:srgbClr val="000000"/>
                </a:solidFill>
                <a:latin typeface="Arial" pitchFamily="34" charset="0"/>
                <a:ea typeface="Arial" pitchFamily="34" charset="0"/>
                <a:sym typeface="Wingdings" pitchFamily="0" charset="2"/>
              </a:rPr>
              <a:t>e</a:t>
            </a:r>
            <a:r>
              <a:rPr altLang="en-US" baseline="0" sz="2800" lang="en-US" u="none">
                <a:solidFill>
                  <a:srgbClr val="000000"/>
                </a:solidFill>
                <a:latin typeface="Arial" pitchFamily="34" charset="0"/>
                <a:ea typeface="Arial" pitchFamily="34" charset="0"/>
                <a:sym typeface="Wingdings" pitchFamily="0" charset="2"/>
              </a:rPr>
              <a:t>s</a:t>
            </a:r>
            <a:r>
              <a:rPr altLang="en-US" baseline="0" sz="2800" lang="en-US" u="none">
                <a:solidFill>
                  <a:srgbClr val="000000"/>
                </a:solidFill>
                <a:latin typeface="Arial" pitchFamily="34" charset="0"/>
                <a:ea typeface="Arial" pitchFamily="34" charset="0"/>
                <a:sym typeface="Wingdings" pitchFamily="0" charset="2"/>
              </a:rPr>
              <a:t>e</a:t>
            </a:r>
            <a:r>
              <a:rPr altLang="en-US" baseline="0" sz="2800" lang="en-US" u="none">
                <a:solidFill>
                  <a:srgbClr val="000000"/>
                </a:solidFill>
                <a:latin typeface="Arial" pitchFamily="34" charset="0"/>
                <a:ea typeface="Arial" pitchFamily="34" charset="0"/>
                <a:sym typeface="Wingdings" pitchFamily="0" charset="2"/>
              </a:rPr>
              <a:t>nted</a:t>
            </a:r>
            <a:r>
              <a:rPr altLang="en-US" baseline="0" sz="2800" lang="en-US" u="none">
                <a:solidFill>
                  <a:srgbClr val="000000"/>
                </a:solidFill>
                <a:latin typeface="Arial" pitchFamily="34" charset="0"/>
                <a:ea typeface="Arial" pitchFamily="34" charset="0"/>
                <a:sym typeface="Wingdings" pitchFamily="0" charset="2"/>
              </a:rPr>
              <a:t> </a:t>
            </a:r>
            <a:r>
              <a:rPr altLang="en-US" baseline="0" sz="2800" lang="en-US" u="none">
                <a:solidFill>
                  <a:srgbClr val="000000"/>
                </a:solidFill>
                <a:latin typeface="Arial" pitchFamily="34" charset="0"/>
                <a:ea typeface="Arial" pitchFamily="34" charset="0"/>
                <a:sym typeface="Wingdings" pitchFamily="0" charset="2"/>
              </a:rPr>
              <a:t>b</a:t>
            </a:r>
            <a:r>
              <a:rPr altLang="en-US" baseline="0" sz="2800" lang="en-US" u="none">
                <a:solidFill>
                  <a:srgbClr val="000000"/>
                </a:solidFill>
                <a:latin typeface="Arial" pitchFamily="34" charset="0"/>
                <a:ea typeface="Arial" pitchFamily="34" charset="0"/>
                <a:sym typeface="Wingdings" pitchFamily="0" charset="2"/>
              </a:rPr>
              <a:t>y</a:t>
            </a:r>
            <a:r>
              <a:rPr altLang="en-US" baseline="0" sz="2800" lang="en-US" u="none">
                <a:solidFill>
                  <a:srgbClr val="000000"/>
                </a:solidFill>
                <a:latin typeface="Arial" pitchFamily="34" charset="0"/>
                <a:ea typeface="Arial" pitchFamily="34" charset="0"/>
                <a:sym typeface="Wingdings" pitchFamily="0" charset="2"/>
              </a:rPr>
              <a:t> </a:t>
            </a:r>
            <a:endParaRPr altLang="en-US" lang="zh-CN"/>
          </a:p>
          <a:p>
            <a:pPr algn="l" eaLnBrk="1" fontAlgn="base" hangingPunct="1" indent="0" lvl="0" marL="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9900"/>
              </a:buClr>
              <a:buSzPct val="65000"/>
              <a:buFont typeface="Wingdings" pitchFamily="0" charset="2"/>
              <a:buNone/>
            </a:pPr>
            <a:r>
              <a:rPr altLang="en-US" baseline="0" sz="2800" lang="en-US" u="none">
                <a:solidFill>
                  <a:srgbClr val="000000"/>
                </a:solidFill>
                <a:latin typeface="Arial" pitchFamily="34" charset="0"/>
                <a:ea typeface="Arial" pitchFamily="34" charset="0"/>
                <a:sym typeface="Wingdings" pitchFamily="0" charset="2"/>
              </a:rPr>
              <a:t>D</a:t>
            </a:r>
            <a:r>
              <a:rPr altLang="en-US" baseline="0" sz="2800" lang="en-US" u="none">
                <a:solidFill>
                  <a:srgbClr val="000000"/>
                </a:solidFill>
                <a:latin typeface="Arial" pitchFamily="34" charset="0"/>
                <a:ea typeface="Arial" pitchFamily="34" charset="0"/>
                <a:sym typeface="Wingdings" pitchFamily="0" charset="2"/>
              </a:rPr>
              <a:t>r</a:t>
            </a:r>
            <a:r>
              <a:rPr altLang="en-US" baseline="0" sz="2800" lang="en-US" u="none">
                <a:solidFill>
                  <a:srgbClr val="000000"/>
                </a:solidFill>
                <a:latin typeface="Arial" pitchFamily="34" charset="0"/>
                <a:ea typeface="Arial" pitchFamily="34" charset="0"/>
                <a:sym typeface="Wingdings" pitchFamily="0" charset="2"/>
              </a:rPr>
              <a:t>.</a:t>
            </a:r>
            <a:r>
              <a:rPr altLang="en-US" baseline="0" sz="2800" lang="en-US" u="none">
                <a:solidFill>
                  <a:srgbClr val="000000"/>
                </a:solidFill>
                <a:latin typeface="Arial" pitchFamily="34" charset="0"/>
                <a:ea typeface="Arial" pitchFamily="34" charset="0"/>
                <a:sym typeface="Wingdings" pitchFamily="0" charset="2"/>
              </a:rPr>
              <a:t>S</a:t>
            </a:r>
            <a:r>
              <a:rPr altLang="en-US" baseline="0" sz="2800" lang="en-US" u="none">
                <a:solidFill>
                  <a:srgbClr val="000000"/>
                </a:solidFill>
                <a:latin typeface="Arial" pitchFamily="34" charset="0"/>
                <a:ea typeface="Arial" pitchFamily="34" charset="0"/>
                <a:sym typeface="Wingdings" pitchFamily="0" charset="2"/>
              </a:rPr>
              <a:t>.</a:t>
            </a:r>
            <a:r>
              <a:rPr altLang="en-US" baseline="0" sz="2800" lang="en-US" u="none">
                <a:solidFill>
                  <a:srgbClr val="000000"/>
                </a:solidFill>
                <a:latin typeface="Arial" pitchFamily="34" charset="0"/>
                <a:ea typeface="Arial" pitchFamily="34" charset="0"/>
                <a:sym typeface="Wingdings" pitchFamily="0" charset="2"/>
              </a:rPr>
              <a:t>M</a:t>
            </a:r>
            <a:r>
              <a:rPr altLang="en-US" baseline="0" sz="2800" lang="en-US" u="none">
                <a:solidFill>
                  <a:srgbClr val="000000"/>
                </a:solidFill>
                <a:latin typeface="Arial" pitchFamily="34" charset="0"/>
                <a:ea typeface="Arial" pitchFamily="34" charset="0"/>
                <a:sym typeface="Wingdings" pitchFamily="0" charset="2"/>
              </a:rPr>
              <a:t>o</a:t>
            </a:r>
            <a:r>
              <a:rPr altLang="en-US" baseline="0" sz="2800" lang="en-US" u="none">
                <a:solidFill>
                  <a:srgbClr val="000000"/>
                </a:solidFill>
                <a:latin typeface="Arial" pitchFamily="34" charset="0"/>
                <a:ea typeface="Arial" pitchFamily="34" charset="0"/>
                <a:sym typeface="Wingdings" pitchFamily="0" charset="2"/>
              </a:rPr>
              <a:t>h</a:t>
            </a:r>
            <a:r>
              <a:rPr altLang="en-US" baseline="0" sz="2800" lang="en-US" u="none">
                <a:solidFill>
                  <a:srgbClr val="000000"/>
                </a:solidFill>
                <a:latin typeface="Arial" pitchFamily="34" charset="0"/>
                <a:ea typeface="Arial" pitchFamily="34" charset="0"/>
                <a:sym typeface="Wingdings" pitchFamily="0" charset="2"/>
              </a:rPr>
              <a:t>a</a:t>
            </a:r>
            <a:r>
              <a:rPr altLang="en-US" baseline="0" sz="2800" lang="en-US" u="none">
                <a:solidFill>
                  <a:srgbClr val="000000"/>
                </a:solidFill>
                <a:latin typeface="Arial" pitchFamily="34" charset="0"/>
                <a:ea typeface="Arial" pitchFamily="34" charset="0"/>
                <a:sym typeface="Wingdings" pitchFamily="0" charset="2"/>
              </a:rPr>
              <a:t>m</a:t>
            </a:r>
            <a:r>
              <a:rPr altLang="en-US" baseline="0" sz="2800" lang="en-US" u="none">
                <a:solidFill>
                  <a:srgbClr val="000000"/>
                </a:solidFill>
                <a:latin typeface="Arial" pitchFamily="34" charset="0"/>
                <a:ea typeface="Arial" pitchFamily="34" charset="0"/>
                <a:sym typeface="Wingdings" pitchFamily="0" charset="2"/>
              </a:rPr>
              <a:t>e</a:t>
            </a:r>
            <a:r>
              <a:rPr altLang="en-US" baseline="0" sz="2800" lang="en-US" u="none">
                <a:solidFill>
                  <a:srgbClr val="000000"/>
                </a:solidFill>
                <a:latin typeface="Arial" pitchFamily="34" charset="0"/>
                <a:ea typeface="Arial" pitchFamily="34" charset="0"/>
                <a:sym typeface="Wingdings" pitchFamily="0" charset="2"/>
              </a:rPr>
              <a:t>d</a:t>
            </a:r>
            <a:r>
              <a:rPr altLang="en-US" baseline="0" sz="2800" lang="en-US" u="none">
                <a:solidFill>
                  <a:srgbClr val="000000"/>
                </a:solidFill>
                <a:latin typeface="Arial" pitchFamily="34" charset="0"/>
                <a:ea typeface="Arial" pitchFamily="34" charset="0"/>
                <a:sym typeface="Wingdings" pitchFamily="0" charset="2"/>
              </a:rPr>
              <a:t> </a:t>
            </a:r>
            <a:r>
              <a:rPr altLang="en-US" baseline="0" sz="2800" lang="en-US" u="none">
                <a:solidFill>
                  <a:srgbClr val="000000"/>
                </a:solidFill>
                <a:latin typeface="Arial" pitchFamily="34" charset="0"/>
                <a:ea typeface="Arial" pitchFamily="34" charset="0"/>
                <a:sym typeface="Wingdings" pitchFamily="0" charset="2"/>
              </a:rPr>
              <a:t>B</a:t>
            </a:r>
            <a:r>
              <a:rPr altLang="en-US" baseline="0" sz="2800" lang="en-US" u="none">
                <a:solidFill>
                  <a:srgbClr val="000000"/>
                </a:solidFill>
                <a:latin typeface="Arial" pitchFamily="34" charset="0"/>
                <a:ea typeface="Arial" pitchFamily="34" charset="0"/>
                <a:sym typeface="Wingdings" pitchFamily="0" charset="2"/>
              </a:rPr>
              <a:t>a</a:t>
            </a:r>
            <a:r>
              <a:rPr altLang="en-US" baseline="0" sz="2800" lang="en-US" u="none">
                <a:solidFill>
                  <a:srgbClr val="000000"/>
                </a:solidFill>
                <a:latin typeface="Arial" pitchFamily="34" charset="0"/>
                <a:ea typeface="Arial" pitchFamily="34" charset="0"/>
                <a:sym typeface="Wingdings" pitchFamily="0" charset="2"/>
              </a:rPr>
              <a:t>s</a:t>
            </a:r>
            <a:r>
              <a:rPr altLang="en-US" baseline="0" sz="2800" lang="en-US" u="none">
                <a:solidFill>
                  <a:srgbClr val="000000"/>
                </a:solidFill>
                <a:latin typeface="Arial" pitchFamily="34" charset="0"/>
                <a:ea typeface="Arial" pitchFamily="34" charset="0"/>
                <a:sym typeface="Wingdings" pitchFamily="0" charset="2"/>
              </a:rPr>
              <a:t>h</a:t>
            </a:r>
            <a:r>
              <a:rPr altLang="en-US" baseline="0" sz="2800" lang="en-US" u="none">
                <a:solidFill>
                  <a:srgbClr val="000000"/>
                </a:solidFill>
                <a:latin typeface="Arial" pitchFamily="34" charset="0"/>
                <a:ea typeface="Arial" pitchFamily="34" charset="0"/>
                <a:sym typeface="Wingdings" pitchFamily="0" charset="2"/>
              </a:rPr>
              <a:t>e</a:t>
            </a:r>
            <a:r>
              <a:rPr altLang="en-US" baseline="0" sz="2800" lang="en-US" u="none">
                <a:solidFill>
                  <a:srgbClr val="000000"/>
                </a:solidFill>
                <a:latin typeface="Arial" pitchFamily="34" charset="0"/>
                <a:ea typeface="Arial" pitchFamily="34" charset="0"/>
                <a:sym typeface="Wingdings" pitchFamily="0" charset="2"/>
              </a:rPr>
              <a:t>e</a:t>
            </a:r>
            <a:r>
              <a:rPr altLang="en-US" baseline="0" sz="2800" lang="en-US" u="none">
                <a:solidFill>
                  <a:srgbClr val="000000"/>
                </a:solidFill>
                <a:latin typeface="Arial" pitchFamily="34" charset="0"/>
                <a:ea typeface="Arial" pitchFamily="34" charset="0"/>
                <a:sym typeface="Wingdings" pitchFamily="0" charset="2"/>
              </a:rPr>
              <a:t>r</a:t>
            </a:r>
            <a:r>
              <a:rPr altLang="en-US" baseline="0" sz="2800" lang="en-US" u="none">
                <a:solidFill>
                  <a:srgbClr val="000000"/>
                </a:solidFill>
                <a:latin typeface="Arial" pitchFamily="34" charset="0"/>
                <a:ea typeface="Arial" pitchFamily="34" charset="0"/>
                <a:sym typeface="Wingdings" pitchFamily="0" charset="2"/>
              </a:rPr>
              <a:t> </a:t>
            </a:r>
            <a:endParaRPr altLang="en-US" lang="zh-CN"/>
          </a:p>
          <a:p>
            <a:pPr algn="l" eaLnBrk="1" fontAlgn="base" hangingPunct="1" indent="0" lvl="0" marL="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9900"/>
              </a:buClr>
              <a:buSzPct val="65000"/>
              <a:buFont typeface="Wingdings" pitchFamily="0" charset="2"/>
              <a:buNone/>
            </a:pPr>
            <a:r>
              <a:rPr altLang="en-US" baseline="0" sz="2800" lang="en-US" u="none">
                <a:solidFill>
                  <a:srgbClr val="000000"/>
                </a:solidFill>
                <a:latin typeface="Arial" pitchFamily="34" charset="0"/>
                <a:ea typeface="Arial" pitchFamily="34" charset="0"/>
                <a:sym typeface="Wingdings" pitchFamily="0" charset="2"/>
              </a:rPr>
              <a:t>A</a:t>
            </a:r>
            <a:r>
              <a:rPr altLang="en-US" baseline="0" sz="2800" lang="en-US" u="none">
                <a:solidFill>
                  <a:srgbClr val="000000"/>
                </a:solidFill>
                <a:latin typeface="Arial" pitchFamily="34" charset="0"/>
                <a:ea typeface="Arial" pitchFamily="34" charset="0"/>
                <a:sym typeface="Wingdings" pitchFamily="0" charset="2"/>
              </a:rPr>
              <a:t>s</a:t>
            </a:r>
            <a:r>
              <a:rPr altLang="en-US" baseline="0" sz="2800" lang="en-US" u="none">
                <a:solidFill>
                  <a:srgbClr val="000000"/>
                </a:solidFill>
                <a:latin typeface="Arial" pitchFamily="34" charset="0"/>
                <a:ea typeface="Arial" pitchFamily="34" charset="0"/>
                <a:sym typeface="Wingdings" pitchFamily="0" charset="2"/>
              </a:rPr>
              <a:t>s</a:t>
            </a:r>
            <a:r>
              <a:rPr altLang="en-US" baseline="0" sz="2800" lang="en-US" u="none">
                <a:solidFill>
                  <a:srgbClr val="000000"/>
                </a:solidFill>
                <a:latin typeface="Arial" pitchFamily="34" charset="0"/>
                <a:ea typeface="Arial" pitchFamily="34" charset="0"/>
                <a:sym typeface="Wingdings" pitchFamily="0" charset="2"/>
              </a:rPr>
              <a:t>i</a:t>
            </a:r>
            <a:r>
              <a:rPr altLang="en-US" baseline="0" sz="2800" lang="en-US" u="none">
                <a:solidFill>
                  <a:srgbClr val="000000"/>
                </a:solidFill>
                <a:latin typeface="Arial" pitchFamily="34" charset="0"/>
                <a:ea typeface="Arial" pitchFamily="34" charset="0"/>
                <a:sym typeface="Wingdings" pitchFamily="0" charset="2"/>
              </a:rPr>
              <a:t>stan</a:t>
            </a:r>
            <a:r>
              <a:rPr altLang="en-US" baseline="0" sz="2800" lang="en-US" u="none">
                <a:solidFill>
                  <a:srgbClr val="000000"/>
                </a:solidFill>
                <a:latin typeface="Arial" pitchFamily="34" charset="0"/>
                <a:ea typeface="Arial" pitchFamily="34" charset="0"/>
                <a:sym typeface="Wingdings" pitchFamily="0" charset="2"/>
              </a:rPr>
              <a:t>t</a:t>
            </a:r>
            <a:r>
              <a:rPr altLang="en-US" baseline="0" sz="2800" lang="en-US" u="none">
                <a:solidFill>
                  <a:srgbClr val="000000"/>
                </a:solidFill>
                <a:latin typeface="Arial" pitchFamily="34" charset="0"/>
                <a:ea typeface="Arial" pitchFamily="34" charset="0"/>
                <a:sym typeface="Wingdings" pitchFamily="0" charset="2"/>
              </a:rPr>
              <a:t> </a:t>
            </a:r>
            <a:r>
              <a:rPr altLang="en-US" baseline="0" sz="2800" lang="en-US" u="none">
                <a:solidFill>
                  <a:srgbClr val="000000"/>
                </a:solidFill>
                <a:latin typeface="Arial" pitchFamily="34" charset="0"/>
                <a:ea typeface="Arial" pitchFamily="34" charset="0"/>
                <a:sym typeface="Wingdings" pitchFamily="0" charset="2"/>
              </a:rPr>
              <a:t>p</a:t>
            </a:r>
            <a:r>
              <a:rPr altLang="en-US" baseline="0" sz="2800" lang="en-US" u="none">
                <a:solidFill>
                  <a:srgbClr val="000000"/>
                </a:solidFill>
                <a:latin typeface="Arial" pitchFamily="34" charset="0"/>
                <a:ea typeface="Arial" pitchFamily="34" charset="0"/>
                <a:sym typeface="Wingdings" pitchFamily="0" charset="2"/>
              </a:rPr>
              <a:t>r</a:t>
            </a:r>
            <a:r>
              <a:rPr altLang="en-US" baseline="0" sz="2800" lang="en-US" u="none">
                <a:solidFill>
                  <a:srgbClr val="000000"/>
                </a:solidFill>
                <a:latin typeface="Arial" pitchFamily="34" charset="0"/>
                <a:ea typeface="Arial" pitchFamily="34" charset="0"/>
                <a:sym typeface="Wingdings" pitchFamily="0" charset="2"/>
              </a:rPr>
              <a:t>o</a:t>
            </a:r>
            <a:r>
              <a:rPr altLang="en-US" baseline="0" sz="2800" lang="en-US" u="none">
                <a:solidFill>
                  <a:srgbClr val="000000"/>
                </a:solidFill>
                <a:latin typeface="Arial" pitchFamily="34" charset="0"/>
                <a:ea typeface="Arial" pitchFamily="34" charset="0"/>
                <a:sym typeface="Wingdings" pitchFamily="0" charset="2"/>
              </a:rPr>
              <a:t>f</a:t>
            </a:r>
            <a:r>
              <a:rPr altLang="en-US" baseline="0" sz="2800" lang="en-US" u="none">
                <a:solidFill>
                  <a:srgbClr val="000000"/>
                </a:solidFill>
                <a:latin typeface="Arial" pitchFamily="34" charset="0"/>
                <a:ea typeface="Arial" pitchFamily="34" charset="0"/>
                <a:sym typeface="Wingdings" pitchFamily="0" charset="2"/>
              </a:rPr>
              <a:t>e</a:t>
            </a:r>
            <a:r>
              <a:rPr altLang="en-US" baseline="0" sz="2800" lang="en-US" u="none">
                <a:solidFill>
                  <a:srgbClr val="000000"/>
                </a:solidFill>
                <a:latin typeface="Arial" pitchFamily="34" charset="0"/>
                <a:ea typeface="Arial" pitchFamily="34" charset="0"/>
                <a:sym typeface="Wingdings" pitchFamily="0" charset="2"/>
              </a:rPr>
              <a:t>s</a:t>
            </a:r>
            <a:r>
              <a:rPr altLang="en-US" baseline="0" sz="2800" lang="en-US" u="none">
                <a:solidFill>
                  <a:srgbClr val="000000"/>
                </a:solidFill>
                <a:latin typeface="Arial" pitchFamily="34" charset="0"/>
                <a:ea typeface="Arial" pitchFamily="34" charset="0"/>
                <a:sym typeface="Wingdings" pitchFamily="0" charset="2"/>
              </a:rPr>
              <a:t>sor</a:t>
            </a:r>
            <a:r>
              <a:rPr altLang="en-US" baseline="0" sz="2800" lang="en-US" u="none">
                <a:solidFill>
                  <a:srgbClr val="000000"/>
                </a:solidFill>
                <a:latin typeface="Arial" pitchFamily="34" charset="0"/>
                <a:ea typeface="Arial" pitchFamily="34" charset="0"/>
                <a:sym typeface="Wingdings" pitchFamily="0" charset="2"/>
              </a:rPr>
              <a:t> </a:t>
            </a:r>
            <a:endParaRPr altLang="en-US" lang="zh-CN"/>
          </a:p>
          <a:p>
            <a:pPr algn="l" eaLnBrk="1" fontAlgn="base" hangingPunct="1" indent="0" lvl="0" marL="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9900"/>
              </a:buClr>
              <a:buSzPct val="65000"/>
              <a:buFont typeface="Wingdings" pitchFamily="0" charset="2"/>
              <a:buNone/>
            </a:pPr>
            <a:r>
              <a:rPr altLang="en-US" baseline="0" sz="2800" lang="en-US" u="none">
                <a:solidFill>
                  <a:srgbClr val="000000"/>
                </a:solidFill>
                <a:latin typeface="Arial" pitchFamily="34" charset="0"/>
                <a:ea typeface="Arial" pitchFamily="34" charset="0"/>
                <a:sym typeface="Wingdings" pitchFamily="0" charset="2"/>
              </a:rPr>
              <a:t>D</a:t>
            </a:r>
            <a:r>
              <a:rPr altLang="en-US" baseline="0" sz="2800" lang="en-US" u="none">
                <a:solidFill>
                  <a:srgbClr val="000000"/>
                </a:solidFill>
                <a:latin typeface="Arial" pitchFamily="34" charset="0"/>
                <a:ea typeface="Arial" pitchFamily="34" charset="0"/>
                <a:sym typeface="Wingdings" pitchFamily="0" charset="2"/>
              </a:rPr>
              <a:t>e</a:t>
            </a:r>
            <a:r>
              <a:rPr altLang="en-US" baseline="0" sz="2800" lang="en-US" u="none">
                <a:solidFill>
                  <a:srgbClr val="000000"/>
                </a:solidFill>
                <a:latin typeface="Arial" pitchFamily="34" charset="0"/>
                <a:ea typeface="Arial" pitchFamily="34" charset="0"/>
                <a:sym typeface="Wingdings" pitchFamily="0" charset="2"/>
              </a:rPr>
              <a:t>p</a:t>
            </a:r>
            <a:r>
              <a:rPr altLang="en-US" baseline="0" sz="2800" lang="en-US" u="none">
                <a:solidFill>
                  <a:srgbClr val="000000"/>
                </a:solidFill>
                <a:latin typeface="Arial" pitchFamily="34" charset="0"/>
                <a:ea typeface="Arial" pitchFamily="34" charset="0"/>
                <a:sym typeface="Wingdings" pitchFamily="0" charset="2"/>
              </a:rPr>
              <a:t>artment</a:t>
            </a:r>
            <a:r>
              <a:rPr altLang="en-US" baseline="0" sz="2800" lang="en-US" u="none">
                <a:solidFill>
                  <a:srgbClr val="000000"/>
                </a:solidFill>
                <a:latin typeface="Arial" pitchFamily="34" charset="0"/>
                <a:ea typeface="Arial" pitchFamily="34" charset="0"/>
                <a:sym typeface="Wingdings" pitchFamily="0" charset="2"/>
              </a:rPr>
              <a:t> </a:t>
            </a:r>
            <a:r>
              <a:rPr altLang="en-US" baseline="0" sz="2800" lang="en-US" u="none">
                <a:solidFill>
                  <a:srgbClr val="000000"/>
                </a:solidFill>
                <a:latin typeface="Arial" pitchFamily="34" charset="0"/>
                <a:ea typeface="Arial" pitchFamily="34" charset="0"/>
                <a:sym typeface="Wingdings" pitchFamily="0" charset="2"/>
              </a:rPr>
              <a:t>o</a:t>
            </a:r>
            <a:r>
              <a:rPr altLang="en-US" baseline="0" sz="2800" lang="en-US" u="none">
                <a:solidFill>
                  <a:srgbClr val="000000"/>
                </a:solidFill>
                <a:latin typeface="Arial" pitchFamily="34" charset="0"/>
                <a:ea typeface="Arial" pitchFamily="34" charset="0"/>
                <a:sym typeface="Wingdings" pitchFamily="0" charset="2"/>
              </a:rPr>
              <a:t>f</a:t>
            </a:r>
            <a:r>
              <a:rPr altLang="en-US" baseline="0" sz="2800" lang="en-US" u="none">
                <a:solidFill>
                  <a:srgbClr val="000000"/>
                </a:solidFill>
                <a:latin typeface="Arial" pitchFamily="34" charset="0"/>
                <a:ea typeface="Arial" pitchFamily="34" charset="0"/>
                <a:sym typeface="Wingdings" pitchFamily="0" charset="2"/>
              </a:rPr>
              <a:t> </a:t>
            </a:r>
            <a:r>
              <a:rPr altLang="en-US" baseline="0" sz="2800" lang="en-US" u="none">
                <a:solidFill>
                  <a:srgbClr val="000000"/>
                </a:solidFill>
                <a:latin typeface="Arial" pitchFamily="34" charset="0"/>
                <a:ea typeface="Arial" pitchFamily="34" charset="0"/>
                <a:sym typeface="Wingdings" pitchFamily="0" charset="2"/>
              </a:rPr>
              <a:t>M</a:t>
            </a:r>
            <a:r>
              <a:rPr altLang="en-US" baseline="0" sz="2800" lang="en-US" u="none">
                <a:solidFill>
                  <a:srgbClr val="000000"/>
                </a:solidFill>
                <a:latin typeface="Arial" pitchFamily="34" charset="0"/>
                <a:ea typeface="Arial" pitchFamily="34" charset="0"/>
                <a:sym typeface="Wingdings" pitchFamily="0" charset="2"/>
              </a:rPr>
              <a:t>a</a:t>
            </a:r>
            <a:r>
              <a:rPr altLang="en-US" baseline="0" sz="2800" lang="en-US" u="none">
                <a:solidFill>
                  <a:srgbClr val="000000"/>
                </a:solidFill>
                <a:latin typeface="Arial" pitchFamily="34" charset="0"/>
                <a:ea typeface="Arial" pitchFamily="34" charset="0"/>
                <a:sym typeface="Wingdings" pitchFamily="0" charset="2"/>
              </a:rPr>
              <a:t>t</a:t>
            </a:r>
            <a:r>
              <a:rPr altLang="en-US" baseline="0" sz="2800" lang="en-US" u="none">
                <a:solidFill>
                  <a:srgbClr val="000000"/>
                </a:solidFill>
                <a:latin typeface="Arial" pitchFamily="34" charset="0"/>
                <a:ea typeface="Arial" pitchFamily="34" charset="0"/>
                <a:sym typeface="Wingdings" pitchFamily="0" charset="2"/>
              </a:rPr>
              <a:t>h</a:t>
            </a:r>
            <a:r>
              <a:rPr altLang="en-US" baseline="0" sz="2800" lang="en-US" u="none">
                <a:solidFill>
                  <a:srgbClr val="000000"/>
                </a:solidFill>
                <a:latin typeface="Arial" pitchFamily="34" charset="0"/>
                <a:ea typeface="Arial" pitchFamily="34" charset="0"/>
                <a:sym typeface="Wingdings" pitchFamily="0" charset="2"/>
              </a:rPr>
              <a:t>e</a:t>
            </a:r>
            <a:r>
              <a:rPr altLang="en-US" baseline="0" sz="2800" lang="en-US" u="none">
                <a:solidFill>
                  <a:srgbClr val="000000"/>
                </a:solidFill>
                <a:latin typeface="Arial" pitchFamily="34" charset="0"/>
                <a:ea typeface="Arial" pitchFamily="34" charset="0"/>
                <a:sym typeface="Wingdings" pitchFamily="0" charset="2"/>
              </a:rPr>
              <a:t>matics</a:t>
            </a:r>
            <a:endParaRPr altLang="en-US" lang="zh-CN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1">
  <p:cSld>
    <p:spTree>
      <p:nvGrpSpPr>
        <p:cNvPr id="63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647" name=""/>
          <p:cNvSpPr/>
          <p:nvPr>
            <p:ph type="title" sz="full" idx="0"/>
          </p:nvPr>
        </p:nvSpPr>
        <p:spPr>
          <a:xfrm rot="0">
            <a:off x="228600" y="0"/>
            <a:ext cx="8610600" cy="6096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1" fontAlgn="base" hangingPunct="1" indent="0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4200" i="0" u="none">
                <a:solidFill>
                  <a:srgbClr val="006633"/>
                </a:solidFill>
                <a:latin typeface="Garamond" pitchFamily="18" charset="0"/>
              </a:defRPr>
            </a:lvl1pPr>
          </a:lstStyle>
          <a:p>
            <a:pPr algn="l" fontAlgn="base" indent="0" lvl="0" mar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</a:pPr>
            <a:r>
              <a:rPr altLang="en-US" lang="en-US">
                <a:ea typeface="Arial" pitchFamily="34" charset="0"/>
                <a:sym typeface="Wingdings" pitchFamily="0" charset="2"/>
              </a:rPr>
              <a:t>Transforms (1 of 11)</a:t>
            </a:r>
          </a:p>
        </p:txBody>
      </p:sp>
      <p:sp>
        <p:nvSpPr>
          <p:cNvPr id="1048648" name=""/>
          <p:cNvSpPr/>
          <p:nvPr>
            <p:ph type="body" sz="full" idx="4294967295"/>
          </p:nvPr>
        </p:nvSpPr>
        <p:spPr>
          <a:xfrm rot="0">
            <a:off x="609600" y="990600"/>
            <a:ext cx="7772400" cy="41148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1" fontAlgn="base" hangingPunct="1" indent="-342900" marL="3429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9900"/>
              </a:buClr>
              <a:buSzPct val="65000"/>
              <a:buFont typeface="Wingdings" pitchFamily="0" charset="2"/>
              <a:buChar char="n"/>
              <a:defRPr baseline="0" b="0" sz="3000" i="0" u="none">
                <a:solidFill>
                  <a:srgbClr val="000000"/>
                </a:solidFill>
                <a:latin typeface="Arial" pitchFamily="34" charset="0"/>
              </a:defRPr>
            </a:lvl1pPr>
            <a:lvl2pPr algn="l" eaLnBrk="1" fontAlgn="base" hangingPunct="1" indent="-325438" marL="669925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B812F"/>
              </a:buClr>
              <a:buSzPct val="60000"/>
              <a:buFont typeface="Wingdings" pitchFamily="0" charset="2"/>
              <a:buChar char="q"/>
              <a:defRPr baseline="0" b="0" sz="2600" i="0" u="none">
                <a:solidFill>
                  <a:srgbClr val="000000"/>
                </a:solidFill>
                <a:latin typeface="Arial" pitchFamily="34" charset="0"/>
              </a:defRPr>
            </a:lvl2pPr>
            <a:lvl3pPr algn="l" eaLnBrk="1" fontAlgn="base" hangingPunct="1" indent="-350838" marL="102235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9900"/>
              </a:buClr>
              <a:buSzPct val="65000"/>
              <a:buFont typeface="Wingdings" pitchFamily="0" charset="2"/>
              <a:buChar char="n"/>
              <a:defRPr baseline="0" b="0" sz="2200" i="0" u="none">
                <a:solidFill>
                  <a:srgbClr val="000000"/>
                </a:solidFill>
                <a:latin typeface="Arial" pitchFamily="34" charset="0"/>
              </a:defRPr>
            </a:lvl3pPr>
            <a:lvl4pPr algn="l" eaLnBrk="1" fontAlgn="base" hangingPunct="1" indent="-314325" marL="133985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B812F"/>
              </a:buClr>
              <a:buSzPct val="70000"/>
              <a:buFont typeface="Wingdings" pitchFamily="0" charset="2"/>
              <a:buChar char="q"/>
              <a:defRPr baseline="0" b="0" sz="2000" i="0" u="none">
                <a:solidFill>
                  <a:srgbClr val="000000"/>
                </a:solidFill>
                <a:latin typeface="Arial" pitchFamily="34" charset="0"/>
              </a:defRPr>
            </a:lvl4pPr>
            <a:lvl5pPr algn="l" eaLnBrk="1" fontAlgn="base" hangingPunct="1" indent="-339725" marL="1679575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9900"/>
              </a:buClr>
              <a:buSzPct val="75000"/>
              <a:buFont typeface="Wingdings" pitchFamily="0" charset="2"/>
              <a:buChar char="§"/>
              <a:defRPr baseline="0" b="0" sz="2000" i="0" u="none">
                <a:solidFill>
                  <a:srgbClr val="000000"/>
                </a:solidFill>
                <a:latin typeface="Arial" pitchFamily="34" charset="0"/>
              </a:defRPr>
            </a:lvl5pPr>
          </a:lstStyle>
          <a:p>
            <a:pPr algn="l" fontAlgn="base" indent="-342900" lvl="0" marL="34290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9900"/>
              </a:buClr>
              <a:buSzPct val="65000"/>
              <a:buFont typeface="Wingdings" pitchFamily="0" charset="2"/>
              <a:buChar char="n"/>
            </a:pPr>
            <a:r>
              <a:rPr altLang="en-US" lang="en-US">
                <a:ea typeface="Arial" pitchFamily="34" charset="0"/>
                <a:sym typeface="Wingdings" pitchFamily="0" charset="2"/>
              </a:rPr>
              <a:t>Impulse -- </a:t>
            </a:r>
            <a:r>
              <a:rPr altLang="en-US" lang="en-US">
                <a:sym typeface="Symbol" pitchFamily="18" charset="2"/>
              </a:rPr>
              <a:t> (t</a:t>
            </a:r>
            <a:r>
              <a:rPr altLang="en-US" baseline="-25000" b="1" lang="en-US">
                <a:sym typeface="Symbol" pitchFamily="18" charset="2"/>
              </a:rPr>
              <a:t>o</a:t>
            </a:r>
            <a:r>
              <a:rPr altLang="en-US" lang="en-US">
                <a:sym typeface="Symbol" pitchFamily="18" charset="2"/>
              </a:rPr>
              <a:t>)</a:t>
            </a:r>
          </a:p>
        </p:txBody>
      </p:sp>
      <p:sp>
        <p:nvSpPr>
          <p:cNvPr id="1048649" name=""/>
          <p:cNvSpPr/>
          <p:nvPr/>
        </p:nvSpPr>
        <p:spPr>
          <a:xfrm rot="0">
            <a:off x="2667000" y="2362200"/>
            <a:ext cx="944880" cy="447040"/>
          </a:xfrm>
          <a:prstGeom prst="rect"/>
          <a:noFill/>
          <a:ln>
            <a:noFill/>
          </a:ln>
        </p:spPr>
        <p:txBody>
          <a:bodyPr anchor="t" bIns="45720" lIns="91440" rIns="91440" tIns="45720" vert="horz" wrap="none">
            <a:spAutoFit/>
          </a:bodyPr>
          <a:lstStyle>
            <a:lvl1pPr algn="l" eaLnBrk="1" hangingPunct="1" indent="0" marL="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1pPr>
            <a:lvl2pPr algn="l" eaLnBrk="1" hangingPunct="1" indent="0" marL="4572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2pPr>
            <a:lvl3pPr algn="l" eaLnBrk="1" hangingPunct="1" indent="0" marL="9144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3pPr>
            <a:lvl4pPr algn="l" eaLnBrk="1" hangingPunct="1" indent="0" marL="13716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4pPr>
            <a:lvl5pPr algn="l" eaLnBrk="1" hangingPunct="1" indent="0" marL="18288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5pPr>
          </a:lstStyle>
          <a:p>
            <a:pPr algn="l" fontAlgn="base" indent="0" lvl="0" mar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</a:pPr>
            <a:r>
              <a:rPr altLang="en-US" baseline="0" b="1" sz="2400" lang="en-US" u="none"/>
              <a:t>F(s) = </a:t>
            </a:r>
          </a:p>
        </p:txBody>
      </p:sp>
      <p:grpSp>
        <p:nvGrpSpPr>
          <p:cNvPr id="64" name=""/>
          <p:cNvGrpSpPr/>
          <p:nvPr/>
        </p:nvGrpSpPr>
        <p:grpSpPr>
          <a:xfrm rot="0">
            <a:off x="3581400" y="2133600"/>
            <a:ext cx="685800" cy="914400"/>
            <a:chOff x="2304" y="1824"/>
            <a:chExt cx="432" cy="576"/>
          </a:xfrm>
        </p:grpSpPr>
        <p:cxnSp>
          <p:nvCxnSpPr>
            <p:cNvPr id="3145767" name=""/>
            <p:cNvCxnSpPr>
              <a:cxnSpLocks/>
            </p:cNvCxnSpPr>
            <p:nvPr/>
          </p:nvCxnSpPr>
          <p:spPr>
            <a:xfrm rot="0" flipH="1">
              <a:off x="2448" y="1872"/>
              <a:ext cx="144" cy="480"/>
            </a:xfrm>
            <a:prstGeom prst="line"/>
            <a:noFill/>
            <a:ln w="38100" cap="flat" cmpd="sng">
              <a:solidFill>
                <a:schemeClr val="dk1">
                  <a:alpha val="100000"/>
                </a:schemeClr>
              </a:solidFill>
              <a:prstDash val="solid"/>
              <a:round/>
            </a:ln>
          </p:spPr>
        </p:cxnSp>
        <p:sp>
          <p:nvSpPr>
            <p:cNvPr id="1048650" name=""/>
            <p:cNvSpPr/>
            <p:nvPr/>
          </p:nvSpPr>
          <p:spPr>
            <a:xfrm rot="0">
              <a:off x="2352" y="2304"/>
              <a:ext cx="96" cy="96"/>
            </a:xfrm>
            <a:prstGeom prst="ellipse"/>
            <a:noFill/>
            <a:ln w="38100" cap="flat" cmpd="sng">
              <a:solidFill>
                <a:schemeClr val="dk1">
                  <a:alpha val="100000"/>
                </a:schemeClr>
              </a:solidFill>
              <a:prstDash val="solid"/>
              <a:round/>
            </a:ln>
          </p:spPr>
          <p:txBody>
            <a:bodyPr anchor="t" bIns="45720" lIns="91440" rIns="91440" tIns="45720" vert="horz"/>
            <a:lstStyle>
              <a:lvl1pPr algn="l" eaLnBrk="1" hangingPunct="1" indent="0" marL="0" rtl="0">
                <a:defRPr sz="1800">
                  <a:solidFill>
                    <a:srgbClr val="000000"/>
                  </a:solidFill>
                  <a:latin typeface="Arial" pitchFamily="34" charset="0"/>
                  <a:ea typeface="Arial" pitchFamily="34" charset="0"/>
                </a:defRPr>
              </a:lvl1pPr>
              <a:lvl2pPr algn="l" eaLnBrk="1" hangingPunct="1" indent="0" marL="457200" rtl="0">
                <a:defRPr sz="1800">
                  <a:solidFill>
                    <a:srgbClr val="000000"/>
                  </a:solidFill>
                  <a:latin typeface="Arial" pitchFamily="34" charset="0"/>
                  <a:ea typeface="Arial" pitchFamily="34" charset="0"/>
                </a:defRPr>
              </a:lvl2pPr>
              <a:lvl3pPr algn="l" eaLnBrk="1" hangingPunct="1" indent="0" marL="914400" rtl="0">
                <a:defRPr sz="1800">
                  <a:solidFill>
                    <a:srgbClr val="000000"/>
                  </a:solidFill>
                  <a:latin typeface="Arial" pitchFamily="34" charset="0"/>
                  <a:ea typeface="Arial" pitchFamily="34" charset="0"/>
                </a:defRPr>
              </a:lvl3pPr>
              <a:lvl4pPr algn="l" eaLnBrk="1" hangingPunct="1" indent="0" marL="1371600" rtl="0">
                <a:defRPr sz="1800">
                  <a:solidFill>
                    <a:srgbClr val="000000"/>
                  </a:solidFill>
                  <a:latin typeface="Arial" pitchFamily="34" charset="0"/>
                  <a:ea typeface="Arial" pitchFamily="34" charset="0"/>
                </a:defRPr>
              </a:lvl4pPr>
              <a:lvl5pPr algn="l" eaLnBrk="1" hangingPunct="1" indent="0" marL="1828800" rtl="0">
                <a:defRPr sz="1800">
                  <a:solidFill>
                    <a:srgbClr val="000000"/>
                  </a:solidFill>
                  <a:latin typeface="Arial" pitchFamily="34" charset="0"/>
                  <a:ea typeface="Arial" pitchFamily="34" charset="0"/>
                </a:defRPr>
              </a:lvl5pPr>
            </a:lstStyle>
            <a:p>
              <a:pPr algn="l" fontAlgn="base" indent="0" lvl="0" mar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u="none"/>
            </a:p>
          </p:txBody>
        </p:sp>
        <p:sp>
          <p:nvSpPr>
            <p:cNvPr id="1048651" name=""/>
            <p:cNvSpPr/>
            <p:nvPr/>
          </p:nvSpPr>
          <p:spPr>
            <a:xfrm rot="0">
              <a:off x="2592" y="1824"/>
              <a:ext cx="96" cy="96"/>
            </a:xfrm>
            <a:prstGeom prst="ellipse"/>
            <a:noFill/>
            <a:ln w="38100" cap="flat" cmpd="sng">
              <a:solidFill>
                <a:schemeClr val="dk1">
                  <a:alpha val="100000"/>
                </a:schemeClr>
              </a:solidFill>
              <a:prstDash val="solid"/>
              <a:round/>
            </a:ln>
          </p:spPr>
          <p:txBody>
            <a:bodyPr anchor="t" bIns="45720" lIns="91440" rIns="91440" tIns="45720" vert="horz"/>
            <a:lstStyle>
              <a:lvl1pPr algn="l" eaLnBrk="1" hangingPunct="1" indent="0" marL="0" rtl="0">
                <a:defRPr sz="1800">
                  <a:solidFill>
                    <a:srgbClr val="000000"/>
                  </a:solidFill>
                  <a:latin typeface="Arial" pitchFamily="34" charset="0"/>
                  <a:ea typeface="Arial" pitchFamily="34" charset="0"/>
                </a:defRPr>
              </a:lvl1pPr>
              <a:lvl2pPr algn="l" eaLnBrk="1" hangingPunct="1" indent="0" marL="457200" rtl="0">
                <a:defRPr sz="1800">
                  <a:solidFill>
                    <a:srgbClr val="000000"/>
                  </a:solidFill>
                  <a:latin typeface="Arial" pitchFamily="34" charset="0"/>
                  <a:ea typeface="Arial" pitchFamily="34" charset="0"/>
                </a:defRPr>
              </a:lvl2pPr>
              <a:lvl3pPr algn="l" eaLnBrk="1" hangingPunct="1" indent="0" marL="914400" rtl="0">
                <a:defRPr sz="1800">
                  <a:solidFill>
                    <a:srgbClr val="000000"/>
                  </a:solidFill>
                  <a:latin typeface="Arial" pitchFamily="34" charset="0"/>
                  <a:ea typeface="Arial" pitchFamily="34" charset="0"/>
                </a:defRPr>
              </a:lvl3pPr>
              <a:lvl4pPr algn="l" eaLnBrk="1" hangingPunct="1" indent="0" marL="1371600" rtl="0">
                <a:defRPr sz="1800">
                  <a:solidFill>
                    <a:srgbClr val="000000"/>
                  </a:solidFill>
                  <a:latin typeface="Arial" pitchFamily="34" charset="0"/>
                  <a:ea typeface="Arial" pitchFamily="34" charset="0"/>
                </a:defRPr>
              </a:lvl4pPr>
              <a:lvl5pPr algn="l" eaLnBrk="1" hangingPunct="1" indent="0" marL="1828800" rtl="0">
                <a:defRPr sz="1800">
                  <a:solidFill>
                    <a:srgbClr val="000000"/>
                  </a:solidFill>
                  <a:latin typeface="Arial" pitchFamily="34" charset="0"/>
                  <a:ea typeface="Arial" pitchFamily="34" charset="0"/>
                </a:defRPr>
              </a:lvl5pPr>
            </a:lstStyle>
            <a:p>
              <a:pPr algn="l" fontAlgn="base" indent="0" lvl="0" mar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u="none"/>
            </a:p>
          </p:txBody>
        </p:sp>
        <p:sp>
          <p:nvSpPr>
            <p:cNvPr id="1048652" name=""/>
            <p:cNvSpPr/>
            <p:nvPr/>
          </p:nvSpPr>
          <p:spPr>
            <a:xfrm rot="0">
              <a:off x="2304" y="2256"/>
              <a:ext cx="144" cy="96"/>
            </a:xfrm>
            <a:prstGeom prst="rect"/>
            <a:solidFill>
              <a:schemeClr val="lt1"/>
            </a:solidFill>
            <a:ln>
              <a:noFill/>
            </a:ln>
          </p:spPr>
          <p:txBody>
            <a:bodyPr anchor="t" bIns="45720" lIns="91440" rIns="91440" tIns="45720" vert="horz"/>
            <a:lstStyle>
              <a:lvl1pPr algn="l" eaLnBrk="1" hangingPunct="1" indent="0" marL="0" rtl="0">
                <a:defRPr sz="1800">
                  <a:solidFill>
                    <a:srgbClr val="000000"/>
                  </a:solidFill>
                  <a:latin typeface="Arial" pitchFamily="34" charset="0"/>
                  <a:ea typeface="Arial" pitchFamily="34" charset="0"/>
                </a:defRPr>
              </a:lvl1pPr>
              <a:lvl2pPr algn="l" eaLnBrk="1" hangingPunct="1" indent="0" marL="457200" rtl="0">
                <a:defRPr sz="1800">
                  <a:solidFill>
                    <a:srgbClr val="000000"/>
                  </a:solidFill>
                  <a:latin typeface="Arial" pitchFamily="34" charset="0"/>
                  <a:ea typeface="Arial" pitchFamily="34" charset="0"/>
                </a:defRPr>
              </a:lvl2pPr>
              <a:lvl3pPr algn="l" eaLnBrk="1" hangingPunct="1" indent="0" marL="914400" rtl="0">
                <a:defRPr sz="1800">
                  <a:solidFill>
                    <a:srgbClr val="000000"/>
                  </a:solidFill>
                  <a:latin typeface="Arial" pitchFamily="34" charset="0"/>
                  <a:ea typeface="Arial" pitchFamily="34" charset="0"/>
                </a:defRPr>
              </a:lvl3pPr>
              <a:lvl4pPr algn="l" eaLnBrk="1" hangingPunct="1" indent="0" marL="1371600" rtl="0">
                <a:defRPr sz="1800">
                  <a:solidFill>
                    <a:srgbClr val="000000"/>
                  </a:solidFill>
                  <a:latin typeface="Arial" pitchFamily="34" charset="0"/>
                  <a:ea typeface="Arial" pitchFamily="34" charset="0"/>
                </a:defRPr>
              </a:lvl4pPr>
              <a:lvl5pPr algn="l" eaLnBrk="1" hangingPunct="1" indent="0" marL="1828800" rtl="0">
                <a:defRPr sz="1800">
                  <a:solidFill>
                    <a:srgbClr val="000000"/>
                  </a:solidFill>
                  <a:latin typeface="Arial" pitchFamily="34" charset="0"/>
                  <a:ea typeface="Arial" pitchFamily="34" charset="0"/>
                </a:defRPr>
              </a:lvl5pPr>
            </a:lstStyle>
            <a:p>
              <a:pPr algn="l" fontAlgn="base" indent="0" lvl="0" mar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u="none"/>
            </a:p>
          </p:txBody>
        </p:sp>
        <p:sp>
          <p:nvSpPr>
            <p:cNvPr id="1048653" name=""/>
            <p:cNvSpPr/>
            <p:nvPr/>
          </p:nvSpPr>
          <p:spPr>
            <a:xfrm rot="0">
              <a:off x="2592" y="1872"/>
              <a:ext cx="144" cy="96"/>
            </a:xfrm>
            <a:prstGeom prst="rect"/>
            <a:solidFill>
              <a:schemeClr val="lt1"/>
            </a:solidFill>
            <a:ln>
              <a:noFill/>
            </a:ln>
          </p:spPr>
          <p:txBody>
            <a:bodyPr anchor="t" bIns="45720" lIns="91440" rIns="91440" tIns="45720" vert="horz"/>
            <a:lstStyle>
              <a:lvl1pPr algn="l" eaLnBrk="1" hangingPunct="1" indent="0" marL="0" rtl="0">
                <a:defRPr sz="1800">
                  <a:solidFill>
                    <a:srgbClr val="000000"/>
                  </a:solidFill>
                  <a:latin typeface="Arial" pitchFamily="34" charset="0"/>
                  <a:ea typeface="Arial" pitchFamily="34" charset="0"/>
                </a:defRPr>
              </a:lvl1pPr>
              <a:lvl2pPr algn="l" eaLnBrk="1" hangingPunct="1" indent="0" marL="457200" rtl="0">
                <a:defRPr sz="1800">
                  <a:solidFill>
                    <a:srgbClr val="000000"/>
                  </a:solidFill>
                  <a:latin typeface="Arial" pitchFamily="34" charset="0"/>
                  <a:ea typeface="Arial" pitchFamily="34" charset="0"/>
                </a:defRPr>
              </a:lvl2pPr>
              <a:lvl3pPr algn="l" eaLnBrk="1" hangingPunct="1" indent="0" marL="914400" rtl="0">
                <a:defRPr sz="1800">
                  <a:solidFill>
                    <a:srgbClr val="000000"/>
                  </a:solidFill>
                  <a:latin typeface="Arial" pitchFamily="34" charset="0"/>
                  <a:ea typeface="Arial" pitchFamily="34" charset="0"/>
                </a:defRPr>
              </a:lvl3pPr>
              <a:lvl4pPr algn="l" eaLnBrk="1" hangingPunct="1" indent="0" marL="1371600" rtl="0">
                <a:defRPr sz="1800">
                  <a:solidFill>
                    <a:srgbClr val="000000"/>
                  </a:solidFill>
                  <a:latin typeface="Arial" pitchFamily="34" charset="0"/>
                  <a:ea typeface="Arial" pitchFamily="34" charset="0"/>
                </a:defRPr>
              </a:lvl4pPr>
              <a:lvl5pPr algn="l" eaLnBrk="1" hangingPunct="1" indent="0" marL="1828800" rtl="0">
                <a:defRPr sz="1800">
                  <a:solidFill>
                    <a:srgbClr val="000000"/>
                  </a:solidFill>
                  <a:latin typeface="Arial" pitchFamily="34" charset="0"/>
                  <a:ea typeface="Arial" pitchFamily="34" charset="0"/>
                </a:defRPr>
              </a:lvl5pPr>
            </a:lstStyle>
            <a:p>
              <a:pPr algn="l" fontAlgn="base" indent="0" lvl="0" mar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u="none"/>
            </a:p>
          </p:txBody>
        </p:sp>
      </p:grpSp>
      <p:sp>
        <p:nvSpPr>
          <p:cNvPr id="1048654" name=""/>
          <p:cNvSpPr/>
          <p:nvPr/>
        </p:nvSpPr>
        <p:spPr>
          <a:xfrm rot="0">
            <a:off x="3581400" y="3048000"/>
            <a:ext cx="354012" cy="457200"/>
          </a:xfrm>
          <a:prstGeom prst="rect"/>
          <a:noFill/>
          <a:ln>
            <a:noFill/>
          </a:ln>
        </p:spPr>
        <p:txBody>
          <a:bodyPr anchor="t" bIns="45720" lIns="91440" rIns="91440" tIns="45720" vert="horz" wrap="none">
            <a:spAutoFit/>
          </a:bodyPr>
          <a:lstStyle>
            <a:lvl1pPr algn="l" eaLnBrk="1" hangingPunct="1" indent="0" marL="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1pPr>
            <a:lvl2pPr algn="l" eaLnBrk="1" hangingPunct="1" indent="0" marL="4572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2pPr>
            <a:lvl3pPr algn="l" eaLnBrk="1" hangingPunct="1" indent="0" marL="9144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3pPr>
            <a:lvl4pPr algn="l" eaLnBrk="1" hangingPunct="1" indent="0" marL="13716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4pPr>
            <a:lvl5pPr algn="l" eaLnBrk="1" hangingPunct="1" indent="0" marL="18288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5pPr>
          </a:lstStyle>
          <a:p>
            <a:pPr algn="l" fontAlgn="base" indent="0" lvl="0" mar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</a:pPr>
            <a:r>
              <a:rPr altLang="en-US" baseline="0" b="1" sz="2400" lang="en-US" u="none"/>
              <a:t>0</a:t>
            </a:r>
          </a:p>
        </p:txBody>
      </p:sp>
      <p:sp>
        <p:nvSpPr>
          <p:cNvPr id="1048655" name=""/>
          <p:cNvSpPr/>
          <p:nvPr/>
        </p:nvSpPr>
        <p:spPr>
          <a:xfrm rot="0">
            <a:off x="4038600" y="1730375"/>
            <a:ext cx="401637" cy="457200"/>
          </a:xfrm>
          <a:prstGeom prst="rect"/>
          <a:noFill/>
          <a:ln>
            <a:noFill/>
          </a:ln>
        </p:spPr>
        <p:txBody>
          <a:bodyPr anchor="t" bIns="45720" lIns="91440" rIns="91440" tIns="45720" vert="horz" wrap="none">
            <a:spAutoFit/>
          </a:bodyPr>
          <a:lstStyle>
            <a:lvl1pPr algn="l" eaLnBrk="1" hangingPunct="1" indent="0" marL="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1pPr>
            <a:lvl2pPr algn="l" eaLnBrk="1" hangingPunct="1" indent="0" marL="4572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2pPr>
            <a:lvl3pPr algn="l" eaLnBrk="1" hangingPunct="1" indent="0" marL="9144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3pPr>
            <a:lvl4pPr algn="l" eaLnBrk="1" hangingPunct="1" indent="0" marL="13716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4pPr>
            <a:lvl5pPr algn="l" eaLnBrk="1" hangingPunct="1" indent="0" marL="18288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5pPr>
          </a:lstStyle>
          <a:p>
            <a:pPr algn="l" fontAlgn="base" indent="0" lvl="0" mar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</a:pPr>
            <a:r>
              <a:rPr altLang="en-US" baseline="0" b="1" sz="2400" lang="en-US" u="none">
                <a:sym typeface="Symbol" pitchFamily="18" charset="2"/>
              </a:rPr>
              <a:t></a:t>
            </a:r>
          </a:p>
        </p:txBody>
      </p:sp>
      <p:sp>
        <p:nvSpPr>
          <p:cNvPr id="1048656" name=""/>
          <p:cNvSpPr/>
          <p:nvPr/>
        </p:nvSpPr>
        <p:spPr>
          <a:xfrm rot="0">
            <a:off x="4191000" y="2357437"/>
            <a:ext cx="1806575" cy="457200"/>
          </a:xfrm>
          <a:prstGeom prst="rect"/>
          <a:noFill/>
          <a:ln>
            <a:noFill/>
          </a:ln>
        </p:spPr>
        <p:txBody>
          <a:bodyPr anchor="t" bIns="45720" lIns="91440" rIns="91440" tIns="45720" vert="horz" wrap="none">
            <a:spAutoFit/>
          </a:bodyPr>
          <a:lstStyle>
            <a:lvl1pPr algn="l" eaLnBrk="1" hangingPunct="1" indent="0" marL="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1pPr>
            <a:lvl2pPr algn="l" eaLnBrk="1" hangingPunct="1" indent="0" marL="4572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2pPr>
            <a:lvl3pPr algn="l" eaLnBrk="1" hangingPunct="1" indent="0" marL="9144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3pPr>
            <a:lvl4pPr algn="l" eaLnBrk="1" hangingPunct="1" indent="0" marL="13716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4pPr>
            <a:lvl5pPr algn="l" eaLnBrk="1" hangingPunct="1" indent="0" marL="18288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5pPr>
          </a:lstStyle>
          <a:p>
            <a:pPr algn="l" fontAlgn="base" indent="0" lvl="0" mar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AutoNum type="alphaLcPeriod" startAt="1"/>
            </a:pPr>
            <a:r>
              <a:rPr altLang="en-US" baseline="0" b="1" sz="2400" lang="en-US" u="none"/>
              <a:t>e</a:t>
            </a:r>
            <a:r>
              <a:rPr altLang="en-US" baseline="30000" b="1" sz="2400" lang="en-US" u="none"/>
              <a:t>-st</a:t>
            </a:r>
            <a:r>
              <a:rPr altLang="en-US" baseline="0" b="1" sz="2400" lang="en-US" u="none"/>
              <a:t> </a:t>
            </a:r>
            <a:r>
              <a:rPr altLang="en-US" baseline="0" b="1" sz="2400" lang="en-US" u="none">
                <a:sym typeface="Symbol" pitchFamily="18" charset="2"/>
              </a:rPr>
              <a:t> (t</a:t>
            </a:r>
            <a:r>
              <a:rPr altLang="en-US" baseline="-25000" b="1" sz="2400" lang="en-US" u="none">
                <a:sym typeface="Symbol" pitchFamily="18" charset="2"/>
              </a:rPr>
              <a:t>o</a:t>
            </a:r>
            <a:r>
              <a:rPr altLang="en-US" baseline="0" b="1" sz="2400" lang="en-US" u="none">
                <a:sym typeface="Symbol" pitchFamily="18" charset="2"/>
              </a:rPr>
              <a:t>)</a:t>
            </a:r>
            <a:r>
              <a:rPr altLang="en-US" baseline="0" b="1" sz="2400" lang="en-US" u="none"/>
              <a:t>  dt</a:t>
            </a:r>
          </a:p>
        </p:txBody>
      </p:sp>
      <p:sp>
        <p:nvSpPr>
          <p:cNvPr id="1048657" name=""/>
          <p:cNvSpPr/>
          <p:nvPr/>
        </p:nvSpPr>
        <p:spPr>
          <a:xfrm rot="0">
            <a:off x="3733800" y="3810000"/>
            <a:ext cx="989012" cy="457200"/>
          </a:xfrm>
          <a:prstGeom prst="rect"/>
          <a:noFill/>
          <a:ln>
            <a:noFill/>
          </a:ln>
        </p:spPr>
        <p:txBody>
          <a:bodyPr anchor="t" bIns="45720" lIns="91440" rIns="91440" tIns="45720" vert="horz" wrap="none">
            <a:spAutoFit/>
          </a:bodyPr>
          <a:lstStyle>
            <a:lvl1pPr algn="l" eaLnBrk="1" hangingPunct="1" indent="0" marL="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1pPr>
            <a:lvl2pPr algn="l" eaLnBrk="1" hangingPunct="1" indent="0" marL="4572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2pPr>
            <a:lvl3pPr algn="l" eaLnBrk="1" hangingPunct="1" indent="0" marL="9144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3pPr>
            <a:lvl4pPr algn="l" eaLnBrk="1" hangingPunct="1" indent="0" marL="13716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4pPr>
            <a:lvl5pPr algn="l" eaLnBrk="1" hangingPunct="1" indent="0" marL="18288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5pPr>
          </a:lstStyle>
          <a:p>
            <a:pPr algn="l" fontAlgn="base" indent="0" lvl="0" mar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AutoNum type="alphaLcPeriod" startAt="1"/>
            </a:pPr>
            <a:r>
              <a:rPr altLang="en-US" baseline="0" b="1" sz="2400" lang="en-US" u="none"/>
              <a:t>= e</a:t>
            </a:r>
            <a:r>
              <a:rPr altLang="en-US" baseline="30000" b="1" sz="2400" lang="en-US" u="none"/>
              <a:t>-st</a:t>
            </a:r>
            <a:r>
              <a:rPr altLang="en-US" baseline="14000" b="1" sz="2400" lang="en-US" u="none"/>
              <a:t>o</a:t>
            </a:r>
          </a:p>
        </p:txBody>
      </p:sp>
      <p:cxnSp>
        <p:nvCxnSpPr>
          <p:cNvPr id="3145768" name=""/>
          <p:cNvCxnSpPr>
            <a:cxnSpLocks/>
          </p:cNvCxnSpPr>
          <p:nvPr/>
        </p:nvCxnSpPr>
        <p:spPr>
          <a:xfrm rot="0" flipH="1">
            <a:off x="2590800" y="4953000"/>
            <a:ext cx="0" cy="914400"/>
          </a:xfrm>
          <a:prstGeom prst="line"/>
          <a:noFill/>
          <a:ln w="38100" cap="flat" cmpd="sng">
            <a:solidFill>
              <a:schemeClr val="dk1">
                <a:alpha val="100000"/>
              </a:schemeClr>
            </a:solidFill>
            <a:prstDash val="solid"/>
            <a:round/>
          </a:ln>
        </p:spPr>
      </p:cxnSp>
      <p:cxnSp>
        <p:nvCxnSpPr>
          <p:cNvPr id="3145769" name=""/>
          <p:cNvCxnSpPr>
            <a:cxnSpLocks/>
          </p:cNvCxnSpPr>
          <p:nvPr/>
        </p:nvCxnSpPr>
        <p:spPr>
          <a:xfrm rot="0">
            <a:off x="2590800" y="5867400"/>
            <a:ext cx="3810000" cy="0"/>
          </a:xfrm>
          <a:prstGeom prst="line"/>
          <a:noFill/>
          <a:ln w="38100" cap="flat" cmpd="sng">
            <a:solidFill>
              <a:schemeClr val="dk1">
                <a:alpha val="100000"/>
              </a:schemeClr>
            </a:solidFill>
            <a:prstDash val="solid"/>
            <a:round/>
          </a:ln>
        </p:spPr>
      </p:cxnSp>
      <p:sp>
        <p:nvSpPr>
          <p:cNvPr id="1048658" name=""/>
          <p:cNvSpPr/>
          <p:nvPr/>
        </p:nvSpPr>
        <p:spPr>
          <a:xfrm rot="0">
            <a:off x="2362200" y="4522787"/>
            <a:ext cx="520700" cy="396875"/>
          </a:xfrm>
          <a:prstGeom prst="rect"/>
          <a:noFill/>
          <a:ln>
            <a:noFill/>
          </a:ln>
        </p:spPr>
        <p:txBody>
          <a:bodyPr anchor="t" bIns="45720" lIns="91440" rIns="91440" tIns="45720" vert="horz" wrap="none">
            <a:spAutoFit/>
          </a:bodyPr>
          <a:lstStyle>
            <a:lvl1pPr algn="l" eaLnBrk="1" hangingPunct="1" indent="0" marL="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1pPr>
            <a:lvl2pPr algn="l" eaLnBrk="1" hangingPunct="1" indent="0" marL="4572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2pPr>
            <a:lvl3pPr algn="l" eaLnBrk="1" hangingPunct="1" indent="0" marL="9144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3pPr>
            <a:lvl4pPr algn="l" eaLnBrk="1" hangingPunct="1" indent="0" marL="13716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4pPr>
            <a:lvl5pPr algn="l" eaLnBrk="1" hangingPunct="1" indent="0" marL="18288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5pPr>
          </a:lstStyle>
          <a:p>
            <a:pPr algn="l" fontAlgn="base" indent="0" lvl="0" mar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</a:pPr>
            <a:r>
              <a:rPr altLang="en-US" baseline="0" b="1" sz="2000" lang="en-US" u="none"/>
              <a:t>f(t)</a:t>
            </a:r>
          </a:p>
        </p:txBody>
      </p:sp>
      <p:sp>
        <p:nvSpPr>
          <p:cNvPr id="1048659" name=""/>
          <p:cNvSpPr/>
          <p:nvPr/>
        </p:nvSpPr>
        <p:spPr>
          <a:xfrm rot="0">
            <a:off x="6461125" y="5573712"/>
            <a:ext cx="268287" cy="396875"/>
          </a:xfrm>
          <a:prstGeom prst="rect"/>
          <a:noFill/>
          <a:ln>
            <a:noFill/>
          </a:ln>
        </p:spPr>
        <p:txBody>
          <a:bodyPr anchor="t" bIns="45720" lIns="91440" rIns="91440" tIns="45720" vert="horz" wrap="none">
            <a:spAutoFit/>
          </a:bodyPr>
          <a:lstStyle>
            <a:lvl1pPr algn="l" eaLnBrk="1" hangingPunct="1" indent="0" marL="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1pPr>
            <a:lvl2pPr algn="l" eaLnBrk="1" hangingPunct="1" indent="0" marL="4572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2pPr>
            <a:lvl3pPr algn="l" eaLnBrk="1" hangingPunct="1" indent="0" marL="9144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3pPr>
            <a:lvl4pPr algn="l" eaLnBrk="1" hangingPunct="1" indent="0" marL="13716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4pPr>
            <a:lvl5pPr algn="l" eaLnBrk="1" hangingPunct="1" indent="0" marL="18288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5pPr>
          </a:lstStyle>
          <a:p>
            <a:pPr algn="l" fontAlgn="base" indent="0" lvl="0" mar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</a:pPr>
            <a:r>
              <a:rPr altLang="en-US" baseline="0" b="1" sz="2000" lang="en-US" u="none"/>
              <a:t>t</a:t>
            </a:r>
          </a:p>
        </p:txBody>
      </p:sp>
      <p:cxnSp>
        <p:nvCxnSpPr>
          <p:cNvPr id="3145770" name=""/>
          <p:cNvCxnSpPr>
            <a:cxnSpLocks/>
          </p:cNvCxnSpPr>
          <p:nvPr/>
        </p:nvCxnSpPr>
        <p:spPr>
          <a:xfrm rot="0" flipH="1" flipV="1">
            <a:off x="4114800" y="4724400"/>
            <a:ext cx="0" cy="1143000"/>
          </a:xfrm>
          <a:prstGeom prst="line"/>
          <a:noFill/>
          <a:ln w="76200" cap="flat" cmpd="sng">
            <a:solidFill>
              <a:schemeClr val="dk1">
                <a:alpha val="100000"/>
              </a:schemeClr>
            </a:solidFill>
            <a:prstDash val="solid"/>
            <a:round/>
            <a:tailEnd type="triangle" w="med" len="med"/>
          </a:ln>
        </p:spPr>
      </p:cxnSp>
      <p:sp>
        <p:nvSpPr>
          <p:cNvPr id="1048660" name=""/>
          <p:cNvSpPr/>
          <p:nvPr/>
        </p:nvSpPr>
        <p:spPr>
          <a:xfrm rot="0">
            <a:off x="4403725" y="4606925"/>
            <a:ext cx="863600" cy="457200"/>
          </a:xfrm>
          <a:prstGeom prst="rect"/>
          <a:noFill/>
          <a:ln>
            <a:noFill/>
          </a:ln>
        </p:spPr>
        <p:txBody>
          <a:bodyPr anchor="t" bIns="45720" lIns="91440" rIns="91440" tIns="45720" vert="horz" wrap="none">
            <a:spAutoFit/>
          </a:bodyPr>
          <a:lstStyle>
            <a:lvl1pPr algn="l" eaLnBrk="1" hangingPunct="1" indent="0" marL="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1pPr>
            <a:lvl2pPr algn="l" eaLnBrk="1" hangingPunct="1" indent="0" marL="4572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2pPr>
            <a:lvl3pPr algn="l" eaLnBrk="1" hangingPunct="1" indent="0" marL="9144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3pPr>
            <a:lvl4pPr algn="l" eaLnBrk="1" hangingPunct="1" indent="0" marL="13716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4pPr>
            <a:lvl5pPr algn="l" eaLnBrk="1" hangingPunct="1" indent="0" marL="18288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5pPr>
          </a:lstStyle>
          <a:p>
            <a:pPr algn="l" fontAlgn="base" indent="0" lvl="0" mar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AutoNum type="alphaLcPeriod" startAt="1"/>
            </a:pPr>
            <a:r>
              <a:rPr altLang="en-US" baseline="0" b="1" sz="2400" lang="en-US" u="none">
                <a:sym typeface="Symbol" pitchFamily="18" charset="2"/>
              </a:rPr>
              <a:t> (t</a:t>
            </a:r>
            <a:r>
              <a:rPr altLang="en-US" baseline="0" b="1" lang="en-US" u="none">
                <a:sym typeface="Symbol" pitchFamily="18" charset="2"/>
              </a:rPr>
              <a:t>o</a:t>
            </a:r>
            <a:r>
              <a:rPr altLang="en-US" baseline="0" b="1" sz="2400" lang="en-US" u="none">
                <a:sym typeface="Symbol" pitchFamily="18" charset="2"/>
              </a:rPr>
              <a:t>)</a:t>
            </a:r>
          </a:p>
        </p:txBody>
      </p:sp>
      <p:sp>
        <p:nvSpPr>
          <p:cNvPr id="1048661" name=""/>
          <p:cNvSpPr/>
          <p:nvPr/>
        </p:nvSpPr>
        <p:spPr>
          <a:xfrm rot="0">
            <a:off x="3505200" y="6248400"/>
            <a:ext cx="2151380" cy="332740"/>
          </a:xfrm>
          <a:prstGeom prst="rect"/>
          <a:noFill/>
          <a:ln>
            <a:noFill/>
          </a:ln>
        </p:spPr>
        <p:txBody>
          <a:bodyPr anchor="t" bIns="45720" lIns="91440" rIns="91440" tIns="45720" vert="horz" wrap="none">
            <a:spAutoFit/>
          </a:bodyPr>
          <a:lstStyle>
            <a:lvl1pPr algn="l" eaLnBrk="1" hangingPunct="1" indent="0" marL="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1pPr>
            <a:lvl2pPr algn="l" eaLnBrk="1" hangingPunct="1" indent="0" marL="4572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2pPr>
            <a:lvl3pPr algn="l" eaLnBrk="1" hangingPunct="1" indent="0" marL="9144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3pPr>
            <a:lvl4pPr algn="l" eaLnBrk="1" hangingPunct="1" indent="0" marL="13716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4pPr>
            <a:lvl5pPr algn="l" eaLnBrk="1" hangingPunct="1" indent="0" marL="18288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5pPr>
          </a:lstStyle>
          <a:p>
            <a:pPr algn="l" fontAlgn="base" indent="0" lvl="0" mar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</a:pPr>
            <a:r>
              <a:rPr altLang="en-US" baseline="0" b="1" sz="1600" lang="en-US" u="none"/>
              <a:t>4. Laplace transforms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1">
  <p:cSld>
    <p:spTree>
      <p:nvGrpSpPr>
        <p:cNvPr id="65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662" name=""/>
          <p:cNvSpPr/>
          <p:nvPr>
            <p:ph type="title" sz="full" idx="0"/>
          </p:nvPr>
        </p:nvSpPr>
        <p:spPr>
          <a:xfrm rot="0">
            <a:off x="228600" y="0"/>
            <a:ext cx="8305800" cy="6096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1" fontAlgn="base" hangingPunct="1" indent="0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4200" i="0" u="none">
                <a:solidFill>
                  <a:srgbClr val="006633"/>
                </a:solidFill>
                <a:latin typeface="Garamond" pitchFamily="18" charset="0"/>
              </a:defRPr>
            </a:lvl1pPr>
          </a:lstStyle>
          <a:p>
            <a:pPr algn="l" fontAlgn="base" indent="0" lvl="0" mar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</a:pPr>
            <a:r>
              <a:rPr altLang="en-US" lang="en-US">
                <a:ea typeface="Arial" pitchFamily="34" charset="0"/>
                <a:sym typeface="Wingdings" pitchFamily="0" charset="2"/>
              </a:rPr>
              <a:t>Transforms (2 of 11)</a:t>
            </a:r>
          </a:p>
        </p:txBody>
      </p:sp>
      <p:sp>
        <p:nvSpPr>
          <p:cNvPr id="1048663" name=""/>
          <p:cNvSpPr/>
          <p:nvPr>
            <p:ph type="body" sz="full" idx="4294967295"/>
          </p:nvPr>
        </p:nvSpPr>
        <p:spPr>
          <a:xfrm rot="0">
            <a:off x="533400" y="838200"/>
            <a:ext cx="7772400" cy="762000"/>
          </a:xfrm>
          <a:prstGeom prst="rect"/>
          <a:noFill/>
          <a:ln>
            <a:noFill/>
          </a:ln>
        </p:spPr>
        <p:txBody>
          <a:bodyPr anchor="t" bIns="44450" lIns="90488" rIns="90488" tIns="44450" vert="horz"/>
          <a:lstStyle>
            <a:lvl1pPr algn="l" eaLnBrk="1" fontAlgn="base" hangingPunct="1" indent="-342900" marL="3429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9900"/>
              </a:buClr>
              <a:buSzPct val="65000"/>
              <a:buFont typeface="Wingdings" pitchFamily="0" charset="2"/>
              <a:buChar char="n"/>
              <a:defRPr baseline="0" b="0" sz="3000" i="0" u="none">
                <a:solidFill>
                  <a:srgbClr val="000000"/>
                </a:solidFill>
                <a:latin typeface="Arial" pitchFamily="34" charset="0"/>
              </a:defRPr>
            </a:lvl1pPr>
            <a:lvl2pPr algn="l" eaLnBrk="1" fontAlgn="base" hangingPunct="1" indent="-325438" marL="669925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B812F"/>
              </a:buClr>
              <a:buSzPct val="60000"/>
              <a:buFont typeface="Wingdings" pitchFamily="0" charset="2"/>
              <a:buChar char="q"/>
              <a:defRPr baseline="0" b="0" sz="2600" i="0" u="none">
                <a:solidFill>
                  <a:srgbClr val="000000"/>
                </a:solidFill>
                <a:latin typeface="Arial" pitchFamily="34" charset="0"/>
              </a:defRPr>
            </a:lvl2pPr>
            <a:lvl3pPr algn="l" eaLnBrk="1" fontAlgn="base" hangingPunct="1" indent="-350838" marL="102235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9900"/>
              </a:buClr>
              <a:buSzPct val="65000"/>
              <a:buFont typeface="Wingdings" pitchFamily="0" charset="2"/>
              <a:buChar char="n"/>
              <a:defRPr baseline="0" b="0" sz="2200" i="0" u="none">
                <a:solidFill>
                  <a:srgbClr val="000000"/>
                </a:solidFill>
                <a:latin typeface="Arial" pitchFamily="34" charset="0"/>
              </a:defRPr>
            </a:lvl3pPr>
            <a:lvl4pPr algn="l" eaLnBrk="1" fontAlgn="base" hangingPunct="1" indent="-314325" marL="133985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B812F"/>
              </a:buClr>
              <a:buSzPct val="70000"/>
              <a:buFont typeface="Wingdings" pitchFamily="0" charset="2"/>
              <a:buChar char="q"/>
              <a:defRPr baseline="0" b="0" sz="2000" i="0" u="none">
                <a:solidFill>
                  <a:srgbClr val="000000"/>
                </a:solidFill>
                <a:latin typeface="Arial" pitchFamily="34" charset="0"/>
              </a:defRPr>
            </a:lvl4pPr>
            <a:lvl5pPr algn="l" eaLnBrk="1" fontAlgn="base" hangingPunct="1" indent="-339725" marL="1679575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9900"/>
              </a:buClr>
              <a:buSzPct val="75000"/>
              <a:buFont typeface="Wingdings" pitchFamily="0" charset="2"/>
              <a:buChar char="§"/>
              <a:defRPr baseline="0" b="0" sz="2000" i="0" u="none">
                <a:solidFill>
                  <a:srgbClr val="000000"/>
                </a:solidFill>
                <a:latin typeface="Arial" pitchFamily="34" charset="0"/>
              </a:defRPr>
            </a:lvl5pPr>
          </a:lstStyle>
          <a:p>
            <a:pPr algn="l" fontAlgn="base" indent="-342900" lvl="0" marL="34290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9900"/>
              </a:buClr>
              <a:buSzPct val="65000"/>
              <a:buFont typeface="Wingdings" pitchFamily="0" charset="2"/>
              <a:buChar char="n"/>
            </a:pPr>
            <a:r>
              <a:rPr altLang="en-US" lang="en-US">
                <a:ea typeface="Arial" pitchFamily="34" charset="0"/>
                <a:sym typeface="Wingdings" pitchFamily="0" charset="2"/>
              </a:rPr>
              <a:t>Step -- </a:t>
            </a:r>
            <a:r>
              <a:rPr altLang="en-US" lang="en-US">
                <a:sym typeface="Symbol" pitchFamily="18" charset="2"/>
              </a:rPr>
              <a:t>u (t</a:t>
            </a:r>
            <a:r>
              <a:rPr altLang="en-US" baseline="-25000" b="1" sz="2400" lang="en-US">
                <a:sym typeface="Symbol" pitchFamily="18" charset="2"/>
              </a:rPr>
              <a:t>o</a:t>
            </a:r>
            <a:r>
              <a:rPr altLang="en-US" lang="en-US">
                <a:sym typeface="Symbol" pitchFamily="18" charset="2"/>
              </a:rPr>
              <a:t>)</a:t>
            </a:r>
          </a:p>
        </p:txBody>
      </p:sp>
      <p:sp>
        <p:nvSpPr>
          <p:cNvPr id="1048664" name=""/>
          <p:cNvSpPr/>
          <p:nvPr/>
        </p:nvSpPr>
        <p:spPr>
          <a:xfrm rot="0">
            <a:off x="2667000" y="2362200"/>
            <a:ext cx="944880" cy="447040"/>
          </a:xfrm>
          <a:prstGeom prst="rect"/>
          <a:noFill/>
          <a:ln>
            <a:noFill/>
          </a:ln>
        </p:spPr>
        <p:txBody>
          <a:bodyPr anchor="t" bIns="45720" lIns="91440" rIns="91440" tIns="45720" vert="horz" wrap="none">
            <a:spAutoFit/>
          </a:bodyPr>
          <a:lstStyle>
            <a:lvl1pPr algn="l" eaLnBrk="1" hangingPunct="1" indent="0" marL="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1pPr>
            <a:lvl2pPr algn="l" eaLnBrk="1" hangingPunct="1" indent="0" marL="4572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2pPr>
            <a:lvl3pPr algn="l" eaLnBrk="1" hangingPunct="1" indent="0" marL="9144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3pPr>
            <a:lvl4pPr algn="l" eaLnBrk="1" hangingPunct="1" indent="0" marL="13716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4pPr>
            <a:lvl5pPr algn="l" eaLnBrk="1" hangingPunct="1" indent="0" marL="18288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5pPr>
          </a:lstStyle>
          <a:p>
            <a:pPr algn="l" fontAlgn="base" indent="0" lvl="0" mar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</a:pPr>
            <a:r>
              <a:rPr altLang="en-US" baseline="0" b="1" sz="2400" lang="en-US" u="none"/>
              <a:t>F(s) = </a:t>
            </a:r>
          </a:p>
        </p:txBody>
      </p:sp>
      <p:grpSp>
        <p:nvGrpSpPr>
          <p:cNvPr id="66" name=""/>
          <p:cNvGrpSpPr/>
          <p:nvPr/>
        </p:nvGrpSpPr>
        <p:grpSpPr>
          <a:xfrm rot="0">
            <a:off x="3581400" y="2133600"/>
            <a:ext cx="685800" cy="914400"/>
            <a:chOff x="2304" y="1824"/>
            <a:chExt cx="432" cy="576"/>
          </a:xfrm>
        </p:grpSpPr>
        <p:cxnSp>
          <p:nvCxnSpPr>
            <p:cNvPr id="3145771" name=""/>
            <p:cNvCxnSpPr>
              <a:cxnSpLocks/>
            </p:cNvCxnSpPr>
            <p:nvPr/>
          </p:nvCxnSpPr>
          <p:spPr>
            <a:xfrm rot="0" flipH="1">
              <a:off x="2448" y="1872"/>
              <a:ext cx="144" cy="480"/>
            </a:xfrm>
            <a:prstGeom prst="line"/>
            <a:noFill/>
            <a:ln w="38100" cap="flat" cmpd="sng">
              <a:solidFill>
                <a:schemeClr val="dk1">
                  <a:alpha val="100000"/>
                </a:schemeClr>
              </a:solidFill>
              <a:prstDash val="solid"/>
              <a:round/>
            </a:ln>
          </p:spPr>
        </p:cxnSp>
        <p:sp>
          <p:nvSpPr>
            <p:cNvPr id="1048665" name=""/>
            <p:cNvSpPr/>
            <p:nvPr/>
          </p:nvSpPr>
          <p:spPr>
            <a:xfrm rot="0">
              <a:off x="2352" y="2304"/>
              <a:ext cx="96" cy="96"/>
            </a:xfrm>
            <a:prstGeom prst="ellipse"/>
            <a:noFill/>
            <a:ln w="38100" cap="flat" cmpd="sng">
              <a:solidFill>
                <a:schemeClr val="dk1">
                  <a:alpha val="100000"/>
                </a:schemeClr>
              </a:solidFill>
              <a:prstDash val="solid"/>
              <a:round/>
            </a:ln>
          </p:spPr>
          <p:txBody>
            <a:bodyPr anchor="t" bIns="45720" lIns="91440" rIns="91440" tIns="45720" vert="horz"/>
            <a:lstStyle>
              <a:lvl1pPr algn="l" eaLnBrk="1" hangingPunct="1" indent="0" marL="0" rtl="0">
                <a:defRPr sz="1800">
                  <a:solidFill>
                    <a:srgbClr val="000000"/>
                  </a:solidFill>
                  <a:latin typeface="Arial" pitchFamily="34" charset="0"/>
                  <a:ea typeface="Arial" pitchFamily="34" charset="0"/>
                </a:defRPr>
              </a:lvl1pPr>
              <a:lvl2pPr algn="l" eaLnBrk="1" hangingPunct="1" indent="0" marL="457200" rtl="0">
                <a:defRPr sz="1800">
                  <a:solidFill>
                    <a:srgbClr val="000000"/>
                  </a:solidFill>
                  <a:latin typeface="Arial" pitchFamily="34" charset="0"/>
                  <a:ea typeface="Arial" pitchFamily="34" charset="0"/>
                </a:defRPr>
              </a:lvl2pPr>
              <a:lvl3pPr algn="l" eaLnBrk="1" hangingPunct="1" indent="0" marL="914400" rtl="0">
                <a:defRPr sz="1800">
                  <a:solidFill>
                    <a:srgbClr val="000000"/>
                  </a:solidFill>
                  <a:latin typeface="Arial" pitchFamily="34" charset="0"/>
                  <a:ea typeface="Arial" pitchFamily="34" charset="0"/>
                </a:defRPr>
              </a:lvl3pPr>
              <a:lvl4pPr algn="l" eaLnBrk="1" hangingPunct="1" indent="0" marL="1371600" rtl="0">
                <a:defRPr sz="1800">
                  <a:solidFill>
                    <a:srgbClr val="000000"/>
                  </a:solidFill>
                  <a:latin typeface="Arial" pitchFamily="34" charset="0"/>
                  <a:ea typeface="Arial" pitchFamily="34" charset="0"/>
                </a:defRPr>
              </a:lvl4pPr>
              <a:lvl5pPr algn="l" eaLnBrk="1" hangingPunct="1" indent="0" marL="1828800" rtl="0">
                <a:defRPr sz="1800">
                  <a:solidFill>
                    <a:srgbClr val="000000"/>
                  </a:solidFill>
                  <a:latin typeface="Arial" pitchFamily="34" charset="0"/>
                  <a:ea typeface="Arial" pitchFamily="34" charset="0"/>
                </a:defRPr>
              </a:lvl5pPr>
            </a:lstStyle>
            <a:p>
              <a:pPr algn="l" fontAlgn="base" indent="0" lvl="0" mar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u="none"/>
            </a:p>
          </p:txBody>
        </p:sp>
        <p:sp>
          <p:nvSpPr>
            <p:cNvPr id="1048666" name=""/>
            <p:cNvSpPr/>
            <p:nvPr/>
          </p:nvSpPr>
          <p:spPr>
            <a:xfrm rot="0">
              <a:off x="2592" y="1824"/>
              <a:ext cx="96" cy="96"/>
            </a:xfrm>
            <a:prstGeom prst="ellipse"/>
            <a:noFill/>
            <a:ln w="38100" cap="flat" cmpd="sng">
              <a:solidFill>
                <a:schemeClr val="dk1">
                  <a:alpha val="100000"/>
                </a:schemeClr>
              </a:solidFill>
              <a:prstDash val="solid"/>
              <a:round/>
            </a:ln>
          </p:spPr>
          <p:txBody>
            <a:bodyPr anchor="t" bIns="45720" lIns="91440" rIns="91440" tIns="45720" vert="horz"/>
            <a:lstStyle>
              <a:lvl1pPr algn="l" eaLnBrk="1" hangingPunct="1" indent="0" marL="0" rtl="0">
                <a:defRPr sz="1800">
                  <a:solidFill>
                    <a:srgbClr val="000000"/>
                  </a:solidFill>
                  <a:latin typeface="Arial" pitchFamily="34" charset="0"/>
                  <a:ea typeface="Arial" pitchFamily="34" charset="0"/>
                </a:defRPr>
              </a:lvl1pPr>
              <a:lvl2pPr algn="l" eaLnBrk="1" hangingPunct="1" indent="0" marL="457200" rtl="0">
                <a:defRPr sz="1800">
                  <a:solidFill>
                    <a:srgbClr val="000000"/>
                  </a:solidFill>
                  <a:latin typeface="Arial" pitchFamily="34" charset="0"/>
                  <a:ea typeface="Arial" pitchFamily="34" charset="0"/>
                </a:defRPr>
              </a:lvl2pPr>
              <a:lvl3pPr algn="l" eaLnBrk="1" hangingPunct="1" indent="0" marL="914400" rtl="0">
                <a:defRPr sz="1800">
                  <a:solidFill>
                    <a:srgbClr val="000000"/>
                  </a:solidFill>
                  <a:latin typeface="Arial" pitchFamily="34" charset="0"/>
                  <a:ea typeface="Arial" pitchFamily="34" charset="0"/>
                </a:defRPr>
              </a:lvl3pPr>
              <a:lvl4pPr algn="l" eaLnBrk="1" hangingPunct="1" indent="0" marL="1371600" rtl="0">
                <a:defRPr sz="1800">
                  <a:solidFill>
                    <a:srgbClr val="000000"/>
                  </a:solidFill>
                  <a:latin typeface="Arial" pitchFamily="34" charset="0"/>
                  <a:ea typeface="Arial" pitchFamily="34" charset="0"/>
                </a:defRPr>
              </a:lvl4pPr>
              <a:lvl5pPr algn="l" eaLnBrk="1" hangingPunct="1" indent="0" marL="1828800" rtl="0">
                <a:defRPr sz="1800">
                  <a:solidFill>
                    <a:srgbClr val="000000"/>
                  </a:solidFill>
                  <a:latin typeface="Arial" pitchFamily="34" charset="0"/>
                  <a:ea typeface="Arial" pitchFamily="34" charset="0"/>
                </a:defRPr>
              </a:lvl5pPr>
            </a:lstStyle>
            <a:p>
              <a:pPr algn="l" fontAlgn="base" indent="0" lvl="0" mar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u="none"/>
            </a:p>
          </p:txBody>
        </p:sp>
        <p:sp>
          <p:nvSpPr>
            <p:cNvPr id="1048667" name=""/>
            <p:cNvSpPr/>
            <p:nvPr/>
          </p:nvSpPr>
          <p:spPr>
            <a:xfrm rot="0">
              <a:off x="2304" y="2256"/>
              <a:ext cx="144" cy="96"/>
            </a:xfrm>
            <a:prstGeom prst="rect"/>
            <a:solidFill>
              <a:schemeClr val="lt1"/>
            </a:solidFill>
            <a:ln>
              <a:noFill/>
            </a:ln>
          </p:spPr>
          <p:txBody>
            <a:bodyPr anchor="t" bIns="45720" lIns="91440" rIns="91440" tIns="45720" vert="horz"/>
            <a:lstStyle>
              <a:lvl1pPr algn="l" eaLnBrk="1" hangingPunct="1" indent="0" marL="0" rtl="0">
                <a:defRPr sz="1800">
                  <a:solidFill>
                    <a:srgbClr val="000000"/>
                  </a:solidFill>
                  <a:latin typeface="Arial" pitchFamily="34" charset="0"/>
                  <a:ea typeface="Arial" pitchFamily="34" charset="0"/>
                </a:defRPr>
              </a:lvl1pPr>
              <a:lvl2pPr algn="l" eaLnBrk="1" hangingPunct="1" indent="0" marL="457200" rtl="0">
                <a:defRPr sz="1800">
                  <a:solidFill>
                    <a:srgbClr val="000000"/>
                  </a:solidFill>
                  <a:latin typeface="Arial" pitchFamily="34" charset="0"/>
                  <a:ea typeface="Arial" pitchFamily="34" charset="0"/>
                </a:defRPr>
              </a:lvl2pPr>
              <a:lvl3pPr algn="l" eaLnBrk="1" hangingPunct="1" indent="0" marL="914400" rtl="0">
                <a:defRPr sz="1800">
                  <a:solidFill>
                    <a:srgbClr val="000000"/>
                  </a:solidFill>
                  <a:latin typeface="Arial" pitchFamily="34" charset="0"/>
                  <a:ea typeface="Arial" pitchFamily="34" charset="0"/>
                </a:defRPr>
              </a:lvl3pPr>
              <a:lvl4pPr algn="l" eaLnBrk="1" hangingPunct="1" indent="0" marL="1371600" rtl="0">
                <a:defRPr sz="1800">
                  <a:solidFill>
                    <a:srgbClr val="000000"/>
                  </a:solidFill>
                  <a:latin typeface="Arial" pitchFamily="34" charset="0"/>
                  <a:ea typeface="Arial" pitchFamily="34" charset="0"/>
                </a:defRPr>
              </a:lvl4pPr>
              <a:lvl5pPr algn="l" eaLnBrk="1" hangingPunct="1" indent="0" marL="1828800" rtl="0">
                <a:defRPr sz="1800">
                  <a:solidFill>
                    <a:srgbClr val="000000"/>
                  </a:solidFill>
                  <a:latin typeface="Arial" pitchFamily="34" charset="0"/>
                  <a:ea typeface="Arial" pitchFamily="34" charset="0"/>
                </a:defRPr>
              </a:lvl5pPr>
            </a:lstStyle>
            <a:p>
              <a:pPr algn="l" fontAlgn="base" indent="0" lvl="0" mar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u="none"/>
            </a:p>
          </p:txBody>
        </p:sp>
        <p:sp>
          <p:nvSpPr>
            <p:cNvPr id="1048668" name=""/>
            <p:cNvSpPr/>
            <p:nvPr/>
          </p:nvSpPr>
          <p:spPr>
            <a:xfrm rot="0">
              <a:off x="2592" y="1872"/>
              <a:ext cx="144" cy="96"/>
            </a:xfrm>
            <a:prstGeom prst="rect"/>
            <a:solidFill>
              <a:schemeClr val="lt1"/>
            </a:solidFill>
            <a:ln>
              <a:noFill/>
            </a:ln>
          </p:spPr>
          <p:txBody>
            <a:bodyPr anchor="t" bIns="45720" lIns="91440" rIns="91440" tIns="45720" vert="horz"/>
            <a:lstStyle>
              <a:lvl1pPr algn="l" eaLnBrk="1" hangingPunct="1" indent="0" marL="0" rtl="0">
                <a:defRPr sz="1800">
                  <a:solidFill>
                    <a:srgbClr val="000000"/>
                  </a:solidFill>
                  <a:latin typeface="Arial" pitchFamily="34" charset="0"/>
                  <a:ea typeface="Arial" pitchFamily="34" charset="0"/>
                </a:defRPr>
              </a:lvl1pPr>
              <a:lvl2pPr algn="l" eaLnBrk="1" hangingPunct="1" indent="0" marL="457200" rtl="0">
                <a:defRPr sz="1800">
                  <a:solidFill>
                    <a:srgbClr val="000000"/>
                  </a:solidFill>
                  <a:latin typeface="Arial" pitchFamily="34" charset="0"/>
                  <a:ea typeface="Arial" pitchFamily="34" charset="0"/>
                </a:defRPr>
              </a:lvl2pPr>
              <a:lvl3pPr algn="l" eaLnBrk="1" hangingPunct="1" indent="0" marL="914400" rtl="0">
                <a:defRPr sz="1800">
                  <a:solidFill>
                    <a:srgbClr val="000000"/>
                  </a:solidFill>
                  <a:latin typeface="Arial" pitchFamily="34" charset="0"/>
                  <a:ea typeface="Arial" pitchFamily="34" charset="0"/>
                </a:defRPr>
              </a:lvl3pPr>
              <a:lvl4pPr algn="l" eaLnBrk="1" hangingPunct="1" indent="0" marL="1371600" rtl="0">
                <a:defRPr sz="1800">
                  <a:solidFill>
                    <a:srgbClr val="000000"/>
                  </a:solidFill>
                  <a:latin typeface="Arial" pitchFamily="34" charset="0"/>
                  <a:ea typeface="Arial" pitchFamily="34" charset="0"/>
                </a:defRPr>
              </a:lvl4pPr>
              <a:lvl5pPr algn="l" eaLnBrk="1" hangingPunct="1" indent="0" marL="1828800" rtl="0">
                <a:defRPr sz="1800">
                  <a:solidFill>
                    <a:srgbClr val="000000"/>
                  </a:solidFill>
                  <a:latin typeface="Arial" pitchFamily="34" charset="0"/>
                  <a:ea typeface="Arial" pitchFamily="34" charset="0"/>
                </a:defRPr>
              </a:lvl5pPr>
            </a:lstStyle>
            <a:p>
              <a:pPr algn="l" fontAlgn="base" indent="0" lvl="0" mar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u="none"/>
            </a:p>
          </p:txBody>
        </p:sp>
      </p:grpSp>
      <p:sp>
        <p:nvSpPr>
          <p:cNvPr id="1048669" name=""/>
          <p:cNvSpPr/>
          <p:nvPr/>
        </p:nvSpPr>
        <p:spPr>
          <a:xfrm rot="0">
            <a:off x="3581400" y="3048000"/>
            <a:ext cx="354012" cy="457200"/>
          </a:xfrm>
          <a:prstGeom prst="rect"/>
          <a:noFill/>
          <a:ln>
            <a:noFill/>
          </a:ln>
        </p:spPr>
        <p:txBody>
          <a:bodyPr anchor="t" bIns="45720" lIns="91440" rIns="91440" tIns="45720" vert="horz" wrap="none">
            <a:spAutoFit/>
          </a:bodyPr>
          <a:lstStyle>
            <a:lvl1pPr algn="l" eaLnBrk="1" hangingPunct="1" indent="0" marL="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1pPr>
            <a:lvl2pPr algn="l" eaLnBrk="1" hangingPunct="1" indent="0" marL="4572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2pPr>
            <a:lvl3pPr algn="l" eaLnBrk="1" hangingPunct="1" indent="0" marL="9144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3pPr>
            <a:lvl4pPr algn="l" eaLnBrk="1" hangingPunct="1" indent="0" marL="13716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4pPr>
            <a:lvl5pPr algn="l" eaLnBrk="1" hangingPunct="1" indent="0" marL="18288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5pPr>
          </a:lstStyle>
          <a:p>
            <a:pPr algn="l" fontAlgn="base" indent="0" lvl="0" mar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</a:pPr>
            <a:r>
              <a:rPr altLang="en-US" baseline="0" b="1" sz="2400" lang="en-US" u="none"/>
              <a:t>0</a:t>
            </a:r>
          </a:p>
        </p:txBody>
      </p:sp>
      <p:sp>
        <p:nvSpPr>
          <p:cNvPr id="1048670" name=""/>
          <p:cNvSpPr/>
          <p:nvPr/>
        </p:nvSpPr>
        <p:spPr>
          <a:xfrm rot="0">
            <a:off x="4038600" y="1730375"/>
            <a:ext cx="401637" cy="457200"/>
          </a:xfrm>
          <a:prstGeom prst="rect"/>
          <a:noFill/>
          <a:ln>
            <a:noFill/>
          </a:ln>
        </p:spPr>
        <p:txBody>
          <a:bodyPr anchor="t" bIns="45720" lIns="91440" rIns="91440" tIns="45720" vert="horz" wrap="none">
            <a:spAutoFit/>
          </a:bodyPr>
          <a:lstStyle>
            <a:lvl1pPr algn="l" eaLnBrk="1" hangingPunct="1" indent="0" marL="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1pPr>
            <a:lvl2pPr algn="l" eaLnBrk="1" hangingPunct="1" indent="0" marL="4572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2pPr>
            <a:lvl3pPr algn="l" eaLnBrk="1" hangingPunct="1" indent="0" marL="9144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3pPr>
            <a:lvl4pPr algn="l" eaLnBrk="1" hangingPunct="1" indent="0" marL="13716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4pPr>
            <a:lvl5pPr algn="l" eaLnBrk="1" hangingPunct="1" indent="0" marL="18288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5pPr>
          </a:lstStyle>
          <a:p>
            <a:pPr algn="l" fontAlgn="base" indent="0" lvl="0" mar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</a:pPr>
            <a:r>
              <a:rPr altLang="en-US" baseline="0" b="1" sz="2400" lang="en-US" u="none">
                <a:sym typeface="Symbol" pitchFamily="18" charset="2"/>
              </a:rPr>
              <a:t></a:t>
            </a:r>
          </a:p>
        </p:txBody>
      </p:sp>
      <p:sp>
        <p:nvSpPr>
          <p:cNvPr id="1048671" name=""/>
          <p:cNvSpPr/>
          <p:nvPr/>
        </p:nvSpPr>
        <p:spPr>
          <a:xfrm rot="0">
            <a:off x="4191000" y="2362200"/>
            <a:ext cx="1795780" cy="447040"/>
          </a:xfrm>
          <a:prstGeom prst="rect"/>
          <a:noFill/>
          <a:ln>
            <a:noFill/>
          </a:ln>
        </p:spPr>
        <p:txBody>
          <a:bodyPr anchor="t" bIns="45720" lIns="91440" rIns="91440" tIns="45720" vert="horz" wrap="none">
            <a:spAutoFit/>
          </a:bodyPr>
          <a:lstStyle>
            <a:lvl1pPr algn="l" eaLnBrk="1" hangingPunct="1" indent="0" marL="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1pPr>
            <a:lvl2pPr algn="l" eaLnBrk="1" hangingPunct="1" indent="0" marL="4572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2pPr>
            <a:lvl3pPr algn="l" eaLnBrk="1" hangingPunct="1" indent="0" marL="9144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3pPr>
            <a:lvl4pPr algn="l" eaLnBrk="1" hangingPunct="1" indent="0" marL="13716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4pPr>
            <a:lvl5pPr algn="l" eaLnBrk="1" hangingPunct="1" indent="0" marL="18288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5pPr>
          </a:lstStyle>
          <a:p>
            <a:pPr algn="l" fontAlgn="base" indent="0" lvl="0" mar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AutoNum type="alphaLcPeriod" startAt="1"/>
            </a:pPr>
            <a:r>
              <a:rPr altLang="en-US" baseline="0" b="1" sz="2400" lang="en-US" u="none"/>
              <a:t>e</a:t>
            </a:r>
            <a:r>
              <a:rPr altLang="en-US" baseline="30000" b="1" sz="2400" lang="en-US" u="none"/>
              <a:t>-st</a:t>
            </a:r>
            <a:r>
              <a:rPr altLang="en-US" baseline="0" b="1" sz="2400" lang="en-US" u="none"/>
              <a:t> </a:t>
            </a:r>
            <a:r>
              <a:rPr altLang="en-US" baseline="0" b="1" sz="2400" lang="en-US" u="none">
                <a:sym typeface="Symbol" pitchFamily="18" charset="2"/>
              </a:rPr>
              <a:t>u (t</a:t>
            </a:r>
            <a:r>
              <a:rPr altLang="en-US" baseline="0" b="1" lang="en-US" u="none">
                <a:sym typeface="Symbol" pitchFamily="18" charset="2"/>
              </a:rPr>
              <a:t>o</a:t>
            </a:r>
            <a:r>
              <a:rPr altLang="en-US" baseline="0" b="1" sz="2400" lang="en-US" u="none">
                <a:sym typeface="Symbol" pitchFamily="18" charset="2"/>
              </a:rPr>
              <a:t>)</a:t>
            </a:r>
            <a:r>
              <a:rPr altLang="en-US" baseline="0" b="1" sz="2400" lang="en-US" u="none"/>
              <a:t>  dt</a:t>
            </a:r>
          </a:p>
        </p:txBody>
      </p:sp>
      <p:sp>
        <p:nvSpPr>
          <p:cNvPr id="1048672" name=""/>
          <p:cNvSpPr/>
          <p:nvPr/>
        </p:nvSpPr>
        <p:spPr>
          <a:xfrm rot="0">
            <a:off x="3733800" y="3810000"/>
            <a:ext cx="1275079" cy="447040"/>
          </a:xfrm>
          <a:prstGeom prst="rect"/>
          <a:noFill/>
          <a:ln>
            <a:noFill/>
          </a:ln>
        </p:spPr>
        <p:txBody>
          <a:bodyPr anchor="t" bIns="45720" lIns="91440" rIns="91440" tIns="45720" vert="horz" wrap="none">
            <a:spAutoFit/>
          </a:bodyPr>
          <a:lstStyle>
            <a:lvl1pPr algn="l" eaLnBrk="1" hangingPunct="1" indent="0" marL="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1pPr>
            <a:lvl2pPr algn="l" eaLnBrk="1" hangingPunct="1" indent="0" marL="4572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2pPr>
            <a:lvl3pPr algn="l" eaLnBrk="1" hangingPunct="1" indent="0" marL="9144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3pPr>
            <a:lvl4pPr algn="l" eaLnBrk="1" hangingPunct="1" indent="0" marL="13716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4pPr>
            <a:lvl5pPr algn="l" eaLnBrk="1" hangingPunct="1" indent="0" marL="18288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5pPr>
          </a:lstStyle>
          <a:p>
            <a:pPr algn="l" fontAlgn="base" indent="0" lvl="0" mar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AutoNum type="alphaLcPeriod" startAt="1"/>
            </a:pPr>
            <a:r>
              <a:rPr altLang="en-US" baseline="0" b="1" sz="2400" lang="en-US" u="none"/>
              <a:t>= e</a:t>
            </a:r>
            <a:r>
              <a:rPr altLang="en-US" baseline="30000" b="1" sz="2400" lang="en-US" u="none"/>
              <a:t>-st</a:t>
            </a:r>
            <a:r>
              <a:rPr altLang="en-US" baseline="14000" b="1" sz="2400" lang="en-US" u="none"/>
              <a:t>o</a:t>
            </a:r>
            <a:r>
              <a:rPr altLang="en-US" baseline="0" b="1" sz="2400" lang="en-US" u="none"/>
              <a:t>/s</a:t>
            </a:r>
          </a:p>
        </p:txBody>
      </p:sp>
      <p:cxnSp>
        <p:nvCxnSpPr>
          <p:cNvPr id="3145772" name=""/>
          <p:cNvCxnSpPr>
            <a:cxnSpLocks/>
          </p:cNvCxnSpPr>
          <p:nvPr/>
        </p:nvCxnSpPr>
        <p:spPr>
          <a:xfrm rot="0" flipH="1">
            <a:off x="2590800" y="4572000"/>
            <a:ext cx="0" cy="1295400"/>
          </a:xfrm>
          <a:prstGeom prst="line"/>
          <a:noFill/>
          <a:ln w="38100" cap="flat" cmpd="sng">
            <a:solidFill>
              <a:schemeClr val="dk1">
                <a:alpha val="100000"/>
              </a:schemeClr>
            </a:solidFill>
            <a:prstDash val="solid"/>
            <a:round/>
          </a:ln>
        </p:spPr>
      </p:cxnSp>
      <p:cxnSp>
        <p:nvCxnSpPr>
          <p:cNvPr id="3145773" name=""/>
          <p:cNvCxnSpPr>
            <a:cxnSpLocks/>
          </p:cNvCxnSpPr>
          <p:nvPr/>
        </p:nvCxnSpPr>
        <p:spPr>
          <a:xfrm rot="0">
            <a:off x="2590800" y="5867400"/>
            <a:ext cx="3810000" cy="0"/>
          </a:xfrm>
          <a:prstGeom prst="line"/>
          <a:noFill/>
          <a:ln w="38100" cap="flat" cmpd="sng">
            <a:solidFill>
              <a:schemeClr val="dk1">
                <a:alpha val="100000"/>
              </a:schemeClr>
            </a:solidFill>
            <a:prstDash val="solid"/>
            <a:round/>
          </a:ln>
        </p:spPr>
      </p:cxnSp>
      <p:sp>
        <p:nvSpPr>
          <p:cNvPr id="1048673" name=""/>
          <p:cNvSpPr/>
          <p:nvPr/>
        </p:nvSpPr>
        <p:spPr>
          <a:xfrm rot="0">
            <a:off x="2362200" y="4114800"/>
            <a:ext cx="520700" cy="396875"/>
          </a:xfrm>
          <a:prstGeom prst="rect"/>
          <a:noFill/>
          <a:ln>
            <a:noFill/>
          </a:ln>
        </p:spPr>
        <p:txBody>
          <a:bodyPr anchor="t" bIns="45720" lIns="91440" rIns="91440" tIns="45720" vert="horz" wrap="none">
            <a:spAutoFit/>
          </a:bodyPr>
          <a:lstStyle>
            <a:lvl1pPr algn="l" eaLnBrk="1" hangingPunct="1" indent="0" marL="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1pPr>
            <a:lvl2pPr algn="l" eaLnBrk="1" hangingPunct="1" indent="0" marL="4572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2pPr>
            <a:lvl3pPr algn="l" eaLnBrk="1" hangingPunct="1" indent="0" marL="9144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3pPr>
            <a:lvl4pPr algn="l" eaLnBrk="1" hangingPunct="1" indent="0" marL="13716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4pPr>
            <a:lvl5pPr algn="l" eaLnBrk="1" hangingPunct="1" indent="0" marL="18288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5pPr>
          </a:lstStyle>
          <a:p>
            <a:pPr algn="l" fontAlgn="base" indent="0" lvl="0" mar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</a:pPr>
            <a:r>
              <a:rPr altLang="en-US" baseline="0" b="1" sz="2000" lang="en-US" u="none"/>
              <a:t>f(t)</a:t>
            </a:r>
          </a:p>
        </p:txBody>
      </p:sp>
      <p:sp>
        <p:nvSpPr>
          <p:cNvPr id="1048674" name=""/>
          <p:cNvSpPr/>
          <p:nvPr/>
        </p:nvSpPr>
        <p:spPr>
          <a:xfrm rot="0">
            <a:off x="6461125" y="5573712"/>
            <a:ext cx="268287" cy="396875"/>
          </a:xfrm>
          <a:prstGeom prst="rect"/>
          <a:noFill/>
          <a:ln>
            <a:noFill/>
          </a:ln>
        </p:spPr>
        <p:txBody>
          <a:bodyPr anchor="t" bIns="45720" lIns="91440" rIns="91440" tIns="45720" vert="horz" wrap="none">
            <a:spAutoFit/>
          </a:bodyPr>
          <a:lstStyle>
            <a:lvl1pPr algn="l" eaLnBrk="1" hangingPunct="1" indent="0" marL="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1pPr>
            <a:lvl2pPr algn="l" eaLnBrk="1" hangingPunct="1" indent="0" marL="4572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2pPr>
            <a:lvl3pPr algn="l" eaLnBrk="1" hangingPunct="1" indent="0" marL="9144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3pPr>
            <a:lvl4pPr algn="l" eaLnBrk="1" hangingPunct="1" indent="0" marL="13716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4pPr>
            <a:lvl5pPr algn="l" eaLnBrk="1" hangingPunct="1" indent="0" marL="18288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5pPr>
          </a:lstStyle>
          <a:p>
            <a:pPr algn="l" fontAlgn="base" indent="0" lvl="0" mar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</a:pPr>
            <a:r>
              <a:rPr altLang="en-US" baseline="0" b="1" sz="2000" lang="en-US" u="none"/>
              <a:t>t</a:t>
            </a:r>
          </a:p>
        </p:txBody>
      </p:sp>
      <p:cxnSp>
        <p:nvCxnSpPr>
          <p:cNvPr id="3145774" name=""/>
          <p:cNvCxnSpPr>
            <a:cxnSpLocks/>
          </p:cNvCxnSpPr>
          <p:nvPr/>
        </p:nvCxnSpPr>
        <p:spPr>
          <a:xfrm rot="0" flipH="1" flipV="1">
            <a:off x="4114800" y="4800600"/>
            <a:ext cx="0" cy="1066800"/>
          </a:xfrm>
          <a:prstGeom prst="line"/>
          <a:noFill/>
          <a:ln w="76200" cap="flat" cmpd="sng">
            <a:solidFill>
              <a:schemeClr val="dk1">
                <a:alpha val="100000"/>
              </a:schemeClr>
            </a:solidFill>
            <a:prstDash val="solid"/>
            <a:round/>
          </a:ln>
        </p:spPr>
      </p:cxnSp>
      <p:sp>
        <p:nvSpPr>
          <p:cNvPr id="1048675" name=""/>
          <p:cNvSpPr/>
          <p:nvPr/>
        </p:nvSpPr>
        <p:spPr>
          <a:xfrm rot="0">
            <a:off x="3124200" y="4500562"/>
            <a:ext cx="906780" cy="447040"/>
          </a:xfrm>
          <a:prstGeom prst="rect"/>
          <a:noFill/>
          <a:ln>
            <a:noFill/>
          </a:ln>
        </p:spPr>
        <p:txBody>
          <a:bodyPr anchor="t" bIns="45720" lIns="91440" rIns="91440" tIns="45720" vert="horz" wrap="none">
            <a:spAutoFit/>
          </a:bodyPr>
          <a:lstStyle>
            <a:lvl1pPr algn="l" eaLnBrk="1" hangingPunct="1" indent="0" marL="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1pPr>
            <a:lvl2pPr algn="l" eaLnBrk="1" hangingPunct="1" indent="0" marL="4572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2pPr>
            <a:lvl3pPr algn="l" eaLnBrk="1" hangingPunct="1" indent="0" marL="9144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3pPr>
            <a:lvl4pPr algn="l" eaLnBrk="1" hangingPunct="1" indent="0" marL="13716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4pPr>
            <a:lvl5pPr algn="l" eaLnBrk="1" hangingPunct="1" indent="0" marL="18288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5pPr>
          </a:lstStyle>
          <a:p>
            <a:pPr algn="l" fontAlgn="base" indent="0" lvl="0" mar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</a:pPr>
            <a:r>
              <a:rPr altLang="en-US" baseline="0" b="1" sz="2400" lang="en-US" u="none">
                <a:sym typeface="Symbol" pitchFamily="18" charset="2"/>
              </a:rPr>
              <a:t>u (to)</a:t>
            </a:r>
          </a:p>
        </p:txBody>
      </p:sp>
      <p:cxnSp>
        <p:nvCxnSpPr>
          <p:cNvPr id="3145775" name=""/>
          <p:cNvCxnSpPr>
            <a:cxnSpLocks/>
          </p:cNvCxnSpPr>
          <p:nvPr/>
        </p:nvCxnSpPr>
        <p:spPr>
          <a:xfrm rot="0">
            <a:off x="2590800" y="4800600"/>
            <a:ext cx="304800" cy="0"/>
          </a:xfrm>
          <a:prstGeom prst="line"/>
          <a:noFill/>
          <a:ln w="9525" cap="flat" cmpd="sng">
            <a:solidFill>
              <a:schemeClr val="dk1">
                <a:alpha val="100000"/>
              </a:schemeClr>
            </a:solidFill>
            <a:prstDash val="solid"/>
            <a:round/>
          </a:ln>
        </p:spPr>
      </p:cxnSp>
      <p:sp>
        <p:nvSpPr>
          <p:cNvPr id="1048676" name=""/>
          <p:cNvSpPr/>
          <p:nvPr/>
        </p:nvSpPr>
        <p:spPr>
          <a:xfrm rot="0">
            <a:off x="2209800" y="4572000"/>
            <a:ext cx="325437" cy="396875"/>
          </a:xfrm>
          <a:prstGeom prst="rect"/>
          <a:noFill/>
          <a:ln>
            <a:noFill/>
          </a:ln>
        </p:spPr>
        <p:txBody>
          <a:bodyPr anchor="t" bIns="45720" lIns="91440" rIns="91440" tIns="45720" vert="horz" wrap="none">
            <a:spAutoFit/>
          </a:bodyPr>
          <a:lstStyle>
            <a:lvl1pPr algn="l" eaLnBrk="1" hangingPunct="1" indent="0" marL="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1pPr>
            <a:lvl2pPr algn="l" eaLnBrk="1" hangingPunct="1" indent="0" marL="4572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2pPr>
            <a:lvl3pPr algn="l" eaLnBrk="1" hangingPunct="1" indent="0" marL="9144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3pPr>
            <a:lvl4pPr algn="l" eaLnBrk="1" hangingPunct="1" indent="0" marL="13716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4pPr>
            <a:lvl5pPr algn="l" eaLnBrk="1" hangingPunct="1" indent="0" marL="18288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5pPr>
          </a:lstStyle>
          <a:p>
            <a:pPr algn="l" fontAlgn="base" indent="0" lvl="0" mar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</a:pPr>
            <a:r>
              <a:rPr altLang="en-US" baseline="0" b="1" sz="2000" lang="en-US" u="none"/>
              <a:t>1</a:t>
            </a:r>
          </a:p>
        </p:txBody>
      </p:sp>
      <p:cxnSp>
        <p:nvCxnSpPr>
          <p:cNvPr id="3145776" name=""/>
          <p:cNvCxnSpPr>
            <a:cxnSpLocks/>
          </p:cNvCxnSpPr>
          <p:nvPr/>
        </p:nvCxnSpPr>
        <p:spPr>
          <a:xfrm rot="0">
            <a:off x="4114800" y="4800600"/>
            <a:ext cx="2133600" cy="0"/>
          </a:xfrm>
          <a:prstGeom prst="line"/>
          <a:noFill/>
          <a:ln w="76200" cap="flat" cmpd="sng">
            <a:solidFill>
              <a:schemeClr val="dk1">
                <a:alpha val="100000"/>
              </a:schemeClr>
            </a:solidFill>
            <a:prstDash val="solid"/>
            <a:round/>
          </a:ln>
        </p:spPr>
      </p:cxnSp>
      <p:sp>
        <p:nvSpPr>
          <p:cNvPr id="1048677" name=""/>
          <p:cNvSpPr/>
          <p:nvPr/>
        </p:nvSpPr>
        <p:spPr>
          <a:xfrm rot="0">
            <a:off x="3505200" y="6248400"/>
            <a:ext cx="2151380" cy="332740"/>
          </a:xfrm>
          <a:prstGeom prst="rect"/>
          <a:noFill/>
          <a:ln>
            <a:noFill/>
          </a:ln>
        </p:spPr>
        <p:txBody>
          <a:bodyPr anchor="t" bIns="45720" lIns="91440" rIns="91440" tIns="45720" vert="horz" wrap="none">
            <a:spAutoFit/>
          </a:bodyPr>
          <a:lstStyle>
            <a:lvl1pPr algn="l" eaLnBrk="1" hangingPunct="1" indent="0" marL="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1pPr>
            <a:lvl2pPr algn="l" eaLnBrk="1" hangingPunct="1" indent="0" marL="4572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2pPr>
            <a:lvl3pPr algn="l" eaLnBrk="1" hangingPunct="1" indent="0" marL="9144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3pPr>
            <a:lvl4pPr algn="l" eaLnBrk="1" hangingPunct="1" indent="0" marL="13716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4pPr>
            <a:lvl5pPr algn="l" eaLnBrk="1" hangingPunct="1" indent="0" marL="18288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5pPr>
          </a:lstStyle>
          <a:p>
            <a:pPr algn="l" fontAlgn="base" indent="0" lvl="0" mar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</a:pPr>
            <a:r>
              <a:rPr altLang="en-US" baseline="0" b="1" sz="1600" lang="en-US" u="none"/>
              <a:t>4. Laplace transforms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1">
  <p:cSld>
    <p:spTree>
      <p:nvGrpSpPr>
        <p:cNvPr id="67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678" name=""/>
          <p:cNvSpPr/>
          <p:nvPr>
            <p:ph type="title" sz="full" idx="0"/>
          </p:nvPr>
        </p:nvSpPr>
        <p:spPr>
          <a:xfrm rot="0">
            <a:off x="457200" y="277812"/>
            <a:ext cx="8229600" cy="1139825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1" fontAlgn="base" hangingPunct="1" indent="0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4200" i="0" u="none">
                <a:solidFill>
                  <a:srgbClr val="006633"/>
                </a:solidFill>
                <a:latin typeface="Garamond" pitchFamily="18" charset="0"/>
              </a:defRPr>
            </a:lvl1pPr>
          </a:lstStyle>
          <a:p>
            <a:pPr algn="l" fontAlgn="base" indent="0" lvl="0" mar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</a:pPr>
            <a:r>
              <a:rPr altLang="en-US" lang="en-US">
                <a:ea typeface="Arial" pitchFamily="34" charset="0"/>
                <a:sym typeface="Wingdings" pitchFamily="0" charset="2"/>
              </a:rPr>
              <a:t>Transforms (3 of 11)</a:t>
            </a:r>
          </a:p>
        </p:txBody>
      </p:sp>
      <p:sp>
        <p:nvSpPr>
          <p:cNvPr id="1048679" name=""/>
          <p:cNvSpPr/>
          <p:nvPr>
            <p:ph type="body" sz="full" idx="4294967295"/>
          </p:nvPr>
        </p:nvSpPr>
        <p:spPr>
          <a:xfrm rot="0">
            <a:off x="609600" y="838200"/>
            <a:ext cx="7772400" cy="6858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1" fontAlgn="base" hangingPunct="1" indent="-342900" marL="3429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9900"/>
              </a:buClr>
              <a:buSzPct val="65000"/>
              <a:buFont typeface="Wingdings" pitchFamily="0" charset="2"/>
              <a:buChar char="n"/>
              <a:defRPr baseline="0" b="0" sz="3000" i="0" u="none">
                <a:solidFill>
                  <a:srgbClr val="000000"/>
                </a:solidFill>
                <a:latin typeface="Arial" pitchFamily="34" charset="0"/>
              </a:defRPr>
            </a:lvl1pPr>
            <a:lvl2pPr algn="l" eaLnBrk="1" fontAlgn="base" hangingPunct="1" indent="-325438" marL="669925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B812F"/>
              </a:buClr>
              <a:buSzPct val="60000"/>
              <a:buFont typeface="Wingdings" pitchFamily="0" charset="2"/>
              <a:buChar char="q"/>
              <a:defRPr baseline="0" b="0" sz="2600" i="0" u="none">
                <a:solidFill>
                  <a:srgbClr val="000000"/>
                </a:solidFill>
                <a:latin typeface="Arial" pitchFamily="34" charset="0"/>
              </a:defRPr>
            </a:lvl2pPr>
            <a:lvl3pPr algn="l" eaLnBrk="1" fontAlgn="base" hangingPunct="1" indent="-350838" marL="102235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9900"/>
              </a:buClr>
              <a:buSzPct val="65000"/>
              <a:buFont typeface="Wingdings" pitchFamily="0" charset="2"/>
              <a:buChar char="n"/>
              <a:defRPr baseline="0" b="0" sz="2200" i="0" u="none">
                <a:solidFill>
                  <a:srgbClr val="000000"/>
                </a:solidFill>
                <a:latin typeface="Arial" pitchFamily="34" charset="0"/>
              </a:defRPr>
            </a:lvl3pPr>
            <a:lvl4pPr algn="l" eaLnBrk="1" fontAlgn="base" hangingPunct="1" indent="-314325" marL="133985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B812F"/>
              </a:buClr>
              <a:buSzPct val="70000"/>
              <a:buFont typeface="Wingdings" pitchFamily="0" charset="2"/>
              <a:buChar char="q"/>
              <a:defRPr baseline="0" b="0" sz="2000" i="0" u="none">
                <a:solidFill>
                  <a:srgbClr val="000000"/>
                </a:solidFill>
                <a:latin typeface="Arial" pitchFamily="34" charset="0"/>
              </a:defRPr>
            </a:lvl4pPr>
            <a:lvl5pPr algn="l" eaLnBrk="1" fontAlgn="base" hangingPunct="1" indent="-339725" marL="1679575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9900"/>
              </a:buClr>
              <a:buSzPct val="75000"/>
              <a:buFont typeface="Wingdings" pitchFamily="0" charset="2"/>
              <a:buChar char="§"/>
              <a:defRPr baseline="0" b="0" sz="2000" i="0" u="none">
                <a:solidFill>
                  <a:srgbClr val="000000"/>
                </a:solidFill>
                <a:latin typeface="Arial" pitchFamily="34" charset="0"/>
              </a:defRPr>
            </a:lvl5pPr>
          </a:lstStyle>
          <a:p>
            <a:pPr algn="l" fontAlgn="base" indent="-342900" lvl="0" marL="34290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9900"/>
              </a:buClr>
              <a:buSzPct val="65000"/>
              <a:buFont typeface="Wingdings" pitchFamily="0" charset="2"/>
              <a:buChar char="n"/>
            </a:pPr>
            <a:r>
              <a:rPr altLang="en-US" lang="en-US">
                <a:ea typeface="Arial" pitchFamily="34" charset="0"/>
                <a:sym typeface="Wingdings" pitchFamily="0" charset="2"/>
              </a:rPr>
              <a:t>e</a:t>
            </a:r>
            <a:r>
              <a:rPr altLang="en-US" baseline="30000" lang="en-US">
                <a:ea typeface="Arial" pitchFamily="34" charset="0"/>
                <a:sym typeface="Wingdings" pitchFamily="0" charset="2"/>
              </a:rPr>
              <a:t>-at</a:t>
            </a:r>
          </a:p>
        </p:txBody>
      </p:sp>
      <p:sp>
        <p:nvSpPr>
          <p:cNvPr id="1048680" name=""/>
          <p:cNvSpPr/>
          <p:nvPr/>
        </p:nvSpPr>
        <p:spPr>
          <a:xfrm rot="0">
            <a:off x="2667000" y="2362200"/>
            <a:ext cx="944880" cy="447040"/>
          </a:xfrm>
          <a:prstGeom prst="rect"/>
          <a:noFill/>
          <a:ln>
            <a:noFill/>
          </a:ln>
        </p:spPr>
        <p:txBody>
          <a:bodyPr anchor="t" bIns="45720" lIns="91440" rIns="91440" tIns="45720" vert="horz" wrap="none">
            <a:spAutoFit/>
          </a:bodyPr>
          <a:lstStyle>
            <a:lvl1pPr algn="l" eaLnBrk="1" hangingPunct="1" indent="0" marL="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1pPr>
            <a:lvl2pPr algn="l" eaLnBrk="1" hangingPunct="1" indent="0" marL="4572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2pPr>
            <a:lvl3pPr algn="l" eaLnBrk="1" hangingPunct="1" indent="0" marL="9144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3pPr>
            <a:lvl4pPr algn="l" eaLnBrk="1" hangingPunct="1" indent="0" marL="13716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4pPr>
            <a:lvl5pPr algn="l" eaLnBrk="1" hangingPunct="1" indent="0" marL="18288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5pPr>
          </a:lstStyle>
          <a:p>
            <a:pPr algn="l" fontAlgn="base" indent="0" lvl="0" mar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</a:pPr>
            <a:r>
              <a:rPr altLang="en-US" baseline="0" b="1" sz="2400" lang="en-US" u="none"/>
              <a:t>F(s) = </a:t>
            </a:r>
          </a:p>
        </p:txBody>
      </p:sp>
      <p:grpSp>
        <p:nvGrpSpPr>
          <p:cNvPr id="68" name=""/>
          <p:cNvGrpSpPr/>
          <p:nvPr/>
        </p:nvGrpSpPr>
        <p:grpSpPr>
          <a:xfrm rot="0">
            <a:off x="3581400" y="2133600"/>
            <a:ext cx="685800" cy="914400"/>
            <a:chOff x="2304" y="1824"/>
            <a:chExt cx="432" cy="576"/>
          </a:xfrm>
        </p:grpSpPr>
        <p:cxnSp>
          <p:nvCxnSpPr>
            <p:cNvPr id="3145777" name=""/>
            <p:cNvCxnSpPr>
              <a:cxnSpLocks/>
            </p:cNvCxnSpPr>
            <p:nvPr/>
          </p:nvCxnSpPr>
          <p:spPr>
            <a:xfrm rot="0" flipH="1">
              <a:off x="2448" y="1872"/>
              <a:ext cx="144" cy="480"/>
            </a:xfrm>
            <a:prstGeom prst="line"/>
            <a:noFill/>
            <a:ln w="38100" cap="flat" cmpd="sng">
              <a:solidFill>
                <a:schemeClr val="dk1">
                  <a:alpha val="100000"/>
                </a:schemeClr>
              </a:solidFill>
              <a:prstDash val="solid"/>
              <a:round/>
            </a:ln>
          </p:spPr>
        </p:cxnSp>
        <p:sp>
          <p:nvSpPr>
            <p:cNvPr id="1048681" name=""/>
            <p:cNvSpPr/>
            <p:nvPr/>
          </p:nvSpPr>
          <p:spPr>
            <a:xfrm rot="0">
              <a:off x="2352" y="2304"/>
              <a:ext cx="96" cy="96"/>
            </a:xfrm>
            <a:prstGeom prst="ellipse"/>
            <a:solidFill>
              <a:schemeClr val="accent1"/>
            </a:solidFill>
            <a:ln w="38100" cap="flat" cmpd="sng">
              <a:solidFill>
                <a:schemeClr val="dk1">
                  <a:alpha val="100000"/>
                </a:schemeClr>
              </a:solidFill>
              <a:prstDash val="solid"/>
              <a:round/>
            </a:ln>
          </p:spPr>
          <p:txBody>
            <a:bodyPr anchor="t" bIns="45720" lIns="91440" rIns="91440" tIns="45720" vert="horz"/>
            <a:lstStyle>
              <a:lvl1pPr algn="l" eaLnBrk="1" hangingPunct="1" indent="0" marL="0" rtl="0">
                <a:defRPr sz="1800">
                  <a:solidFill>
                    <a:srgbClr val="000000"/>
                  </a:solidFill>
                  <a:latin typeface="Arial" pitchFamily="34" charset="0"/>
                  <a:ea typeface="Arial" pitchFamily="34" charset="0"/>
                </a:defRPr>
              </a:lvl1pPr>
              <a:lvl2pPr algn="l" eaLnBrk="1" hangingPunct="1" indent="0" marL="457200" rtl="0">
                <a:defRPr sz="1800">
                  <a:solidFill>
                    <a:srgbClr val="000000"/>
                  </a:solidFill>
                  <a:latin typeface="Arial" pitchFamily="34" charset="0"/>
                  <a:ea typeface="Arial" pitchFamily="34" charset="0"/>
                </a:defRPr>
              </a:lvl2pPr>
              <a:lvl3pPr algn="l" eaLnBrk="1" hangingPunct="1" indent="0" marL="914400" rtl="0">
                <a:defRPr sz="1800">
                  <a:solidFill>
                    <a:srgbClr val="000000"/>
                  </a:solidFill>
                  <a:latin typeface="Arial" pitchFamily="34" charset="0"/>
                  <a:ea typeface="Arial" pitchFamily="34" charset="0"/>
                </a:defRPr>
              </a:lvl3pPr>
              <a:lvl4pPr algn="l" eaLnBrk="1" hangingPunct="1" indent="0" marL="1371600" rtl="0">
                <a:defRPr sz="1800">
                  <a:solidFill>
                    <a:srgbClr val="000000"/>
                  </a:solidFill>
                  <a:latin typeface="Arial" pitchFamily="34" charset="0"/>
                  <a:ea typeface="Arial" pitchFamily="34" charset="0"/>
                </a:defRPr>
              </a:lvl4pPr>
              <a:lvl5pPr algn="l" eaLnBrk="1" hangingPunct="1" indent="0" marL="1828800" rtl="0">
                <a:defRPr sz="1800">
                  <a:solidFill>
                    <a:srgbClr val="000000"/>
                  </a:solidFill>
                  <a:latin typeface="Arial" pitchFamily="34" charset="0"/>
                  <a:ea typeface="Arial" pitchFamily="34" charset="0"/>
                </a:defRPr>
              </a:lvl5pPr>
            </a:lstStyle>
            <a:p>
              <a:pPr algn="l" fontAlgn="base" indent="0" lvl="0" mar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u="none"/>
            </a:p>
          </p:txBody>
        </p:sp>
        <p:sp>
          <p:nvSpPr>
            <p:cNvPr id="1048682" name=""/>
            <p:cNvSpPr/>
            <p:nvPr/>
          </p:nvSpPr>
          <p:spPr>
            <a:xfrm rot="0">
              <a:off x="2592" y="1824"/>
              <a:ext cx="96" cy="96"/>
            </a:xfrm>
            <a:prstGeom prst="ellipse"/>
            <a:solidFill>
              <a:schemeClr val="accent1"/>
            </a:solidFill>
            <a:ln w="38100" cap="flat" cmpd="sng">
              <a:solidFill>
                <a:schemeClr val="dk1">
                  <a:alpha val="100000"/>
                </a:schemeClr>
              </a:solidFill>
              <a:prstDash val="solid"/>
              <a:round/>
            </a:ln>
          </p:spPr>
          <p:txBody>
            <a:bodyPr anchor="t" bIns="45720" lIns="91440" rIns="91440" tIns="45720" vert="horz"/>
            <a:lstStyle>
              <a:lvl1pPr algn="l" eaLnBrk="1" hangingPunct="1" indent="0" marL="0" rtl="0">
                <a:defRPr sz="1800">
                  <a:solidFill>
                    <a:srgbClr val="000000"/>
                  </a:solidFill>
                  <a:latin typeface="Arial" pitchFamily="34" charset="0"/>
                  <a:ea typeface="Arial" pitchFamily="34" charset="0"/>
                </a:defRPr>
              </a:lvl1pPr>
              <a:lvl2pPr algn="l" eaLnBrk="1" hangingPunct="1" indent="0" marL="457200" rtl="0">
                <a:defRPr sz="1800">
                  <a:solidFill>
                    <a:srgbClr val="000000"/>
                  </a:solidFill>
                  <a:latin typeface="Arial" pitchFamily="34" charset="0"/>
                  <a:ea typeface="Arial" pitchFamily="34" charset="0"/>
                </a:defRPr>
              </a:lvl2pPr>
              <a:lvl3pPr algn="l" eaLnBrk="1" hangingPunct="1" indent="0" marL="914400" rtl="0">
                <a:defRPr sz="1800">
                  <a:solidFill>
                    <a:srgbClr val="000000"/>
                  </a:solidFill>
                  <a:latin typeface="Arial" pitchFamily="34" charset="0"/>
                  <a:ea typeface="Arial" pitchFamily="34" charset="0"/>
                </a:defRPr>
              </a:lvl3pPr>
              <a:lvl4pPr algn="l" eaLnBrk="1" hangingPunct="1" indent="0" marL="1371600" rtl="0">
                <a:defRPr sz="1800">
                  <a:solidFill>
                    <a:srgbClr val="000000"/>
                  </a:solidFill>
                  <a:latin typeface="Arial" pitchFamily="34" charset="0"/>
                  <a:ea typeface="Arial" pitchFamily="34" charset="0"/>
                </a:defRPr>
              </a:lvl4pPr>
              <a:lvl5pPr algn="l" eaLnBrk="1" hangingPunct="1" indent="0" marL="1828800" rtl="0">
                <a:defRPr sz="1800">
                  <a:solidFill>
                    <a:srgbClr val="000000"/>
                  </a:solidFill>
                  <a:latin typeface="Arial" pitchFamily="34" charset="0"/>
                  <a:ea typeface="Arial" pitchFamily="34" charset="0"/>
                </a:defRPr>
              </a:lvl5pPr>
            </a:lstStyle>
            <a:p>
              <a:pPr algn="l" fontAlgn="base" indent="0" lvl="0" mar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u="none"/>
            </a:p>
          </p:txBody>
        </p:sp>
        <p:sp>
          <p:nvSpPr>
            <p:cNvPr id="1048683" name=""/>
            <p:cNvSpPr/>
            <p:nvPr/>
          </p:nvSpPr>
          <p:spPr>
            <a:xfrm rot="0">
              <a:off x="2304" y="2256"/>
              <a:ext cx="144" cy="96"/>
            </a:xfrm>
            <a:prstGeom prst="rect"/>
            <a:solidFill>
              <a:schemeClr val="accent1"/>
            </a:solidFill>
            <a:ln>
              <a:noFill/>
            </a:ln>
          </p:spPr>
          <p:txBody>
            <a:bodyPr anchor="t" bIns="45720" lIns="91440" rIns="91440" tIns="45720" vert="horz"/>
            <a:lstStyle>
              <a:lvl1pPr algn="l" eaLnBrk="1" hangingPunct="1" indent="0" marL="0" rtl="0">
                <a:defRPr sz="1800">
                  <a:solidFill>
                    <a:srgbClr val="000000"/>
                  </a:solidFill>
                  <a:latin typeface="Arial" pitchFamily="34" charset="0"/>
                  <a:ea typeface="Arial" pitchFamily="34" charset="0"/>
                </a:defRPr>
              </a:lvl1pPr>
              <a:lvl2pPr algn="l" eaLnBrk="1" hangingPunct="1" indent="0" marL="457200" rtl="0">
                <a:defRPr sz="1800">
                  <a:solidFill>
                    <a:srgbClr val="000000"/>
                  </a:solidFill>
                  <a:latin typeface="Arial" pitchFamily="34" charset="0"/>
                  <a:ea typeface="Arial" pitchFamily="34" charset="0"/>
                </a:defRPr>
              </a:lvl2pPr>
              <a:lvl3pPr algn="l" eaLnBrk="1" hangingPunct="1" indent="0" marL="914400" rtl="0">
                <a:defRPr sz="1800">
                  <a:solidFill>
                    <a:srgbClr val="000000"/>
                  </a:solidFill>
                  <a:latin typeface="Arial" pitchFamily="34" charset="0"/>
                  <a:ea typeface="Arial" pitchFamily="34" charset="0"/>
                </a:defRPr>
              </a:lvl3pPr>
              <a:lvl4pPr algn="l" eaLnBrk="1" hangingPunct="1" indent="0" marL="1371600" rtl="0">
                <a:defRPr sz="1800">
                  <a:solidFill>
                    <a:srgbClr val="000000"/>
                  </a:solidFill>
                  <a:latin typeface="Arial" pitchFamily="34" charset="0"/>
                  <a:ea typeface="Arial" pitchFamily="34" charset="0"/>
                </a:defRPr>
              </a:lvl4pPr>
              <a:lvl5pPr algn="l" eaLnBrk="1" hangingPunct="1" indent="0" marL="1828800" rtl="0">
                <a:defRPr sz="1800">
                  <a:solidFill>
                    <a:srgbClr val="000000"/>
                  </a:solidFill>
                  <a:latin typeface="Arial" pitchFamily="34" charset="0"/>
                  <a:ea typeface="Arial" pitchFamily="34" charset="0"/>
                </a:defRPr>
              </a:lvl5pPr>
            </a:lstStyle>
            <a:p>
              <a:pPr algn="l" fontAlgn="base" indent="0" lvl="0" mar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u="none"/>
            </a:p>
          </p:txBody>
        </p:sp>
        <p:sp>
          <p:nvSpPr>
            <p:cNvPr id="1048684" name=""/>
            <p:cNvSpPr/>
            <p:nvPr/>
          </p:nvSpPr>
          <p:spPr>
            <a:xfrm rot="0">
              <a:off x="2592" y="1872"/>
              <a:ext cx="144" cy="96"/>
            </a:xfrm>
            <a:prstGeom prst="rect"/>
            <a:solidFill>
              <a:schemeClr val="accent1"/>
            </a:solidFill>
            <a:ln>
              <a:noFill/>
            </a:ln>
          </p:spPr>
          <p:txBody>
            <a:bodyPr anchor="t" bIns="45720" lIns="91440" rIns="91440" tIns="45720" vert="horz"/>
            <a:lstStyle>
              <a:lvl1pPr algn="l" eaLnBrk="1" hangingPunct="1" indent="0" marL="0" rtl="0">
                <a:defRPr sz="1800">
                  <a:solidFill>
                    <a:srgbClr val="000000"/>
                  </a:solidFill>
                  <a:latin typeface="Arial" pitchFamily="34" charset="0"/>
                  <a:ea typeface="Arial" pitchFamily="34" charset="0"/>
                </a:defRPr>
              </a:lvl1pPr>
              <a:lvl2pPr algn="l" eaLnBrk="1" hangingPunct="1" indent="0" marL="457200" rtl="0">
                <a:defRPr sz="1800">
                  <a:solidFill>
                    <a:srgbClr val="000000"/>
                  </a:solidFill>
                  <a:latin typeface="Arial" pitchFamily="34" charset="0"/>
                  <a:ea typeface="Arial" pitchFamily="34" charset="0"/>
                </a:defRPr>
              </a:lvl2pPr>
              <a:lvl3pPr algn="l" eaLnBrk="1" hangingPunct="1" indent="0" marL="914400" rtl="0">
                <a:defRPr sz="1800">
                  <a:solidFill>
                    <a:srgbClr val="000000"/>
                  </a:solidFill>
                  <a:latin typeface="Arial" pitchFamily="34" charset="0"/>
                  <a:ea typeface="Arial" pitchFamily="34" charset="0"/>
                </a:defRPr>
              </a:lvl3pPr>
              <a:lvl4pPr algn="l" eaLnBrk="1" hangingPunct="1" indent="0" marL="1371600" rtl="0">
                <a:defRPr sz="1800">
                  <a:solidFill>
                    <a:srgbClr val="000000"/>
                  </a:solidFill>
                  <a:latin typeface="Arial" pitchFamily="34" charset="0"/>
                  <a:ea typeface="Arial" pitchFamily="34" charset="0"/>
                </a:defRPr>
              </a:lvl4pPr>
              <a:lvl5pPr algn="l" eaLnBrk="1" hangingPunct="1" indent="0" marL="1828800" rtl="0">
                <a:defRPr sz="1800">
                  <a:solidFill>
                    <a:srgbClr val="000000"/>
                  </a:solidFill>
                  <a:latin typeface="Arial" pitchFamily="34" charset="0"/>
                  <a:ea typeface="Arial" pitchFamily="34" charset="0"/>
                </a:defRPr>
              </a:lvl5pPr>
            </a:lstStyle>
            <a:p>
              <a:pPr algn="l" fontAlgn="base" indent="0" lvl="0" mar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u="none"/>
            </a:p>
          </p:txBody>
        </p:sp>
      </p:grpSp>
      <p:sp>
        <p:nvSpPr>
          <p:cNvPr id="1048685" name=""/>
          <p:cNvSpPr/>
          <p:nvPr/>
        </p:nvSpPr>
        <p:spPr>
          <a:xfrm rot="0">
            <a:off x="3581400" y="3048000"/>
            <a:ext cx="354012" cy="457200"/>
          </a:xfrm>
          <a:prstGeom prst="rect"/>
          <a:noFill/>
          <a:ln>
            <a:noFill/>
          </a:ln>
        </p:spPr>
        <p:txBody>
          <a:bodyPr anchor="t" bIns="45720" lIns="91440" rIns="91440" tIns="45720" vert="horz" wrap="none">
            <a:spAutoFit/>
          </a:bodyPr>
          <a:lstStyle>
            <a:lvl1pPr algn="l" eaLnBrk="1" hangingPunct="1" indent="0" marL="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1pPr>
            <a:lvl2pPr algn="l" eaLnBrk="1" hangingPunct="1" indent="0" marL="4572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2pPr>
            <a:lvl3pPr algn="l" eaLnBrk="1" hangingPunct="1" indent="0" marL="9144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3pPr>
            <a:lvl4pPr algn="l" eaLnBrk="1" hangingPunct="1" indent="0" marL="13716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4pPr>
            <a:lvl5pPr algn="l" eaLnBrk="1" hangingPunct="1" indent="0" marL="18288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5pPr>
          </a:lstStyle>
          <a:p>
            <a:pPr algn="l" fontAlgn="base" indent="0" lvl="0" mar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</a:pPr>
            <a:r>
              <a:rPr altLang="en-US" baseline="0" b="1" sz="2400" lang="en-US" u="none"/>
              <a:t>0</a:t>
            </a:r>
          </a:p>
        </p:txBody>
      </p:sp>
      <p:sp>
        <p:nvSpPr>
          <p:cNvPr id="1048686" name=""/>
          <p:cNvSpPr/>
          <p:nvPr/>
        </p:nvSpPr>
        <p:spPr>
          <a:xfrm rot="0">
            <a:off x="4191000" y="2362200"/>
            <a:ext cx="1477962" cy="457200"/>
          </a:xfrm>
          <a:prstGeom prst="rect"/>
          <a:noFill/>
          <a:ln>
            <a:noFill/>
          </a:ln>
        </p:spPr>
        <p:txBody>
          <a:bodyPr anchor="t" bIns="45720" lIns="91440" rIns="91440" tIns="45720" vert="horz" wrap="none">
            <a:spAutoFit/>
          </a:bodyPr>
          <a:lstStyle>
            <a:lvl1pPr algn="l" eaLnBrk="1" hangingPunct="1" indent="0" marL="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1pPr>
            <a:lvl2pPr algn="l" eaLnBrk="1" hangingPunct="1" indent="0" marL="4572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2pPr>
            <a:lvl3pPr algn="l" eaLnBrk="1" hangingPunct="1" indent="0" marL="9144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3pPr>
            <a:lvl4pPr algn="l" eaLnBrk="1" hangingPunct="1" indent="0" marL="13716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4pPr>
            <a:lvl5pPr algn="l" eaLnBrk="1" hangingPunct="1" indent="0" marL="18288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5pPr>
          </a:lstStyle>
          <a:p>
            <a:pPr algn="l" fontAlgn="base" indent="0" lvl="0" mar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AutoNum type="alphaLcPeriod" startAt="1"/>
            </a:pPr>
            <a:r>
              <a:rPr altLang="en-US" baseline="0" b="1" sz="2400" lang="en-US" u="none"/>
              <a:t>e</a:t>
            </a:r>
            <a:r>
              <a:rPr altLang="en-US" baseline="30000" b="1" sz="2400" lang="en-US" u="none"/>
              <a:t>-st</a:t>
            </a:r>
            <a:r>
              <a:rPr altLang="en-US" baseline="0" b="1" sz="2400" lang="en-US" u="none"/>
              <a:t> e</a:t>
            </a:r>
            <a:r>
              <a:rPr altLang="en-US" baseline="30000" b="1" sz="2400" lang="en-US" u="none"/>
              <a:t>-at</a:t>
            </a:r>
            <a:r>
              <a:rPr altLang="en-US" baseline="0" b="1" sz="2400" lang="en-US" u="none"/>
              <a:t> dt</a:t>
            </a:r>
          </a:p>
        </p:txBody>
      </p:sp>
      <p:sp>
        <p:nvSpPr>
          <p:cNvPr id="1048687" name=""/>
          <p:cNvSpPr/>
          <p:nvPr/>
        </p:nvSpPr>
        <p:spPr>
          <a:xfrm rot="0">
            <a:off x="3733800" y="3810000"/>
            <a:ext cx="1420812" cy="457200"/>
          </a:xfrm>
          <a:prstGeom prst="rect"/>
          <a:noFill/>
          <a:ln>
            <a:noFill/>
          </a:ln>
        </p:spPr>
        <p:txBody>
          <a:bodyPr anchor="t" bIns="45720" lIns="91440" rIns="91440" tIns="45720" vert="horz" wrap="none">
            <a:spAutoFit/>
          </a:bodyPr>
          <a:lstStyle>
            <a:lvl1pPr algn="l" eaLnBrk="1" hangingPunct="1" indent="0" marL="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1pPr>
            <a:lvl2pPr algn="l" eaLnBrk="1" hangingPunct="1" indent="0" marL="4572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2pPr>
            <a:lvl3pPr algn="l" eaLnBrk="1" hangingPunct="1" indent="0" marL="9144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3pPr>
            <a:lvl4pPr algn="l" eaLnBrk="1" hangingPunct="1" indent="0" marL="13716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4pPr>
            <a:lvl5pPr algn="l" eaLnBrk="1" hangingPunct="1" indent="0" marL="18288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5pPr>
          </a:lstStyle>
          <a:p>
            <a:pPr algn="l" fontAlgn="base" indent="0" lvl="0" mar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</a:pPr>
            <a:r>
              <a:rPr altLang="en-US" baseline="0" b="1" sz="2400" lang="en-US" u="none"/>
              <a:t>= 1/(s+a)</a:t>
            </a:r>
          </a:p>
        </p:txBody>
      </p:sp>
      <p:sp>
        <p:nvSpPr>
          <p:cNvPr id="1048688" name=""/>
          <p:cNvSpPr/>
          <p:nvPr/>
        </p:nvSpPr>
        <p:spPr>
          <a:xfrm rot="0">
            <a:off x="4038600" y="1730375"/>
            <a:ext cx="401637" cy="457200"/>
          </a:xfrm>
          <a:prstGeom prst="rect"/>
          <a:noFill/>
          <a:ln>
            <a:noFill/>
          </a:ln>
        </p:spPr>
        <p:txBody>
          <a:bodyPr anchor="t" bIns="45720" lIns="91440" rIns="91440" tIns="45720" vert="horz" wrap="none">
            <a:spAutoFit/>
          </a:bodyPr>
          <a:lstStyle>
            <a:lvl1pPr algn="l" eaLnBrk="1" hangingPunct="1" indent="0" marL="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1pPr>
            <a:lvl2pPr algn="l" eaLnBrk="1" hangingPunct="1" indent="0" marL="4572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2pPr>
            <a:lvl3pPr algn="l" eaLnBrk="1" hangingPunct="1" indent="0" marL="9144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3pPr>
            <a:lvl4pPr algn="l" eaLnBrk="1" hangingPunct="1" indent="0" marL="13716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4pPr>
            <a:lvl5pPr algn="l" eaLnBrk="1" hangingPunct="1" indent="0" marL="18288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5pPr>
          </a:lstStyle>
          <a:p>
            <a:pPr algn="l" fontAlgn="base" indent="0" lvl="0" mar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</a:pPr>
            <a:r>
              <a:rPr altLang="en-US" baseline="0" b="1" sz="2400" lang="en-US" u="none">
                <a:sym typeface="Symbol" pitchFamily="18" charset="2"/>
              </a:rPr>
              <a:t></a:t>
            </a:r>
          </a:p>
        </p:txBody>
      </p:sp>
      <p:sp>
        <p:nvSpPr>
          <p:cNvPr id="1048689" name=""/>
          <p:cNvSpPr/>
          <p:nvPr/>
        </p:nvSpPr>
        <p:spPr>
          <a:xfrm rot="0">
            <a:off x="3505200" y="6248400"/>
            <a:ext cx="2151380" cy="332740"/>
          </a:xfrm>
          <a:prstGeom prst="rect"/>
          <a:noFill/>
          <a:ln>
            <a:noFill/>
          </a:ln>
        </p:spPr>
        <p:txBody>
          <a:bodyPr anchor="t" bIns="45720" lIns="91440" rIns="91440" tIns="45720" vert="horz" wrap="none">
            <a:spAutoFit/>
          </a:bodyPr>
          <a:lstStyle>
            <a:lvl1pPr algn="l" eaLnBrk="1" hangingPunct="1" indent="0" marL="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1pPr>
            <a:lvl2pPr algn="l" eaLnBrk="1" hangingPunct="1" indent="0" marL="4572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2pPr>
            <a:lvl3pPr algn="l" eaLnBrk="1" hangingPunct="1" indent="0" marL="9144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3pPr>
            <a:lvl4pPr algn="l" eaLnBrk="1" hangingPunct="1" indent="0" marL="13716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4pPr>
            <a:lvl5pPr algn="l" eaLnBrk="1" hangingPunct="1" indent="0" marL="18288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5pPr>
          </a:lstStyle>
          <a:p>
            <a:pPr algn="l" fontAlgn="base" indent="0" lvl="0" mar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</a:pPr>
            <a:r>
              <a:rPr altLang="en-US" baseline="0" b="1" sz="1600" lang="en-US" u="none"/>
              <a:t>4. Laplace transforms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1">
  <p:cSld>
    <p:spTree>
      <p:nvGrpSpPr>
        <p:cNvPr id="69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690" name=""/>
          <p:cNvSpPr/>
          <p:nvPr>
            <p:ph type="title" sz="full" idx="0"/>
          </p:nvPr>
        </p:nvSpPr>
        <p:spPr>
          <a:xfrm rot="0">
            <a:off x="457200" y="277812"/>
            <a:ext cx="8229600" cy="1139825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1" fontAlgn="base" hangingPunct="1" indent="0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4200" i="0" u="none">
                <a:solidFill>
                  <a:srgbClr val="006633"/>
                </a:solidFill>
                <a:latin typeface="Garamond" pitchFamily="18" charset="0"/>
              </a:defRPr>
            </a:lvl1pPr>
          </a:lstStyle>
          <a:p>
            <a:pPr algn="l" fontAlgn="base" indent="0" lvl="0" mar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</a:pPr>
            <a:r>
              <a:rPr altLang="en-US" lang="en-US">
                <a:ea typeface="Arial" pitchFamily="34" charset="0"/>
                <a:sym typeface="Wingdings" pitchFamily="0" charset="2"/>
              </a:rPr>
              <a:t>Transforms (4 of 11)</a:t>
            </a:r>
          </a:p>
        </p:txBody>
      </p:sp>
      <p:sp>
        <p:nvSpPr>
          <p:cNvPr id="1048691" name=""/>
          <p:cNvSpPr/>
          <p:nvPr/>
        </p:nvSpPr>
        <p:spPr>
          <a:xfrm rot="0">
            <a:off x="4343400" y="838200"/>
            <a:ext cx="1828800" cy="4919979"/>
          </a:xfrm>
          <a:prstGeom prst="rect"/>
          <a:noFill/>
          <a:ln>
            <a:noFill/>
          </a:ln>
        </p:spPr>
        <p:txBody>
          <a:bodyPr anchor="t" bIns="45720" lIns="91440" rIns="91440" tIns="45720" vert="horz">
            <a:spAutoFit/>
          </a:bodyPr>
          <a:lstStyle>
            <a:lvl1pPr algn="l" eaLnBrk="1" hangingPunct="1" indent="0" marL="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1pPr>
            <a:lvl2pPr algn="l" eaLnBrk="1" hangingPunct="1" indent="0" marL="4572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2pPr>
            <a:lvl3pPr algn="l" eaLnBrk="1" hangingPunct="1" indent="0" marL="9144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3pPr>
            <a:lvl4pPr algn="l" eaLnBrk="1" hangingPunct="1" indent="0" marL="13716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4pPr>
            <a:lvl5pPr algn="l" eaLnBrk="1" hangingPunct="1" indent="0" marL="18288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5pPr>
          </a:lstStyle>
          <a:p>
            <a:pPr algn="l" fontAlgn="base" indent="0" lvl="0" marL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SzPct val="100000"/>
              <a:buFontTx/>
              <a:buAutoNum type="alphaLcPeriod" startAt="1"/>
            </a:pPr>
            <a:r>
              <a:rPr altLang="en-US" baseline="0" b="1" sz="2400" lang="en-US" u="none"/>
              <a:t>f</a:t>
            </a:r>
            <a:r>
              <a:rPr altLang="en-US" baseline="-25000" b="1" sz="2400" lang="en-US" u="none"/>
              <a:t>1</a:t>
            </a:r>
            <a:r>
              <a:rPr altLang="en-US" baseline="0" b="1" sz="2400" lang="en-US" u="none"/>
              <a:t>(t) </a:t>
            </a:r>
            <a:r>
              <a:rPr altLang="en-US" baseline="0" b="1" sz="2400" lang="en-US" u="none">
                <a:sym typeface="Symbol" pitchFamily="18" charset="2"/>
              </a:rPr>
              <a:t></a:t>
            </a:r>
            <a:r>
              <a:rPr altLang="en-US" baseline="0" b="1" sz="2400" lang="en-US" u="none"/>
              <a:t> f</a:t>
            </a:r>
            <a:r>
              <a:rPr altLang="en-US" baseline="-25000" b="1" sz="2400" lang="en-US" u="none"/>
              <a:t>2</a:t>
            </a:r>
            <a:r>
              <a:rPr altLang="en-US" baseline="0" b="1" sz="2400" lang="en-US" u="none"/>
              <a:t>(t)</a:t>
            </a:r>
          </a:p>
          <a:p>
            <a:pPr algn="l" fontAlgn="base" indent="0" lvl="0" marL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SzPct val="100000"/>
              <a:buFontTx/>
              <a:buAutoNum type="alphaLcPeriod" startAt="1"/>
            </a:pPr>
            <a:endParaRPr altLang="en-US" baseline="0" b="1" sz="2400" lang="en-US" u="none"/>
          </a:p>
          <a:p>
            <a:pPr algn="l" fontAlgn="base" indent="0" lvl="0" marL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SzPct val="100000"/>
              <a:buFontTx/>
              <a:buAutoNum type="alphaLcPeriod" startAt="1"/>
            </a:pPr>
            <a:r>
              <a:rPr altLang="en-US" baseline="0" b="1" sz="2400" lang="en-US" u="none"/>
              <a:t>a f(t)</a:t>
            </a:r>
          </a:p>
          <a:p>
            <a:pPr algn="l" fontAlgn="base" indent="0" lvl="0" marL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SzPct val="100000"/>
              <a:buFontTx/>
              <a:buAutoNum type="alphaLcPeriod" startAt="1"/>
            </a:pPr>
            <a:endParaRPr altLang="en-US" baseline="0" b="1" sz="2400" lang="en-US" u="none"/>
          </a:p>
          <a:p>
            <a:pPr algn="l" fontAlgn="base" indent="0" lvl="0" marL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SzPct val="100000"/>
              <a:buFontTx/>
              <a:buAutoNum type="alphaLcPeriod" startAt="1"/>
            </a:pPr>
            <a:r>
              <a:rPr altLang="en-US" baseline="0" b="1" sz="2400" lang="en-US" u="none"/>
              <a:t>e</a:t>
            </a:r>
            <a:r>
              <a:rPr altLang="en-US" baseline="30000" b="1" sz="2400" lang="en-US" u="none"/>
              <a:t>at</a:t>
            </a:r>
            <a:r>
              <a:rPr altLang="en-US" baseline="0" b="1" sz="2400" lang="en-US" u="none"/>
              <a:t> f(t)</a:t>
            </a:r>
          </a:p>
          <a:p>
            <a:pPr algn="l" fontAlgn="base" indent="0" lvl="0" marL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SzPct val="100000"/>
              <a:buFontTx/>
              <a:buAutoNum type="alphaLcPeriod" startAt="1"/>
            </a:pPr>
            <a:endParaRPr altLang="en-US" baseline="0" b="1" sz="2400" lang="en-US" u="none"/>
          </a:p>
          <a:p>
            <a:pPr algn="l" fontAlgn="base" indent="0" lvl="0" marL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SzPct val="100000"/>
              <a:buFontTx/>
              <a:buAutoNum type="alphaLcPeriod" startAt="1"/>
            </a:pPr>
            <a:r>
              <a:rPr altLang="en-US" baseline="0" b="1" sz="2400" lang="en-US" u="none"/>
              <a:t>f(t - T)</a:t>
            </a:r>
          </a:p>
          <a:p>
            <a:pPr algn="l" fontAlgn="base" indent="0" lvl="0" marL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SzPct val="100000"/>
              <a:buFontTx/>
              <a:buAutoNum type="alphaLcPeriod" startAt="1"/>
            </a:pPr>
            <a:endParaRPr altLang="en-US" baseline="0" b="1" sz="2400" lang="en-US" u="none"/>
          </a:p>
          <a:p>
            <a:pPr algn="l" fontAlgn="base" indent="0" lvl="0" marL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SzPct val="100000"/>
              <a:buFontTx/>
              <a:buAutoNum type="alphaLcPeriod" startAt="1"/>
            </a:pPr>
            <a:r>
              <a:rPr altLang="en-US" baseline="0" b="1" sz="2400" lang="en-US" u="none"/>
              <a:t>f(t/a)</a:t>
            </a:r>
          </a:p>
        </p:txBody>
      </p:sp>
      <p:sp>
        <p:nvSpPr>
          <p:cNvPr id="1048692" name=""/>
          <p:cNvSpPr/>
          <p:nvPr/>
        </p:nvSpPr>
        <p:spPr>
          <a:xfrm rot="0">
            <a:off x="6553200" y="866775"/>
            <a:ext cx="1821181" cy="4714240"/>
          </a:xfrm>
          <a:prstGeom prst="rect"/>
          <a:noFill/>
          <a:ln>
            <a:noFill/>
          </a:ln>
        </p:spPr>
        <p:txBody>
          <a:bodyPr anchor="t" bIns="45720" lIns="91440" rIns="91440" tIns="45720" vert="horz" wrap="none">
            <a:spAutoFit/>
          </a:bodyPr>
          <a:lstStyle>
            <a:lvl1pPr algn="l" eaLnBrk="1" hangingPunct="1" indent="0" marL="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1pPr>
            <a:lvl2pPr algn="l" eaLnBrk="1" hangingPunct="1" indent="0" marL="4572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2pPr>
            <a:lvl3pPr algn="l" eaLnBrk="1" hangingPunct="1" indent="0" marL="9144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3pPr>
            <a:lvl4pPr algn="l" eaLnBrk="1" hangingPunct="1" indent="0" marL="13716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4pPr>
            <a:lvl5pPr algn="l" eaLnBrk="1" hangingPunct="1" indent="0" marL="18288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5pPr>
          </a:lstStyle>
          <a:p>
            <a:pPr algn="l" fontAlgn="base" indent="0" lvl="0" mar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AutoNum type="alphaLcPeriod" startAt="1"/>
            </a:pPr>
            <a:r>
              <a:rPr altLang="en-US" baseline="0" b="1" sz="2400" lang="en-US" u="none"/>
              <a:t>F</a:t>
            </a:r>
            <a:r>
              <a:rPr altLang="en-US" baseline="-25000" b="1" sz="2400" lang="en-US" u="none"/>
              <a:t>1</a:t>
            </a:r>
            <a:r>
              <a:rPr altLang="en-US" baseline="0" b="1" sz="2400" lang="en-US" u="none"/>
              <a:t>(s) ± F</a:t>
            </a:r>
            <a:r>
              <a:rPr altLang="en-US" baseline="-25000" b="1" sz="2400" lang="en-US" u="none"/>
              <a:t>2</a:t>
            </a:r>
            <a:r>
              <a:rPr altLang="en-US" baseline="0" b="1" sz="2400" lang="en-US" u="none"/>
              <a:t>(s)</a:t>
            </a:r>
          </a:p>
          <a:p>
            <a:pPr algn="l" fontAlgn="base" indent="0" lvl="0" mar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AutoNum type="alphaLcPeriod" startAt="1"/>
            </a:pPr>
            <a:endParaRPr altLang="en-US" baseline="0" b="1" sz="2400" lang="en-US" u="none"/>
          </a:p>
          <a:p>
            <a:pPr algn="l" fontAlgn="base" indent="0" lvl="0" mar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AutoNum type="alphaLcPeriod" startAt="1"/>
            </a:pPr>
            <a:endParaRPr altLang="en-US" baseline="0" b="1" sz="2400" lang="en-US" u="none"/>
          </a:p>
          <a:p>
            <a:pPr algn="l" fontAlgn="base" indent="0" lvl="0" mar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AutoNum type="alphaLcPeriod" startAt="1"/>
            </a:pPr>
            <a:r>
              <a:rPr altLang="en-US" baseline="0" b="1" sz="2400" lang="en-US" u="none"/>
              <a:t>a F(s)</a:t>
            </a:r>
          </a:p>
          <a:p>
            <a:pPr algn="l" fontAlgn="base" indent="0" lvl="0" mar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AutoNum type="alphaLcPeriod" startAt="1"/>
            </a:pPr>
            <a:endParaRPr altLang="en-US" baseline="0" b="1" sz="2400" lang="en-US" u="none"/>
          </a:p>
          <a:p>
            <a:pPr algn="l" fontAlgn="base" indent="0" lvl="0" mar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AutoNum type="alphaLcPeriod" startAt="1"/>
            </a:pPr>
            <a:endParaRPr altLang="en-US" baseline="0" b="1" sz="2400" lang="en-US" u="none"/>
          </a:p>
          <a:p>
            <a:pPr algn="l" fontAlgn="base" indent="0" lvl="0" mar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AutoNum type="alphaLcPeriod" startAt="1"/>
            </a:pPr>
            <a:r>
              <a:rPr altLang="en-US" baseline="0" b="1" sz="2400" lang="en-US" u="none"/>
              <a:t>F(s-a)</a:t>
            </a:r>
          </a:p>
          <a:p>
            <a:pPr algn="l" fontAlgn="base" indent="0" lvl="0" mar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AutoNum type="alphaLcPeriod" startAt="1"/>
            </a:pPr>
            <a:endParaRPr altLang="en-US" baseline="0" b="1" sz="2400" lang="en-US" u="none"/>
          </a:p>
          <a:p>
            <a:pPr algn="l" fontAlgn="base" indent="0" lvl="0" mar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AutoNum type="alphaLcPeriod" startAt="1"/>
            </a:pPr>
            <a:endParaRPr altLang="en-US" baseline="0" b="1" sz="2400" lang="en-US" u="none"/>
          </a:p>
          <a:p>
            <a:pPr algn="l" fontAlgn="base" indent="0" lvl="0" mar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AutoNum type="alphaLcPeriod" startAt="1"/>
            </a:pPr>
            <a:r>
              <a:rPr altLang="en-US" baseline="0" b="1" sz="2400" lang="en-US" u="none"/>
              <a:t>e</a:t>
            </a:r>
            <a:r>
              <a:rPr altLang="en-US" baseline="30000" b="1" sz="2400" lang="en-US" u="none"/>
              <a:t>Ts</a:t>
            </a:r>
            <a:r>
              <a:rPr altLang="en-US" baseline="0" b="1" sz="2400" lang="en-US" u="none"/>
              <a:t> F(as)</a:t>
            </a:r>
          </a:p>
          <a:p>
            <a:pPr algn="l" fontAlgn="base" indent="0" lvl="0" mar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AutoNum type="alphaLcPeriod" startAt="1"/>
            </a:pPr>
            <a:endParaRPr altLang="en-US" baseline="0" b="1" sz="2400" lang="en-US" u="none"/>
          </a:p>
          <a:p>
            <a:pPr algn="l" fontAlgn="base" indent="0" lvl="0" mar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AutoNum type="alphaLcPeriod" startAt="1"/>
            </a:pPr>
            <a:endParaRPr altLang="en-US" baseline="0" b="1" sz="2400" lang="en-US" u="none"/>
          </a:p>
          <a:p>
            <a:pPr algn="l" fontAlgn="base" indent="0" lvl="0" mar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AutoNum type="alphaLcPeriod" startAt="1"/>
            </a:pPr>
            <a:r>
              <a:rPr altLang="en-US" baseline="0" b="1" sz="2400" lang="en-US" u="none"/>
              <a:t>a F(as)</a:t>
            </a:r>
          </a:p>
        </p:txBody>
      </p:sp>
      <p:sp>
        <p:nvSpPr>
          <p:cNvPr id="1048693" name=""/>
          <p:cNvSpPr/>
          <p:nvPr/>
        </p:nvSpPr>
        <p:spPr>
          <a:xfrm rot="0">
            <a:off x="304800" y="866775"/>
            <a:ext cx="3345181" cy="4714240"/>
          </a:xfrm>
          <a:prstGeom prst="rect"/>
          <a:noFill/>
          <a:ln>
            <a:noFill/>
          </a:ln>
        </p:spPr>
        <p:txBody>
          <a:bodyPr anchor="t" bIns="45720" lIns="91440" rIns="91440" tIns="45720" vert="horz" wrap="none">
            <a:spAutoFit/>
          </a:bodyPr>
          <a:lstStyle>
            <a:lvl1pPr algn="l" eaLnBrk="1" hangingPunct="1" indent="0" marL="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1pPr>
            <a:lvl2pPr algn="l" eaLnBrk="1" hangingPunct="1" indent="0" marL="4572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2pPr>
            <a:lvl3pPr algn="l" eaLnBrk="1" hangingPunct="1" indent="0" marL="9144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3pPr>
            <a:lvl4pPr algn="l" eaLnBrk="1" hangingPunct="1" indent="0" marL="13716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4pPr>
            <a:lvl5pPr algn="l" eaLnBrk="1" hangingPunct="1" indent="0" marL="18288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5pPr>
          </a:lstStyle>
          <a:p>
            <a:pPr algn="l" fontAlgn="base" indent="0" lvl="0" mar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</a:pPr>
            <a:r>
              <a:rPr altLang="en-US" baseline="0" b="1" sz="2400" lang="en-US" u="none"/>
              <a:t>Linearity</a:t>
            </a:r>
          </a:p>
          <a:p>
            <a:pPr algn="l" fontAlgn="base" indent="0" lvl="0" mar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</a:pPr>
            <a:endParaRPr altLang="en-US" baseline="0" b="1" sz="2400" lang="en-US" u="none"/>
          </a:p>
          <a:p>
            <a:pPr algn="l" fontAlgn="base" indent="0" lvl="0" mar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</a:pPr>
            <a:endParaRPr altLang="en-US" baseline="0" b="1" sz="2400" lang="en-US" u="none"/>
          </a:p>
          <a:p>
            <a:pPr algn="l" fontAlgn="base" indent="0" lvl="0" mar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</a:pPr>
            <a:r>
              <a:rPr altLang="en-US" baseline="0" b="1" sz="2400" lang="en-US" u="none"/>
              <a:t>Constant multiplication</a:t>
            </a:r>
          </a:p>
          <a:p>
            <a:pPr algn="l" fontAlgn="base" indent="0" lvl="0" mar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</a:pPr>
            <a:endParaRPr altLang="en-US" baseline="0" b="1" sz="2400" lang="en-US" u="none"/>
          </a:p>
          <a:p>
            <a:pPr algn="l" fontAlgn="base" indent="0" lvl="0" mar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</a:pPr>
            <a:endParaRPr altLang="en-US" baseline="0" b="1" sz="2400" lang="en-US" u="none"/>
          </a:p>
          <a:p>
            <a:pPr algn="l" fontAlgn="base" indent="0" lvl="0" mar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</a:pPr>
            <a:r>
              <a:rPr altLang="en-US" baseline="0" b="1" sz="2400" lang="en-US" u="none"/>
              <a:t>Complex shift</a:t>
            </a:r>
          </a:p>
          <a:p>
            <a:pPr algn="l" fontAlgn="base" indent="0" lvl="0" mar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</a:pPr>
            <a:endParaRPr altLang="en-US" baseline="0" b="1" sz="2400" lang="en-US" u="none"/>
          </a:p>
          <a:p>
            <a:pPr algn="l" fontAlgn="base" indent="0" lvl="0" mar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</a:pPr>
            <a:endParaRPr altLang="en-US" baseline="0" b="1" sz="2400" lang="en-US" u="none"/>
          </a:p>
          <a:p>
            <a:pPr algn="l" fontAlgn="base" indent="0" lvl="0" mar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</a:pPr>
            <a:r>
              <a:rPr altLang="en-US" baseline="0" b="1" sz="2400" lang="en-US" u="none"/>
              <a:t>Real shift</a:t>
            </a:r>
          </a:p>
          <a:p>
            <a:pPr algn="l" fontAlgn="base" indent="0" lvl="0" mar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</a:pPr>
            <a:endParaRPr altLang="en-US" baseline="0" b="1" sz="2400" lang="en-US" u="none"/>
          </a:p>
          <a:p>
            <a:pPr algn="l" fontAlgn="base" indent="0" lvl="0" mar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</a:pPr>
            <a:endParaRPr altLang="en-US" baseline="0" b="1" sz="2400" lang="en-US" u="none"/>
          </a:p>
          <a:p>
            <a:pPr algn="l" fontAlgn="base" indent="0" lvl="0" mar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</a:pPr>
            <a:r>
              <a:rPr altLang="en-US" baseline="0" b="1" sz="2400" lang="en-US" u="none"/>
              <a:t>Scaling</a:t>
            </a:r>
          </a:p>
        </p:txBody>
      </p:sp>
      <p:sp>
        <p:nvSpPr>
          <p:cNvPr id="1048694" name=""/>
          <p:cNvSpPr/>
          <p:nvPr/>
        </p:nvSpPr>
        <p:spPr>
          <a:xfrm rot="0">
            <a:off x="3505200" y="6248400"/>
            <a:ext cx="2151380" cy="332740"/>
          </a:xfrm>
          <a:prstGeom prst="rect"/>
          <a:noFill/>
          <a:ln>
            <a:noFill/>
          </a:ln>
        </p:spPr>
        <p:txBody>
          <a:bodyPr anchor="t" bIns="45720" lIns="91440" rIns="91440" tIns="45720" vert="horz" wrap="none">
            <a:spAutoFit/>
          </a:bodyPr>
          <a:lstStyle>
            <a:lvl1pPr algn="l" eaLnBrk="1" hangingPunct="1" indent="0" marL="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1pPr>
            <a:lvl2pPr algn="l" eaLnBrk="1" hangingPunct="1" indent="0" marL="4572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2pPr>
            <a:lvl3pPr algn="l" eaLnBrk="1" hangingPunct="1" indent="0" marL="9144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3pPr>
            <a:lvl4pPr algn="l" eaLnBrk="1" hangingPunct="1" indent="0" marL="13716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4pPr>
            <a:lvl5pPr algn="l" eaLnBrk="1" hangingPunct="1" indent="0" marL="18288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5pPr>
          </a:lstStyle>
          <a:p>
            <a:pPr algn="l" fontAlgn="base" indent="0" lvl="0" mar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</a:pPr>
            <a:r>
              <a:rPr altLang="en-US" baseline="0" b="1" sz="1600" lang="en-US" u="none"/>
              <a:t>4. Laplace transforms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1">
  <p:cSld>
    <p:spTree>
      <p:nvGrpSpPr>
        <p:cNvPr id="70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695" name=""/>
          <p:cNvSpPr/>
          <p:nvPr>
            <p:ph type="title" sz="full" idx="0"/>
          </p:nvPr>
        </p:nvSpPr>
        <p:spPr>
          <a:xfrm rot="0">
            <a:off x="457200" y="277812"/>
            <a:ext cx="8229600" cy="1139825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1" fontAlgn="base" hangingPunct="1" indent="0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4200" i="0" u="none">
                <a:solidFill>
                  <a:srgbClr val="006633"/>
                </a:solidFill>
                <a:latin typeface="Garamond" pitchFamily="18" charset="0"/>
              </a:defRPr>
            </a:lvl1pPr>
          </a:lstStyle>
          <a:p>
            <a:pPr algn="l" fontAlgn="base" indent="0" lvl="0" mar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</a:pPr>
            <a:r>
              <a:rPr altLang="en-US" lang="en-US">
                <a:sym typeface="Symbol" pitchFamily="18" charset="2"/>
              </a:rPr>
              <a:t>Transforms (5 of 11)</a:t>
            </a:r>
          </a:p>
        </p:txBody>
      </p:sp>
      <p:sp>
        <p:nvSpPr>
          <p:cNvPr id="1048696" name=""/>
          <p:cNvSpPr/>
          <p:nvPr>
            <p:ph type="body" sz="full" idx="4294967295"/>
          </p:nvPr>
        </p:nvSpPr>
        <p:spPr>
          <a:xfrm rot="0">
            <a:off x="609600" y="838200"/>
            <a:ext cx="7772400" cy="41148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1" fontAlgn="base" hangingPunct="1" indent="-342900" marL="3429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9900"/>
              </a:buClr>
              <a:buSzPct val="65000"/>
              <a:buFont typeface="Wingdings" pitchFamily="0" charset="2"/>
              <a:buChar char="n"/>
              <a:defRPr baseline="0" b="0" sz="3000" i="0" u="none">
                <a:solidFill>
                  <a:srgbClr val="000000"/>
                </a:solidFill>
                <a:latin typeface="Arial" pitchFamily="34" charset="0"/>
              </a:defRPr>
            </a:lvl1pPr>
            <a:lvl2pPr algn="l" eaLnBrk="1" fontAlgn="base" hangingPunct="1" indent="-325438" marL="669925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B812F"/>
              </a:buClr>
              <a:buSzPct val="60000"/>
              <a:buFont typeface="Wingdings" pitchFamily="0" charset="2"/>
              <a:buChar char="q"/>
              <a:defRPr baseline="0" b="0" sz="2600" i="0" u="none">
                <a:solidFill>
                  <a:srgbClr val="000000"/>
                </a:solidFill>
                <a:latin typeface="Arial" pitchFamily="34" charset="0"/>
              </a:defRPr>
            </a:lvl2pPr>
            <a:lvl3pPr algn="l" eaLnBrk="1" fontAlgn="base" hangingPunct="1" indent="-350838" marL="102235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9900"/>
              </a:buClr>
              <a:buSzPct val="65000"/>
              <a:buFont typeface="Wingdings" pitchFamily="0" charset="2"/>
              <a:buChar char="n"/>
              <a:defRPr baseline="0" b="0" sz="2200" i="0" u="none">
                <a:solidFill>
                  <a:srgbClr val="000000"/>
                </a:solidFill>
                <a:latin typeface="Arial" pitchFamily="34" charset="0"/>
              </a:defRPr>
            </a:lvl3pPr>
            <a:lvl4pPr algn="l" eaLnBrk="1" fontAlgn="base" hangingPunct="1" indent="-314325" marL="133985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B812F"/>
              </a:buClr>
              <a:buSzPct val="70000"/>
              <a:buFont typeface="Wingdings" pitchFamily="0" charset="2"/>
              <a:buChar char="q"/>
              <a:defRPr baseline="0" b="0" sz="2000" i="0" u="none">
                <a:solidFill>
                  <a:srgbClr val="000000"/>
                </a:solidFill>
                <a:latin typeface="Arial" pitchFamily="34" charset="0"/>
              </a:defRPr>
            </a:lvl4pPr>
            <a:lvl5pPr algn="l" eaLnBrk="1" fontAlgn="base" hangingPunct="1" indent="-339725" marL="1679575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9900"/>
              </a:buClr>
              <a:buSzPct val="75000"/>
              <a:buFont typeface="Wingdings" pitchFamily="0" charset="2"/>
              <a:buChar char="§"/>
              <a:defRPr baseline="0" b="0" sz="2000" i="0" u="none">
                <a:solidFill>
                  <a:srgbClr val="000000"/>
                </a:solidFill>
                <a:latin typeface="Arial" pitchFamily="34" charset="0"/>
              </a:defRPr>
            </a:lvl5pPr>
          </a:lstStyle>
          <a:p>
            <a:pPr algn="l" fontAlgn="base" indent="-342900" lvl="0" marL="34290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9900"/>
              </a:buClr>
              <a:buSzPct val="65000"/>
              <a:buFont typeface="Wingdings" pitchFamily="0" charset="2"/>
              <a:buChar char="n"/>
            </a:pPr>
            <a:r>
              <a:rPr altLang="en-US" lang="en-US">
                <a:sym typeface="Symbol" pitchFamily="18" charset="2"/>
              </a:rPr>
              <a:t>Most mathematical handbooks have tables of Laplace transforms</a:t>
            </a:r>
          </a:p>
        </p:txBody>
      </p:sp>
      <p:sp>
        <p:nvSpPr>
          <p:cNvPr id="1048697" name=""/>
          <p:cNvSpPr/>
          <p:nvPr/>
        </p:nvSpPr>
        <p:spPr>
          <a:xfrm rot="0">
            <a:off x="3505200" y="6248400"/>
            <a:ext cx="2151380" cy="332740"/>
          </a:xfrm>
          <a:prstGeom prst="rect"/>
          <a:noFill/>
          <a:ln>
            <a:noFill/>
          </a:ln>
        </p:spPr>
        <p:txBody>
          <a:bodyPr anchor="t" bIns="45720" lIns="91440" rIns="91440" tIns="45720" vert="horz" wrap="none">
            <a:spAutoFit/>
          </a:bodyPr>
          <a:lstStyle>
            <a:lvl1pPr algn="l" eaLnBrk="1" hangingPunct="1" indent="0" marL="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1pPr>
            <a:lvl2pPr algn="l" eaLnBrk="1" hangingPunct="1" indent="0" marL="4572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2pPr>
            <a:lvl3pPr algn="l" eaLnBrk="1" hangingPunct="1" indent="0" marL="9144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3pPr>
            <a:lvl4pPr algn="l" eaLnBrk="1" hangingPunct="1" indent="0" marL="13716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4pPr>
            <a:lvl5pPr algn="l" eaLnBrk="1" hangingPunct="1" indent="0" marL="18288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5pPr>
          </a:lstStyle>
          <a:p>
            <a:pPr algn="l" fontAlgn="base" indent="0" lvl="0" mar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</a:pPr>
            <a:r>
              <a:rPr altLang="en-US" baseline="0" b="1" sz="1600" lang="en-US" u="none"/>
              <a:t>4. Laplace transforms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1">
  <p:cSld>
    <p:spTree>
      <p:nvGrpSpPr>
        <p:cNvPr id="71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698" name=""/>
          <p:cNvSpPr/>
          <p:nvPr>
            <p:ph type="ctrTitle" sz="full" idx="4294967295"/>
          </p:nvPr>
        </p:nvSpPr>
        <p:spPr>
          <a:xfrm rot="0">
            <a:off x="914400" y="1524000"/>
            <a:ext cx="7623175" cy="17526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>
              <a:defRPr sz="4200"/>
            </a:lvl1pPr>
          </a:lstStyle>
          <a:p>
            <a:pPr algn="l" eaLnBrk="1" fontAlgn="base" hangingPunct="1" indent="0" lvl="0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</a:pPr>
            <a:r>
              <a:rPr altLang="en-US" baseline="0" sz="5000" lang="en-US" u="none">
                <a:solidFill>
                  <a:srgbClr val="006633"/>
                </a:solidFill>
                <a:latin typeface="Garamond" pitchFamily="18" charset="0"/>
                <a:ea typeface="Arial" pitchFamily="34" charset="0"/>
                <a:sym typeface="Wingdings" pitchFamily="0" charset="2"/>
              </a:rPr>
              <a:t>LAPLACE TRANSFORMS</a:t>
            </a:r>
          </a:p>
        </p:txBody>
      </p:sp>
      <p:sp>
        <p:nvSpPr>
          <p:cNvPr id="1048699" name=""/>
          <p:cNvSpPr/>
          <p:nvPr>
            <p:ph type="subTitle" sz="full" idx="4294967295"/>
          </p:nvPr>
        </p:nvSpPr>
        <p:spPr>
          <a:xfrm rot="0">
            <a:off x="1981200" y="3962400"/>
            <a:ext cx="6553200" cy="17526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ctr" marL="0">
              <a:buFontTx/>
              <a:buNone/>
              <a:defRPr sz="3000">
                <a:solidFill>
                  <a:srgbClr val="000000"/>
                </a:solidFill>
              </a:defRPr>
            </a:lvl1pPr>
            <a:lvl2pPr algn="ctr" marL="457200">
              <a:buFontTx/>
              <a:buNone/>
            </a:lvl2pPr>
            <a:lvl3pPr algn="ctr" marL="914400">
              <a:buFontTx/>
              <a:buNone/>
            </a:lvl3pPr>
            <a:lvl4pPr algn="ctr" marL="1371600">
              <a:buFontTx/>
              <a:buNone/>
            </a:lvl4pPr>
            <a:lvl5pPr algn="ctr" marL="1828800">
              <a:buFontTx/>
              <a:buNone/>
            </a:lvl5pPr>
          </a:lstStyle>
          <a:p>
            <a:pPr algn="l" eaLnBrk="1" fontAlgn="base" hangingPunct="1" indent="0" lvl="0" marL="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9900"/>
              </a:buClr>
              <a:buSzPct val="65000"/>
              <a:buFont typeface="Wingdings" pitchFamily="0" charset="2"/>
              <a:buNone/>
            </a:pPr>
            <a:r>
              <a:rPr altLang="en-US" baseline="0" sz="2800" lang="en-US" u="none">
                <a:solidFill>
                  <a:srgbClr val="000000"/>
                </a:solidFill>
                <a:latin typeface="Arial" pitchFamily="34" charset="0"/>
                <a:ea typeface="Arial" pitchFamily="34" charset="0"/>
                <a:sym typeface="Wingdings" pitchFamily="0" charset="2"/>
              </a:rPr>
              <a:t>PARTIAL FRACTION EXPANSION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1">
  <p:cSld>
    <p:spTree>
      <p:nvGrpSpPr>
        <p:cNvPr id="72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700" name=""/>
          <p:cNvSpPr/>
          <p:nvPr>
            <p:ph type="title" sz="full" idx="0"/>
          </p:nvPr>
        </p:nvSpPr>
        <p:spPr>
          <a:xfrm rot="0">
            <a:off x="457200" y="277812"/>
            <a:ext cx="8229600" cy="1139825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1" fontAlgn="base" hangingPunct="1" indent="0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4200" i="0" u="none">
                <a:solidFill>
                  <a:srgbClr val="006633"/>
                </a:solidFill>
                <a:latin typeface="Garamond" pitchFamily="18" charset="0"/>
              </a:defRPr>
            </a:lvl1pPr>
          </a:lstStyle>
          <a:p>
            <a:pPr algn="l" fontAlgn="base" indent="0" lvl="0" mar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</a:pPr>
            <a:r>
              <a:rPr altLang="en-US" lang="en-US">
                <a:ea typeface="Arial" pitchFamily="34" charset="0"/>
                <a:sym typeface="Wingdings" pitchFamily="0" charset="2"/>
              </a:rPr>
              <a:t>Definition</a:t>
            </a:r>
          </a:p>
        </p:txBody>
      </p:sp>
      <p:sp>
        <p:nvSpPr>
          <p:cNvPr id="1048701" name=""/>
          <p:cNvSpPr/>
          <p:nvPr>
            <p:ph type="body" sz="full" idx="4294967295"/>
          </p:nvPr>
        </p:nvSpPr>
        <p:spPr>
          <a:xfrm rot="0">
            <a:off x="304800" y="1066800"/>
            <a:ext cx="8382000" cy="51816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1" fontAlgn="base" hangingPunct="1" indent="-342900" marL="3429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9900"/>
              </a:buClr>
              <a:buSzPct val="65000"/>
              <a:buFont typeface="Wingdings" pitchFamily="0" charset="2"/>
              <a:buChar char="n"/>
              <a:defRPr baseline="0" b="0" sz="3000" i="0" u="none">
                <a:solidFill>
                  <a:srgbClr val="000000"/>
                </a:solidFill>
                <a:latin typeface="Arial" pitchFamily="34" charset="0"/>
              </a:defRPr>
            </a:lvl1pPr>
            <a:lvl2pPr algn="l" eaLnBrk="1" fontAlgn="base" hangingPunct="1" indent="-325438" marL="669925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B812F"/>
              </a:buClr>
              <a:buSzPct val="60000"/>
              <a:buFont typeface="Wingdings" pitchFamily="0" charset="2"/>
              <a:buChar char="q"/>
              <a:defRPr baseline="0" b="0" sz="2600" i="0" u="none">
                <a:solidFill>
                  <a:srgbClr val="000000"/>
                </a:solidFill>
                <a:latin typeface="Arial" pitchFamily="34" charset="0"/>
              </a:defRPr>
            </a:lvl2pPr>
            <a:lvl3pPr algn="l" eaLnBrk="1" fontAlgn="base" hangingPunct="1" indent="-350838" marL="102235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9900"/>
              </a:buClr>
              <a:buSzPct val="65000"/>
              <a:buFont typeface="Wingdings" pitchFamily="0" charset="2"/>
              <a:buChar char="n"/>
              <a:defRPr baseline="0" b="0" sz="2200" i="0" u="none">
                <a:solidFill>
                  <a:srgbClr val="000000"/>
                </a:solidFill>
                <a:latin typeface="Arial" pitchFamily="34" charset="0"/>
              </a:defRPr>
            </a:lvl3pPr>
            <a:lvl4pPr algn="l" eaLnBrk="1" fontAlgn="base" hangingPunct="1" indent="-314325" marL="133985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B812F"/>
              </a:buClr>
              <a:buSzPct val="70000"/>
              <a:buFont typeface="Wingdings" pitchFamily="0" charset="2"/>
              <a:buChar char="q"/>
              <a:defRPr baseline="0" b="0" sz="2000" i="0" u="none">
                <a:solidFill>
                  <a:srgbClr val="000000"/>
                </a:solidFill>
                <a:latin typeface="Arial" pitchFamily="34" charset="0"/>
              </a:defRPr>
            </a:lvl4pPr>
            <a:lvl5pPr algn="l" eaLnBrk="1" fontAlgn="base" hangingPunct="1" indent="-339725" marL="1679575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9900"/>
              </a:buClr>
              <a:buSzPct val="75000"/>
              <a:buFont typeface="Wingdings" pitchFamily="0" charset="2"/>
              <a:buChar char="§"/>
              <a:defRPr baseline="0" b="0" sz="2000" i="0" u="none">
                <a:solidFill>
                  <a:srgbClr val="000000"/>
                </a:solidFill>
                <a:latin typeface="Arial" pitchFamily="34" charset="0"/>
              </a:defRPr>
            </a:lvl5pPr>
          </a:lstStyle>
          <a:p>
            <a:pPr algn="l" fontAlgn="base" indent="-342900" lvl="0" marL="34290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9900"/>
              </a:buClr>
              <a:buSzPct val="65000"/>
              <a:buFont typeface="Wingdings" pitchFamily="0" charset="2"/>
              <a:buChar char="n"/>
            </a:pPr>
            <a:r>
              <a:rPr altLang="en-US" lang="en-US">
                <a:ea typeface="Arial" pitchFamily="34" charset="0"/>
                <a:sym typeface="Wingdings" pitchFamily="0" charset="2"/>
              </a:rPr>
              <a:t>Definition -- Partial fractions are several fractions whose sum equals a given fraction</a:t>
            </a:r>
          </a:p>
          <a:p>
            <a:pPr algn="l" fontAlgn="base" indent="-342900" lvl="0" marL="34290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9900"/>
              </a:buClr>
              <a:buSzPct val="65000"/>
              <a:buFont typeface="Wingdings" pitchFamily="0" charset="2"/>
              <a:buChar char="n"/>
            </a:pPr>
            <a:r>
              <a:rPr altLang="en-US" lang="en-US">
                <a:ea typeface="Arial" pitchFamily="34" charset="0"/>
                <a:sym typeface="Wingdings" pitchFamily="0" charset="2"/>
              </a:rPr>
              <a:t>Purpose -- Working with transforms requires breaking complex fractions into simpler fractions to allow use of tables of transforms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1">
  <p:cSld>
    <p:spTree>
      <p:nvGrpSpPr>
        <p:cNvPr id="73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702" name=""/>
          <p:cNvSpPr/>
          <p:nvPr>
            <p:ph type="title" sz="full" idx="0"/>
          </p:nvPr>
        </p:nvSpPr>
        <p:spPr>
          <a:xfrm rot="0">
            <a:off x="685800" y="228600"/>
            <a:ext cx="7772400" cy="11430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1" fontAlgn="base" hangingPunct="1" indent="0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4200" i="0" u="none">
                <a:solidFill>
                  <a:srgbClr val="006633"/>
                </a:solidFill>
                <a:latin typeface="Garamond" pitchFamily="18" charset="0"/>
              </a:defRPr>
            </a:lvl1pPr>
          </a:lstStyle>
          <a:p>
            <a:pPr algn="l" fontAlgn="base" indent="0" lvl="0" mar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</a:pPr>
            <a:r>
              <a:rPr altLang="en-US" lang="en-US">
                <a:ea typeface="Arial" pitchFamily="34" charset="0"/>
                <a:sym typeface="Wingdings" pitchFamily="0" charset="2"/>
              </a:rPr>
              <a:t>Partial Fraction Expansions</a:t>
            </a:r>
          </a:p>
        </p:txBody>
      </p:sp>
      <p:pic>
        <p:nvPicPr>
          <p:cNvPr id="2097174" name=""/>
          <p:cNvPicPr>
            <a:picLocks/>
          </p:cNvPicPr>
          <p:nvPr>
            <p:ph type="chart" sz="half" idx="4294967295"/>
          </p:nvPr>
        </p:nvPicPr>
        <p:blipFill>
          <a:blip xmlns:r="http://schemas.openxmlformats.org/officeDocument/2006/relationships" r:embed="rId1"/>
          <a:srcRect l="0" t="0" r="0" b="0"/>
          <a:stretch>
            <a:fillRect/>
          </a:stretch>
        </p:blipFill>
        <p:spPr>
          <a:xfrm rot="0">
            <a:off x="685800" y="1600200"/>
            <a:ext cx="3492500" cy="844550"/>
          </a:xfrm>
          <a:prstGeom prst="rect"/>
          <a:noFill/>
          <a:ln>
            <a:noFill/>
          </a:ln>
        </p:spPr>
      </p:pic>
      <p:sp>
        <p:nvSpPr>
          <p:cNvPr id="1048703" name=""/>
          <p:cNvSpPr/>
          <p:nvPr>
            <p:ph type="body" sz="half" idx="4294967295"/>
          </p:nvPr>
        </p:nvSpPr>
        <p:spPr>
          <a:xfrm rot="0">
            <a:off x="4572000" y="1676400"/>
            <a:ext cx="4343400" cy="41148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indent="-342900" marL="34290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9900"/>
              </a:buClr>
              <a:buFont typeface="Wingdings" pitchFamily="0" charset="2"/>
              <a:buChar char="n"/>
              <a:defRPr sz="2800">
                <a:solidFill>
                  <a:srgbClr val="000000"/>
                </a:solidFill>
              </a:defRPr>
            </a:lvl1pPr>
            <a:lvl2pPr indent="-325438" marL="669925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B812F"/>
              </a:buClr>
              <a:buFont typeface="Wingdings" pitchFamily="0" charset="2"/>
              <a:buChar char="q"/>
              <a:defRPr sz="2400">
                <a:solidFill>
                  <a:srgbClr val="000000"/>
                </a:solidFill>
              </a:defRPr>
            </a:lvl2pPr>
            <a:lvl3pPr indent="-350838" marL="102235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9900"/>
              </a:buClr>
              <a:buFont typeface="Wingdings" pitchFamily="0" charset="2"/>
              <a:buChar char="n"/>
              <a:defRPr sz="2000">
                <a:solidFill>
                  <a:srgbClr val="000000"/>
                </a:solidFill>
              </a:defRPr>
            </a:lvl3pPr>
            <a:lvl4pPr indent="-314325" marL="133985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B812F"/>
              </a:buClr>
              <a:buFont typeface="Wingdings" pitchFamily="0" charset="2"/>
              <a:buChar char="q"/>
              <a:defRPr sz="1800">
                <a:solidFill>
                  <a:srgbClr val="000000"/>
                </a:solidFill>
              </a:defRPr>
            </a:lvl4pPr>
            <a:lvl5pPr indent="-339725" marL="1679575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9900"/>
              </a:buClr>
              <a:buFont typeface="Wingdings" pitchFamily="0" charset="2"/>
              <a:buChar char="§"/>
              <a:defRPr sz="1800">
                <a:solidFill>
                  <a:srgbClr val="000000"/>
                </a:solidFill>
              </a:defRPr>
            </a:lvl5pPr>
          </a:lstStyle>
          <a:p>
            <a:pPr algn="l" eaLnBrk="1" fontAlgn="base" hangingPunct="1" indent="-342900" lvl="0" marL="3429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9900"/>
              </a:buClr>
              <a:buSzPct val="65000"/>
              <a:buFont typeface="Wingdings" pitchFamily="0" charset="2"/>
              <a:buChar char="n"/>
            </a:pPr>
            <a:r>
              <a:rPr altLang="en-US" baseline="0" sz="2600" lang="en-US" u="none">
                <a:solidFill>
                  <a:srgbClr val="000000"/>
                </a:solidFill>
                <a:latin typeface="Arial" pitchFamily="34" charset="0"/>
                <a:ea typeface="Arial" pitchFamily="34" charset="0"/>
                <a:sym typeface="Wingdings" pitchFamily="0" charset="2"/>
              </a:rPr>
              <a:t>Expand into a term for each factor in the denominator.</a:t>
            </a:r>
          </a:p>
          <a:p>
            <a:pPr algn="l" eaLnBrk="1" fontAlgn="base" hangingPunct="1" indent="-342900" lvl="0" marL="3429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9900"/>
              </a:buClr>
              <a:buSzPct val="65000"/>
              <a:buFont typeface="Wingdings" pitchFamily="0" charset="2"/>
              <a:buChar char="n"/>
            </a:pPr>
            <a:r>
              <a:rPr altLang="en-US" baseline="0" sz="2600" lang="en-US" u="none">
                <a:solidFill>
                  <a:srgbClr val="000000"/>
                </a:solidFill>
                <a:latin typeface="Arial" pitchFamily="34" charset="0"/>
                <a:ea typeface="Arial" pitchFamily="34" charset="0"/>
                <a:sym typeface="Wingdings" pitchFamily="0" charset="2"/>
              </a:rPr>
              <a:t>Recombine RHS</a:t>
            </a:r>
          </a:p>
          <a:p>
            <a:pPr algn="l" eaLnBrk="1" fontAlgn="base" hangingPunct="1" indent="-342900" lvl="0" marL="3429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9900"/>
              </a:buClr>
              <a:buSzPct val="65000"/>
              <a:buFont typeface="Wingdings" pitchFamily="0" charset="2"/>
              <a:buChar char="n"/>
            </a:pPr>
            <a:endParaRPr altLang="en-US" baseline="0" sz="2600" lang="en-US" u="none">
              <a:solidFill>
                <a:srgbClr val="000000"/>
              </a:solidFill>
              <a:latin typeface="Arial" pitchFamily="34" charset="0"/>
              <a:ea typeface="Arial" pitchFamily="34" charset="0"/>
              <a:sym typeface="Wingdings" pitchFamily="0" charset="2"/>
            </a:endParaRPr>
          </a:p>
          <a:p>
            <a:pPr algn="l" eaLnBrk="1" fontAlgn="base" hangingPunct="1" indent="-342900" lvl="0" marL="3429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9900"/>
              </a:buClr>
              <a:buSzPct val="65000"/>
              <a:buFont typeface="Wingdings" pitchFamily="0" charset="2"/>
              <a:buChar char="n"/>
            </a:pPr>
            <a:r>
              <a:rPr altLang="en-US" baseline="0" sz="2600" lang="en-US" u="none">
                <a:solidFill>
                  <a:srgbClr val="000000"/>
                </a:solidFill>
                <a:latin typeface="Arial" pitchFamily="34" charset="0"/>
                <a:ea typeface="Arial" pitchFamily="34" charset="0"/>
                <a:sym typeface="Wingdings" pitchFamily="0" charset="2"/>
              </a:rPr>
              <a:t>Equate terms in s and constant terms.  Solve.</a:t>
            </a:r>
          </a:p>
          <a:p>
            <a:pPr algn="l" eaLnBrk="1" fontAlgn="base" hangingPunct="1" indent="-342900" lvl="0" marL="3429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9900"/>
              </a:buClr>
              <a:buSzPct val="65000"/>
              <a:buFont typeface="Wingdings" pitchFamily="0" charset="2"/>
              <a:buChar char="n"/>
            </a:pPr>
            <a:r>
              <a:rPr altLang="en-US" baseline="0" sz="2600" lang="en-US" u="none">
                <a:solidFill>
                  <a:srgbClr val="000000"/>
                </a:solidFill>
                <a:latin typeface="Arial" pitchFamily="34" charset="0"/>
                <a:ea typeface="Arial" pitchFamily="34" charset="0"/>
                <a:sym typeface="Wingdings" pitchFamily="0" charset="2"/>
              </a:rPr>
              <a:t>Each term is in a form so that inverse Laplace transforms can be applied.</a:t>
            </a:r>
          </a:p>
          <a:p>
            <a:pPr algn="l" eaLnBrk="1" fontAlgn="base" hangingPunct="1" indent="-342900" lvl="0" marL="3429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9900"/>
              </a:buClr>
              <a:buSzPct val="65000"/>
              <a:buFont typeface="Wingdings" pitchFamily="0" charset="2"/>
              <a:buChar char="n"/>
            </a:pPr>
            <a:endParaRPr altLang="en-US" baseline="0" sz="2600" lang="en-US" u="none">
              <a:solidFill>
                <a:srgbClr val="000000"/>
              </a:solidFill>
              <a:latin typeface="Arial" pitchFamily="34" charset="0"/>
              <a:ea typeface="Arial" pitchFamily="34" charset="0"/>
              <a:sym typeface="Wingdings" pitchFamily="0" charset="2"/>
            </a:endParaRPr>
          </a:p>
        </p:txBody>
      </p:sp>
      <p:pic>
        <p:nvPicPr>
          <p:cNvPr id="2097175" name=""/>
          <p:cNvPicPr>
            <a:picLocks/>
          </p:cNvPicPr>
          <p:nvPr/>
        </p:nvPicPr>
        <p:blipFill>
          <a:blip xmlns:r="http://schemas.openxmlformats.org/officeDocument/2006/relationships" r:embed="rId2"/>
          <a:srcRect l="0" t="0" r="0" b="0"/>
          <a:stretch>
            <a:fillRect/>
          </a:stretch>
        </p:blipFill>
        <p:spPr>
          <a:xfrm rot="0">
            <a:off x="533400" y="2895600"/>
            <a:ext cx="3975100" cy="792162"/>
          </a:xfrm>
          <a:prstGeom prst="rect"/>
          <a:noFill/>
          <a:ln>
            <a:noFill/>
          </a:ln>
        </p:spPr>
      </p:pic>
      <p:pic>
        <p:nvPicPr>
          <p:cNvPr id="2097176" name=""/>
          <p:cNvPicPr>
            <a:picLocks/>
          </p:cNvPicPr>
          <p:nvPr/>
        </p:nvPicPr>
        <p:blipFill>
          <a:blip xmlns:r="http://schemas.openxmlformats.org/officeDocument/2006/relationships" r:embed="rId3"/>
          <a:srcRect l="0" t="0" r="0" b="0"/>
          <a:stretch>
            <a:fillRect/>
          </a:stretch>
        </p:blipFill>
        <p:spPr>
          <a:xfrm rot="0">
            <a:off x="838200" y="5029200"/>
            <a:ext cx="3352800" cy="822325"/>
          </a:xfrm>
          <a:prstGeom prst="rect"/>
          <a:noFill/>
          <a:ln>
            <a:noFill/>
          </a:ln>
        </p:spPr>
      </p:pic>
      <p:pic>
        <p:nvPicPr>
          <p:cNvPr id="2097177" name=""/>
          <p:cNvPicPr>
            <a:picLocks/>
          </p:cNvPicPr>
          <p:nvPr/>
        </p:nvPicPr>
        <p:blipFill>
          <a:blip xmlns:r="http://schemas.openxmlformats.org/officeDocument/2006/relationships" r:embed="rId4"/>
          <a:srcRect l="0" t="0" r="0" b="0"/>
          <a:stretch>
            <a:fillRect/>
          </a:stretch>
        </p:blipFill>
        <p:spPr>
          <a:xfrm rot="0">
            <a:off x="762000" y="4191000"/>
            <a:ext cx="1154112" cy="425450"/>
          </a:xfrm>
          <a:prstGeom prst="rect"/>
          <a:noFill/>
          <a:ln>
            <a:noFill/>
          </a:ln>
        </p:spPr>
      </p:pic>
      <p:pic>
        <p:nvPicPr>
          <p:cNvPr id="2097178" name=""/>
          <p:cNvPicPr>
            <a:picLocks/>
          </p:cNvPicPr>
          <p:nvPr/>
        </p:nvPicPr>
        <p:blipFill>
          <a:blip xmlns:r="http://schemas.openxmlformats.org/officeDocument/2006/relationships" r:embed="rId5"/>
          <a:srcRect l="0" t="0" r="0" b="0"/>
          <a:stretch>
            <a:fillRect/>
          </a:stretch>
        </p:blipFill>
        <p:spPr>
          <a:xfrm rot="0">
            <a:off x="2590800" y="4191000"/>
            <a:ext cx="1536700" cy="442912"/>
          </a:xfrm>
          <a:prstGeom prst="rect"/>
          <a:noFill/>
          <a:ln>
            <a:noFill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1">
  <p:cSld>
    <p:spTree>
      <p:nvGrpSpPr>
        <p:cNvPr id="74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704" name=""/>
          <p:cNvSpPr/>
          <p:nvPr>
            <p:ph type="title" sz="full" idx="0"/>
          </p:nvPr>
        </p:nvSpPr>
        <p:spPr>
          <a:xfrm rot="0">
            <a:off x="685800" y="228600"/>
            <a:ext cx="7772400" cy="11430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1" fontAlgn="base" hangingPunct="1" indent="0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4200" i="0" u="none">
                <a:solidFill>
                  <a:srgbClr val="006633"/>
                </a:solidFill>
                <a:latin typeface="Garamond" pitchFamily="18" charset="0"/>
              </a:defRPr>
            </a:lvl1pPr>
          </a:lstStyle>
          <a:p>
            <a:pPr algn="l" fontAlgn="base" indent="0" lvl="0" mar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</a:pPr>
            <a:r>
              <a:rPr altLang="en-US" lang="en-US">
                <a:ea typeface="Arial" pitchFamily="34" charset="0"/>
                <a:sym typeface="Wingdings" pitchFamily="0" charset="2"/>
              </a:rPr>
              <a:t>Example of Solution of an ODE</a:t>
            </a:r>
          </a:p>
        </p:txBody>
      </p:sp>
      <p:pic>
        <p:nvPicPr>
          <p:cNvPr id="2097179" name=""/>
          <p:cNvPicPr>
            <a:picLocks/>
          </p:cNvPicPr>
          <p:nvPr>
            <p:ph type="chart" sz="half" idx="4294967295"/>
          </p:nvPr>
        </p:nvPicPr>
        <p:blipFill>
          <a:blip xmlns:r="http://schemas.openxmlformats.org/officeDocument/2006/relationships" r:embed="rId1"/>
          <a:srcRect l="0" t="0" r="0" b="0"/>
          <a:stretch>
            <a:fillRect/>
          </a:stretch>
        </p:blipFill>
        <p:spPr>
          <a:xfrm rot="0">
            <a:off x="152400" y="1524000"/>
            <a:ext cx="4572000" cy="781050"/>
          </a:xfrm>
          <a:prstGeom prst="rect"/>
          <a:noFill/>
          <a:ln>
            <a:noFill/>
          </a:ln>
        </p:spPr>
      </p:pic>
      <p:sp>
        <p:nvSpPr>
          <p:cNvPr id="1048705" name=""/>
          <p:cNvSpPr/>
          <p:nvPr>
            <p:ph type="body" sz="half" idx="4294967295"/>
          </p:nvPr>
        </p:nvSpPr>
        <p:spPr>
          <a:xfrm rot="0">
            <a:off x="4648200" y="1600200"/>
            <a:ext cx="4114800" cy="41148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indent="-342900" marL="34290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9900"/>
              </a:buClr>
              <a:buFont typeface="Wingdings" pitchFamily="0" charset="2"/>
              <a:buChar char="n"/>
              <a:defRPr sz="2800">
                <a:solidFill>
                  <a:srgbClr val="000000"/>
                </a:solidFill>
              </a:defRPr>
            </a:lvl1pPr>
            <a:lvl2pPr indent="-325438" marL="669925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B812F"/>
              </a:buClr>
              <a:buFont typeface="Wingdings" pitchFamily="0" charset="2"/>
              <a:buChar char="q"/>
              <a:defRPr sz="2400">
                <a:solidFill>
                  <a:srgbClr val="000000"/>
                </a:solidFill>
              </a:defRPr>
            </a:lvl2pPr>
            <a:lvl3pPr indent="-350838" marL="102235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9900"/>
              </a:buClr>
              <a:buFont typeface="Wingdings" pitchFamily="0" charset="2"/>
              <a:buChar char="n"/>
              <a:defRPr sz="2000">
                <a:solidFill>
                  <a:srgbClr val="000000"/>
                </a:solidFill>
              </a:defRPr>
            </a:lvl3pPr>
            <a:lvl4pPr indent="-314325" marL="133985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B812F"/>
              </a:buClr>
              <a:buFont typeface="Wingdings" pitchFamily="0" charset="2"/>
              <a:buChar char="q"/>
              <a:defRPr sz="1800">
                <a:solidFill>
                  <a:srgbClr val="000000"/>
                </a:solidFill>
              </a:defRPr>
            </a:lvl4pPr>
            <a:lvl5pPr indent="-339725" marL="1679575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9900"/>
              </a:buClr>
              <a:buFont typeface="Wingdings" pitchFamily="0" charset="2"/>
              <a:buChar char="§"/>
              <a:defRPr sz="1800">
                <a:solidFill>
                  <a:srgbClr val="000000"/>
                </a:solidFill>
              </a:defRPr>
            </a:lvl5pPr>
          </a:lstStyle>
          <a:p>
            <a:pPr algn="l" eaLnBrk="1" fontAlgn="base" hangingPunct="1" indent="-342900" lvl="0" marL="3429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9900"/>
              </a:buClr>
              <a:buSzPct val="65000"/>
              <a:buFont typeface="Wingdings" pitchFamily="0" charset="2"/>
              <a:buChar char="n"/>
            </a:pPr>
            <a:r>
              <a:rPr altLang="en-US" baseline="0" sz="2600" lang="en-US" u="none">
                <a:solidFill>
                  <a:srgbClr val="000000"/>
                </a:solidFill>
                <a:latin typeface="Arial" pitchFamily="34" charset="0"/>
                <a:ea typeface="Arial" pitchFamily="34" charset="0"/>
                <a:sym typeface="Wingdings" pitchFamily="0" charset="2"/>
              </a:rPr>
              <a:t>ODE w/initial conditions</a:t>
            </a:r>
          </a:p>
          <a:p>
            <a:pPr algn="l" eaLnBrk="1" fontAlgn="base" hangingPunct="1" indent="-342900" lvl="0" marL="3429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9900"/>
              </a:buClr>
              <a:buSzPct val="65000"/>
              <a:buFont typeface="Wingdings" pitchFamily="0" charset="2"/>
              <a:buChar char="n"/>
            </a:pPr>
            <a:endParaRPr altLang="en-US" baseline="0" sz="2600" lang="en-US" u="none">
              <a:solidFill>
                <a:srgbClr val="000000"/>
              </a:solidFill>
              <a:latin typeface="Arial" pitchFamily="34" charset="0"/>
              <a:ea typeface="Arial" pitchFamily="34" charset="0"/>
              <a:sym typeface="Wingdings" pitchFamily="0" charset="2"/>
            </a:endParaRPr>
          </a:p>
          <a:p>
            <a:pPr algn="l" eaLnBrk="1" fontAlgn="base" hangingPunct="1" indent="-342900" lvl="0" marL="3429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9900"/>
              </a:buClr>
              <a:buSzPct val="65000"/>
              <a:buFont typeface="Wingdings" pitchFamily="0" charset="2"/>
              <a:buChar char="n"/>
            </a:pPr>
            <a:r>
              <a:rPr altLang="en-US" baseline="0" sz="2600" lang="en-US" u="none">
                <a:solidFill>
                  <a:srgbClr val="000000"/>
                </a:solidFill>
                <a:latin typeface="Arial" pitchFamily="34" charset="0"/>
                <a:ea typeface="Arial" pitchFamily="34" charset="0"/>
                <a:sym typeface="Wingdings" pitchFamily="0" charset="2"/>
              </a:rPr>
              <a:t>Apply Laplace transform to each term</a:t>
            </a:r>
          </a:p>
          <a:p>
            <a:pPr algn="l" eaLnBrk="1" fontAlgn="base" hangingPunct="1" indent="-342900" lvl="0" marL="3429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9900"/>
              </a:buClr>
              <a:buSzPct val="65000"/>
              <a:buFont typeface="Wingdings" pitchFamily="0" charset="2"/>
              <a:buChar char="n"/>
            </a:pPr>
            <a:r>
              <a:rPr altLang="en-US" baseline="0" sz="2600" lang="en-US" u="none">
                <a:solidFill>
                  <a:srgbClr val="000000"/>
                </a:solidFill>
                <a:latin typeface="Arial" pitchFamily="34" charset="0"/>
                <a:ea typeface="Arial" pitchFamily="34" charset="0"/>
                <a:sym typeface="Wingdings" pitchFamily="0" charset="2"/>
              </a:rPr>
              <a:t>Solve for Y(s)</a:t>
            </a:r>
          </a:p>
          <a:p>
            <a:pPr algn="l" eaLnBrk="1" fontAlgn="base" hangingPunct="1" indent="-342900" lvl="0" marL="3429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9900"/>
              </a:buClr>
              <a:buSzPct val="65000"/>
              <a:buFont typeface="Wingdings" pitchFamily="0" charset="2"/>
              <a:buChar char="n"/>
            </a:pPr>
            <a:endParaRPr altLang="en-US" baseline="0" sz="2600" lang="en-US" u="none">
              <a:solidFill>
                <a:srgbClr val="000000"/>
              </a:solidFill>
              <a:latin typeface="Arial" pitchFamily="34" charset="0"/>
              <a:ea typeface="Arial" pitchFamily="34" charset="0"/>
              <a:sym typeface="Wingdings" pitchFamily="0" charset="2"/>
            </a:endParaRPr>
          </a:p>
          <a:p>
            <a:pPr algn="l" eaLnBrk="1" fontAlgn="base" hangingPunct="1" indent="-342900" lvl="0" marL="3429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9900"/>
              </a:buClr>
              <a:buSzPct val="65000"/>
              <a:buFont typeface="Wingdings" pitchFamily="0" charset="2"/>
              <a:buChar char="n"/>
            </a:pPr>
            <a:r>
              <a:rPr altLang="en-US" baseline="0" sz="2600" lang="en-US" u="none">
                <a:solidFill>
                  <a:srgbClr val="000000"/>
                </a:solidFill>
                <a:latin typeface="Arial" pitchFamily="34" charset="0"/>
                <a:ea typeface="Arial" pitchFamily="34" charset="0"/>
                <a:sym typeface="Wingdings" pitchFamily="0" charset="2"/>
              </a:rPr>
              <a:t>Apply partial fraction expansion</a:t>
            </a:r>
          </a:p>
          <a:p>
            <a:pPr algn="l" eaLnBrk="1" fontAlgn="base" hangingPunct="1" indent="-342900" lvl="0" marL="3429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9900"/>
              </a:buClr>
              <a:buSzPct val="65000"/>
              <a:buFont typeface="Wingdings" pitchFamily="0" charset="2"/>
              <a:buChar char="n"/>
            </a:pPr>
            <a:r>
              <a:rPr altLang="en-US" baseline="0" sz="2600" lang="en-US" u="none">
                <a:solidFill>
                  <a:srgbClr val="000000"/>
                </a:solidFill>
                <a:latin typeface="Arial" pitchFamily="34" charset="0"/>
                <a:ea typeface="Arial" pitchFamily="34" charset="0"/>
                <a:sym typeface="Wingdings" pitchFamily="0" charset="2"/>
              </a:rPr>
              <a:t>Apply inverse Laplace transform to each term</a:t>
            </a:r>
          </a:p>
          <a:p>
            <a:pPr algn="l" eaLnBrk="1" fontAlgn="base" hangingPunct="1" indent="-342900" lvl="0" marL="3429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9900"/>
              </a:buClr>
              <a:buSzPct val="65000"/>
              <a:buFont typeface="Wingdings" pitchFamily="0" charset="2"/>
              <a:buChar char="n"/>
            </a:pPr>
            <a:endParaRPr altLang="en-US" baseline="0" sz="2600" lang="en-US" u="none">
              <a:solidFill>
                <a:srgbClr val="000000"/>
              </a:solidFill>
              <a:latin typeface="Arial" pitchFamily="34" charset="0"/>
              <a:ea typeface="Arial" pitchFamily="34" charset="0"/>
              <a:sym typeface="Wingdings" pitchFamily="0" charset="2"/>
            </a:endParaRPr>
          </a:p>
          <a:p>
            <a:pPr algn="l" eaLnBrk="1" fontAlgn="base" hangingPunct="1" indent="-342900" lvl="0" marL="3429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9900"/>
              </a:buClr>
              <a:buSzPct val="65000"/>
              <a:buFont typeface="Wingdings" pitchFamily="0" charset="2"/>
              <a:buChar char="n"/>
            </a:pPr>
            <a:endParaRPr altLang="en-US" baseline="0" sz="2600" lang="en-US" u="none">
              <a:solidFill>
                <a:srgbClr val="000000"/>
              </a:solidFill>
              <a:latin typeface="Arial" pitchFamily="34" charset="0"/>
              <a:ea typeface="Arial" pitchFamily="34" charset="0"/>
              <a:sym typeface="Wingdings" pitchFamily="0" charset="2"/>
            </a:endParaRPr>
          </a:p>
        </p:txBody>
      </p:sp>
      <p:pic>
        <p:nvPicPr>
          <p:cNvPr id="2097180" name=""/>
          <p:cNvPicPr>
            <a:picLocks/>
          </p:cNvPicPr>
          <p:nvPr/>
        </p:nvPicPr>
        <p:blipFill>
          <a:blip xmlns:r="http://schemas.openxmlformats.org/officeDocument/2006/relationships" r:embed="rId2"/>
          <a:srcRect l="0" t="0" r="0" b="0"/>
          <a:stretch>
            <a:fillRect/>
          </a:stretch>
        </p:blipFill>
        <p:spPr>
          <a:xfrm rot="0">
            <a:off x="838200" y="2667000"/>
            <a:ext cx="3606800" cy="406400"/>
          </a:xfrm>
          <a:prstGeom prst="rect"/>
          <a:noFill/>
          <a:ln>
            <a:noFill/>
          </a:ln>
        </p:spPr>
      </p:pic>
      <p:pic>
        <p:nvPicPr>
          <p:cNvPr id="2097181" name=""/>
          <p:cNvPicPr>
            <a:picLocks/>
          </p:cNvPicPr>
          <p:nvPr/>
        </p:nvPicPr>
        <p:blipFill>
          <a:blip xmlns:r="http://schemas.openxmlformats.org/officeDocument/2006/relationships" r:embed="rId3"/>
          <a:srcRect l="0" t="0" r="0" b="0"/>
          <a:stretch>
            <a:fillRect/>
          </a:stretch>
        </p:blipFill>
        <p:spPr>
          <a:xfrm rot="0">
            <a:off x="1828800" y="3429000"/>
            <a:ext cx="2514600" cy="788987"/>
          </a:xfrm>
          <a:prstGeom prst="rect"/>
          <a:noFill/>
          <a:ln>
            <a:noFill/>
          </a:ln>
        </p:spPr>
      </p:pic>
      <p:pic>
        <p:nvPicPr>
          <p:cNvPr id="2097182" name=""/>
          <p:cNvPicPr>
            <a:picLocks/>
          </p:cNvPicPr>
          <p:nvPr/>
        </p:nvPicPr>
        <p:blipFill>
          <a:blip xmlns:r="http://schemas.openxmlformats.org/officeDocument/2006/relationships" r:embed="rId4"/>
          <a:srcRect l="0" t="0" r="0" b="0"/>
          <a:stretch>
            <a:fillRect/>
          </a:stretch>
        </p:blipFill>
        <p:spPr>
          <a:xfrm rot="0">
            <a:off x="762000" y="4495800"/>
            <a:ext cx="3721100" cy="781050"/>
          </a:xfrm>
          <a:prstGeom prst="rect"/>
          <a:noFill/>
          <a:ln>
            <a:noFill/>
          </a:ln>
        </p:spPr>
      </p:pic>
      <p:pic>
        <p:nvPicPr>
          <p:cNvPr id="2097183" name=""/>
          <p:cNvPicPr>
            <a:picLocks/>
          </p:cNvPicPr>
          <p:nvPr/>
        </p:nvPicPr>
        <p:blipFill>
          <a:blip xmlns:r="http://schemas.openxmlformats.org/officeDocument/2006/relationships" r:embed="rId5"/>
          <a:srcRect l="0" t="0" r="0" b="0"/>
          <a:stretch>
            <a:fillRect/>
          </a:stretch>
        </p:blipFill>
        <p:spPr>
          <a:xfrm rot="0">
            <a:off x="1752600" y="5410200"/>
            <a:ext cx="2540000" cy="763587"/>
          </a:xfrm>
          <a:prstGeom prst="rect"/>
          <a:noFill/>
          <a:ln>
            <a:noFill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1">
  <p:cSld>
    <p:spTree>
      <p:nvGrpSpPr>
        <p:cNvPr id="75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706" name=""/>
          <p:cNvSpPr/>
          <p:nvPr>
            <p:ph type="title" sz="full" idx="0"/>
          </p:nvPr>
        </p:nvSpPr>
        <p:spPr>
          <a:xfrm rot="0">
            <a:off x="457200" y="277812"/>
            <a:ext cx="8229600" cy="1139825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1" fontAlgn="base" hangingPunct="1" indent="0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4200" i="0" u="none">
                <a:solidFill>
                  <a:srgbClr val="006633"/>
                </a:solidFill>
                <a:latin typeface="Garamond" pitchFamily="18" charset="0"/>
              </a:defRPr>
            </a:lvl1pPr>
          </a:lstStyle>
          <a:p>
            <a:pPr algn="l" fontAlgn="base" indent="0" lvl="0" mar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</a:pPr>
            <a:r>
              <a:rPr altLang="en-US" lang="en-US">
                <a:ea typeface="Arial" pitchFamily="34" charset="0"/>
                <a:sym typeface="Wingdings" pitchFamily="0" charset="2"/>
              </a:rPr>
              <a:t>Different terms of 1st degree</a:t>
            </a:r>
          </a:p>
        </p:txBody>
      </p:sp>
      <p:sp>
        <p:nvSpPr>
          <p:cNvPr id="1048707" name=""/>
          <p:cNvSpPr/>
          <p:nvPr>
            <p:ph type="body" sz="full" idx="4294967295"/>
          </p:nvPr>
        </p:nvSpPr>
        <p:spPr>
          <a:xfrm rot="0">
            <a:off x="685800" y="1066800"/>
            <a:ext cx="7772400" cy="48768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1" fontAlgn="base" hangingPunct="1" indent="-342900" marL="3429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9900"/>
              </a:buClr>
              <a:buSzPct val="65000"/>
              <a:buFont typeface="Wingdings" pitchFamily="0" charset="2"/>
              <a:buChar char="n"/>
              <a:defRPr baseline="0" b="0" sz="3000" i="0" u="none">
                <a:solidFill>
                  <a:srgbClr val="000000"/>
                </a:solidFill>
                <a:latin typeface="Arial" pitchFamily="34" charset="0"/>
              </a:defRPr>
            </a:lvl1pPr>
            <a:lvl2pPr algn="l" eaLnBrk="1" fontAlgn="base" hangingPunct="1" indent="-325438" marL="669925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B812F"/>
              </a:buClr>
              <a:buSzPct val="60000"/>
              <a:buFont typeface="Wingdings" pitchFamily="0" charset="2"/>
              <a:buChar char="q"/>
              <a:defRPr baseline="0" b="0" sz="2600" i="0" u="none">
                <a:solidFill>
                  <a:srgbClr val="000000"/>
                </a:solidFill>
                <a:latin typeface="Arial" pitchFamily="34" charset="0"/>
              </a:defRPr>
            </a:lvl2pPr>
            <a:lvl3pPr algn="l" eaLnBrk="1" fontAlgn="base" hangingPunct="1" indent="-350838" marL="102235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9900"/>
              </a:buClr>
              <a:buSzPct val="65000"/>
              <a:buFont typeface="Wingdings" pitchFamily="0" charset="2"/>
              <a:buChar char="n"/>
              <a:defRPr baseline="0" b="0" sz="2200" i="0" u="none">
                <a:solidFill>
                  <a:srgbClr val="000000"/>
                </a:solidFill>
                <a:latin typeface="Arial" pitchFamily="34" charset="0"/>
              </a:defRPr>
            </a:lvl3pPr>
            <a:lvl4pPr algn="l" eaLnBrk="1" fontAlgn="base" hangingPunct="1" indent="-314325" marL="133985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B812F"/>
              </a:buClr>
              <a:buSzPct val="70000"/>
              <a:buFont typeface="Wingdings" pitchFamily="0" charset="2"/>
              <a:buChar char="q"/>
              <a:defRPr baseline="0" b="0" sz="2000" i="0" u="none">
                <a:solidFill>
                  <a:srgbClr val="000000"/>
                </a:solidFill>
                <a:latin typeface="Arial" pitchFamily="34" charset="0"/>
              </a:defRPr>
            </a:lvl4pPr>
            <a:lvl5pPr algn="l" eaLnBrk="1" fontAlgn="base" hangingPunct="1" indent="-339725" marL="1679575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9900"/>
              </a:buClr>
              <a:buSzPct val="75000"/>
              <a:buFont typeface="Wingdings" pitchFamily="0" charset="2"/>
              <a:buChar char="§"/>
              <a:defRPr baseline="0" b="0" sz="2000" i="0" u="none">
                <a:solidFill>
                  <a:srgbClr val="000000"/>
                </a:solidFill>
                <a:latin typeface="Arial" pitchFamily="34" charset="0"/>
              </a:defRPr>
            </a:lvl5pPr>
          </a:lstStyle>
          <a:p>
            <a:pPr algn="l" fontAlgn="base" indent="-342900" lvl="0" marL="34290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9900"/>
              </a:buClr>
              <a:buSzPct val="65000"/>
              <a:buFont typeface="Wingdings" pitchFamily="0" charset="2"/>
              <a:buChar char="n"/>
            </a:pPr>
            <a:r>
              <a:rPr altLang="en-US" lang="en-US">
                <a:ea typeface="Arial" pitchFamily="34" charset="0"/>
                <a:sym typeface="Wingdings" pitchFamily="0" charset="2"/>
              </a:rPr>
              <a:t>To separate a fraction into partial fractions when its denominator can be divided into different terms of first degree, assume an unknown numerator for each fraction</a:t>
            </a:r>
          </a:p>
          <a:p>
            <a:pPr algn="l" fontAlgn="base" indent="-342900" lvl="0" marL="34290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9900"/>
              </a:buClr>
              <a:buSzPct val="65000"/>
              <a:buFont typeface="Wingdings" pitchFamily="0" charset="2"/>
              <a:buChar char="n"/>
            </a:pPr>
            <a:r>
              <a:rPr altLang="en-US" lang="en-US">
                <a:ea typeface="Arial" pitchFamily="34" charset="0"/>
                <a:sym typeface="Wingdings" pitchFamily="0" charset="2"/>
              </a:rPr>
              <a:t>Example -- </a:t>
            </a:r>
          </a:p>
          <a:p>
            <a:pPr algn="l" fontAlgn="base" indent="-285750" lvl="1" marL="74295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B812F"/>
              </a:buClr>
              <a:buSzPct val="60000"/>
              <a:buFont typeface="Wingdings" pitchFamily="0" charset="2"/>
              <a:buChar char="q"/>
            </a:pPr>
            <a:r>
              <a:rPr altLang="en-US" lang="en-US">
                <a:ea typeface="Arial" pitchFamily="34" charset="0"/>
                <a:sym typeface="Wingdings" pitchFamily="0" charset="2"/>
              </a:rPr>
              <a:t>(11x-1)/(X</a:t>
            </a:r>
            <a:r>
              <a:rPr altLang="en-US" baseline="30000" lang="en-US">
                <a:ea typeface="Arial" pitchFamily="34" charset="0"/>
                <a:sym typeface="Wingdings" pitchFamily="0" charset="2"/>
              </a:rPr>
              <a:t>2</a:t>
            </a:r>
            <a:r>
              <a:rPr altLang="en-US" lang="en-US">
                <a:ea typeface="Arial" pitchFamily="34" charset="0"/>
                <a:sym typeface="Wingdings" pitchFamily="0" charset="2"/>
              </a:rPr>
              <a:t> - 1) = A/(x+1) + B/(x-1)</a:t>
            </a:r>
          </a:p>
          <a:p>
            <a:pPr algn="l" fontAlgn="base" indent="-285750" lvl="1" marL="74295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B812F"/>
              </a:buClr>
              <a:buSzPct val="60000"/>
              <a:buFont typeface="Wingdings" pitchFamily="0" charset="2"/>
              <a:buChar char="q"/>
            </a:pPr>
            <a:r>
              <a:rPr altLang="en-US" lang="en-US">
                <a:ea typeface="Arial" pitchFamily="34" charset="0"/>
                <a:sym typeface="Wingdings" pitchFamily="0" charset="2"/>
              </a:rPr>
              <a:t>= [A(x-1) +B(x+1)]/[(x+1)(x-1))]</a:t>
            </a:r>
          </a:p>
          <a:p>
            <a:pPr algn="l" fontAlgn="base" indent="-285750" lvl="1" marL="74295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B812F"/>
              </a:buClr>
              <a:buSzPct val="60000"/>
              <a:buFont typeface="Wingdings" pitchFamily="0" charset="2"/>
              <a:buChar char="q"/>
            </a:pPr>
            <a:r>
              <a:rPr altLang="en-US" lang="en-US">
                <a:ea typeface="Arial" pitchFamily="34" charset="0"/>
                <a:sym typeface="Wingdings" pitchFamily="0" charset="2"/>
              </a:rPr>
              <a:t>A+B=11</a:t>
            </a:r>
          </a:p>
          <a:p>
            <a:pPr algn="l" fontAlgn="base" indent="-285750" lvl="1" marL="74295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B812F"/>
              </a:buClr>
              <a:buSzPct val="60000"/>
              <a:buFont typeface="Wingdings" pitchFamily="0" charset="2"/>
              <a:buChar char="q"/>
            </a:pPr>
            <a:r>
              <a:rPr altLang="en-US" lang="en-US">
                <a:ea typeface="Arial" pitchFamily="34" charset="0"/>
                <a:sym typeface="Wingdings" pitchFamily="0" charset="2"/>
              </a:rPr>
              <a:t>-A+B=-1</a:t>
            </a:r>
          </a:p>
          <a:p>
            <a:pPr algn="l" fontAlgn="base" indent="-285750" lvl="1" marL="74295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B812F"/>
              </a:buClr>
              <a:buSzPct val="60000"/>
              <a:buFont typeface="Wingdings" pitchFamily="0" charset="2"/>
              <a:buChar char="q"/>
            </a:pPr>
            <a:r>
              <a:rPr altLang="en-US" lang="en-US">
                <a:ea typeface="Arial" pitchFamily="34" charset="0"/>
                <a:sym typeface="Wingdings" pitchFamily="0" charset="2"/>
              </a:rPr>
              <a:t>A=6, B=5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>
  <p:cSld>
    <p:spTree>
      <p:nvGrpSpPr>
        <p:cNvPr id="38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590" name=""/>
          <p:cNvSpPr/>
          <p:nvPr>
            <p:ph type="title" sz="full" idx="0"/>
          </p:nvPr>
        </p:nvSpPr>
        <p:spPr>
          <a:xfrm rot="0">
            <a:off x="457200" y="277812"/>
            <a:ext cx="8229600" cy="1139825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1" fontAlgn="base" hangingPunct="1" indent="0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4200" i="0" u="none">
                <a:solidFill>
                  <a:srgbClr val="006633"/>
                </a:solidFill>
                <a:latin typeface="Garamond" pitchFamily="18" charset="0"/>
              </a:defRPr>
            </a:lvl1pPr>
          </a:lstStyle>
          <a:p>
            <a:pPr algn="l" fontAlgn="base" indent="0" lvl="0" mar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</a:pPr>
            <a:r>
              <a:rPr altLang="en-US" lang="en-US">
                <a:ea typeface="Arial" pitchFamily="34" charset="0"/>
                <a:sym typeface="Wingdings" pitchFamily="0" charset="2"/>
              </a:rPr>
              <a:t>Definition</a:t>
            </a:r>
          </a:p>
        </p:txBody>
      </p:sp>
      <p:sp>
        <p:nvSpPr>
          <p:cNvPr id="1048591" name=""/>
          <p:cNvSpPr/>
          <p:nvPr>
            <p:ph type="body" sz="full" idx="4294967295"/>
          </p:nvPr>
        </p:nvSpPr>
        <p:spPr>
          <a:xfrm rot="0">
            <a:off x="609600" y="990600"/>
            <a:ext cx="7772400" cy="12954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1" fontAlgn="base" hangingPunct="1" indent="-342900" marL="3429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9900"/>
              </a:buClr>
              <a:buSzPct val="65000"/>
              <a:buFont typeface="Wingdings" pitchFamily="0" charset="2"/>
              <a:buChar char="n"/>
              <a:defRPr baseline="0" b="0" sz="3000" i="0" u="none">
                <a:solidFill>
                  <a:srgbClr val="000000"/>
                </a:solidFill>
                <a:latin typeface="Arial" pitchFamily="34" charset="0"/>
              </a:defRPr>
            </a:lvl1pPr>
            <a:lvl2pPr algn="l" eaLnBrk="1" fontAlgn="base" hangingPunct="1" indent="-325438" marL="669925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B812F"/>
              </a:buClr>
              <a:buSzPct val="60000"/>
              <a:buFont typeface="Wingdings" pitchFamily="0" charset="2"/>
              <a:buChar char="q"/>
              <a:defRPr baseline="0" b="0" sz="2600" i="0" u="none">
                <a:solidFill>
                  <a:srgbClr val="000000"/>
                </a:solidFill>
                <a:latin typeface="Arial" pitchFamily="34" charset="0"/>
              </a:defRPr>
            </a:lvl2pPr>
            <a:lvl3pPr algn="l" eaLnBrk="1" fontAlgn="base" hangingPunct="1" indent="-350838" marL="102235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9900"/>
              </a:buClr>
              <a:buSzPct val="65000"/>
              <a:buFont typeface="Wingdings" pitchFamily="0" charset="2"/>
              <a:buChar char="n"/>
              <a:defRPr baseline="0" b="0" sz="2200" i="0" u="none">
                <a:solidFill>
                  <a:srgbClr val="000000"/>
                </a:solidFill>
                <a:latin typeface="Arial" pitchFamily="34" charset="0"/>
              </a:defRPr>
            </a:lvl3pPr>
            <a:lvl4pPr algn="l" eaLnBrk="1" fontAlgn="base" hangingPunct="1" indent="-314325" marL="133985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B812F"/>
              </a:buClr>
              <a:buSzPct val="70000"/>
              <a:buFont typeface="Wingdings" pitchFamily="0" charset="2"/>
              <a:buChar char="q"/>
              <a:defRPr baseline="0" b="0" sz="2000" i="0" u="none">
                <a:solidFill>
                  <a:srgbClr val="000000"/>
                </a:solidFill>
                <a:latin typeface="Arial" pitchFamily="34" charset="0"/>
              </a:defRPr>
            </a:lvl4pPr>
            <a:lvl5pPr algn="l" eaLnBrk="1" fontAlgn="base" hangingPunct="1" indent="-339725" marL="1679575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9900"/>
              </a:buClr>
              <a:buSzPct val="75000"/>
              <a:buFont typeface="Wingdings" pitchFamily="0" charset="2"/>
              <a:buChar char="§"/>
              <a:defRPr baseline="0" b="0" sz="2000" i="0" u="none">
                <a:solidFill>
                  <a:srgbClr val="000000"/>
                </a:solidFill>
                <a:latin typeface="Arial" pitchFamily="34" charset="0"/>
              </a:defRPr>
            </a:lvl5pPr>
          </a:lstStyle>
          <a:p>
            <a:pPr algn="l" fontAlgn="base" indent="-342900" lvl="0" marL="34290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9900"/>
              </a:buClr>
              <a:buSzPct val="65000"/>
              <a:buFont typeface="Wingdings" pitchFamily="0" charset="2"/>
              <a:buChar char="n"/>
            </a:pPr>
            <a:r>
              <a:rPr altLang="en-US" lang="en-US">
                <a:ea typeface="Arial" pitchFamily="34" charset="0"/>
                <a:sym typeface="Wingdings" pitchFamily="0" charset="2"/>
              </a:rPr>
              <a:t>Transforms -- a mathematical conversion from one way of thinking to another to make a problem easier to solve</a:t>
            </a:r>
          </a:p>
        </p:txBody>
      </p:sp>
      <p:sp>
        <p:nvSpPr>
          <p:cNvPr id="1048592" name=""/>
          <p:cNvSpPr/>
          <p:nvPr/>
        </p:nvSpPr>
        <p:spPr>
          <a:xfrm rot="0">
            <a:off x="1600200" y="3429000"/>
            <a:ext cx="1752600" cy="1066800"/>
          </a:xfrm>
          <a:prstGeom prst="rect"/>
          <a:solidFill>
            <a:srgbClr val="CC6600"/>
          </a:solidFill>
          <a:ln w="38100" cap="flat" cmpd="sng">
            <a:solidFill>
              <a:schemeClr val="dk1">
                <a:alpha val="100000"/>
              </a:schemeClr>
            </a:solidFill>
            <a:prstDash val="solid"/>
            <a:round/>
          </a:ln>
        </p:spPr>
        <p:txBody>
          <a:bodyPr anchor="ctr" bIns="45720" lIns="91440" rIns="91440" tIns="45720" vert="horz" wrap="none"/>
          <a:lstStyle>
            <a:lvl1pPr algn="l" eaLnBrk="1" hangingPunct="1" indent="0" marL="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1pPr>
            <a:lvl2pPr algn="l" eaLnBrk="1" hangingPunct="1" indent="0" marL="4572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2pPr>
            <a:lvl3pPr algn="l" eaLnBrk="1" hangingPunct="1" indent="0" marL="9144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3pPr>
            <a:lvl4pPr algn="l" eaLnBrk="1" hangingPunct="1" indent="0" marL="13716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4pPr>
            <a:lvl5pPr algn="l" eaLnBrk="1" hangingPunct="1" indent="0" marL="18288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5pPr>
          </a:lstStyle>
          <a:p>
            <a:pPr algn="ctr" fontAlgn="base" indent="0" lvl="0" mar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</a:pPr>
            <a:r>
              <a:rPr altLang="en-US" baseline="0" b="1" sz="2000" lang="en-US" u="none"/>
              <a:t>transform</a:t>
            </a:r>
          </a:p>
        </p:txBody>
      </p:sp>
      <p:sp>
        <p:nvSpPr>
          <p:cNvPr id="1048593" name=""/>
          <p:cNvSpPr/>
          <p:nvPr/>
        </p:nvSpPr>
        <p:spPr>
          <a:xfrm rot="0">
            <a:off x="3657600" y="3429000"/>
            <a:ext cx="1905000" cy="1524000"/>
          </a:xfrm>
          <a:prstGeom prst="rect"/>
          <a:solidFill>
            <a:srgbClr val="CC6600"/>
          </a:solidFill>
          <a:ln w="38100" cap="flat" cmpd="sng">
            <a:solidFill>
              <a:schemeClr val="dk1">
                <a:alpha val="100000"/>
              </a:schemeClr>
            </a:solidFill>
            <a:prstDash val="solid"/>
            <a:round/>
          </a:ln>
        </p:spPr>
        <p:txBody>
          <a:bodyPr anchor="ctr" bIns="45720" lIns="91440" rIns="91440" tIns="45720" vert="horz" wrap="none"/>
          <a:lstStyle>
            <a:lvl1pPr algn="l" eaLnBrk="1" hangingPunct="1" indent="0" marL="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1pPr>
            <a:lvl2pPr algn="l" eaLnBrk="1" hangingPunct="1" indent="0" marL="4572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2pPr>
            <a:lvl3pPr algn="l" eaLnBrk="1" hangingPunct="1" indent="0" marL="9144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3pPr>
            <a:lvl4pPr algn="l" eaLnBrk="1" hangingPunct="1" indent="0" marL="13716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4pPr>
            <a:lvl5pPr algn="l" eaLnBrk="1" hangingPunct="1" indent="0" marL="18288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5pPr>
          </a:lstStyle>
          <a:p>
            <a:pPr algn="ctr" fontAlgn="base" indent="0" lvl="0" mar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</a:pPr>
            <a:r>
              <a:rPr altLang="en-US" baseline="0" b="1" sz="2000" lang="en-US" u="none"/>
              <a:t>solution</a:t>
            </a:r>
          </a:p>
          <a:p>
            <a:pPr algn="ctr" fontAlgn="base" indent="0" lvl="0" mar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</a:pPr>
            <a:r>
              <a:rPr altLang="en-US" baseline="0" b="1" sz="2000" lang="en-US" u="none"/>
              <a:t>in transform</a:t>
            </a:r>
          </a:p>
          <a:p>
            <a:pPr algn="ctr" fontAlgn="base" indent="0" lvl="0" mar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</a:pPr>
            <a:r>
              <a:rPr altLang="en-US" baseline="0" b="1" sz="2000" lang="en-US" u="none"/>
              <a:t>way of</a:t>
            </a:r>
          </a:p>
          <a:p>
            <a:pPr algn="ctr" fontAlgn="base" indent="0" lvl="0" mar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</a:pPr>
            <a:r>
              <a:rPr altLang="en-US" baseline="0" b="1" sz="2000" lang="en-US" u="none"/>
              <a:t> thinking</a:t>
            </a:r>
          </a:p>
        </p:txBody>
      </p:sp>
      <p:sp>
        <p:nvSpPr>
          <p:cNvPr id="1048594" name=""/>
          <p:cNvSpPr/>
          <p:nvPr/>
        </p:nvSpPr>
        <p:spPr>
          <a:xfrm rot="0">
            <a:off x="5867400" y="3429000"/>
            <a:ext cx="1752600" cy="1066800"/>
          </a:xfrm>
          <a:prstGeom prst="rect"/>
          <a:solidFill>
            <a:srgbClr val="CC6600"/>
          </a:solidFill>
          <a:ln w="38100" cap="flat" cmpd="sng">
            <a:solidFill>
              <a:schemeClr val="dk1">
                <a:alpha val="100000"/>
              </a:schemeClr>
            </a:solidFill>
            <a:prstDash val="solid"/>
            <a:round/>
          </a:ln>
        </p:spPr>
        <p:txBody>
          <a:bodyPr anchor="ctr" bIns="45720" lIns="91440" rIns="91440" tIns="45720" vert="horz" wrap="none"/>
          <a:lstStyle>
            <a:lvl1pPr algn="l" eaLnBrk="1" hangingPunct="1" indent="0" marL="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1pPr>
            <a:lvl2pPr algn="l" eaLnBrk="1" hangingPunct="1" indent="0" marL="4572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2pPr>
            <a:lvl3pPr algn="l" eaLnBrk="1" hangingPunct="1" indent="0" marL="9144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3pPr>
            <a:lvl4pPr algn="l" eaLnBrk="1" hangingPunct="1" indent="0" marL="13716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4pPr>
            <a:lvl5pPr algn="l" eaLnBrk="1" hangingPunct="1" indent="0" marL="18288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5pPr>
          </a:lstStyle>
          <a:p>
            <a:pPr algn="ctr" fontAlgn="base" indent="0" lvl="0" mar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</a:pPr>
            <a:r>
              <a:rPr altLang="en-US" baseline="0" b="1" sz="2000" lang="en-US" u="none"/>
              <a:t>inverse</a:t>
            </a:r>
          </a:p>
          <a:p>
            <a:pPr algn="ctr" fontAlgn="base" indent="0" lvl="0" mar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</a:pPr>
            <a:r>
              <a:rPr altLang="en-US" baseline="0" b="1" sz="2000" lang="en-US" u="none"/>
              <a:t>transform</a:t>
            </a:r>
          </a:p>
        </p:txBody>
      </p:sp>
      <p:cxnSp>
        <p:nvCxnSpPr>
          <p:cNvPr id="3145730" name=""/>
          <p:cNvCxnSpPr>
            <a:cxnSpLocks/>
          </p:cNvCxnSpPr>
          <p:nvPr/>
        </p:nvCxnSpPr>
        <p:spPr>
          <a:xfrm rot="0">
            <a:off x="3352800" y="3962400"/>
            <a:ext cx="304800" cy="0"/>
          </a:xfrm>
          <a:prstGeom prst="line"/>
          <a:noFill/>
          <a:ln w="38100" cap="flat" cmpd="sng">
            <a:solidFill>
              <a:schemeClr val="dk1">
                <a:alpha val="100000"/>
              </a:schemeClr>
            </a:solidFill>
            <a:prstDash val="solid"/>
            <a:round/>
            <a:tailEnd type="triangle" w="med" len="med"/>
          </a:ln>
        </p:spPr>
      </p:cxnSp>
      <p:cxnSp>
        <p:nvCxnSpPr>
          <p:cNvPr id="3145731" name=""/>
          <p:cNvCxnSpPr>
            <a:cxnSpLocks/>
          </p:cNvCxnSpPr>
          <p:nvPr/>
        </p:nvCxnSpPr>
        <p:spPr>
          <a:xfrm rot="0">
            <a:off x="5562600" y="3962400"/>
            <a:ext cx="304800" cy="0"/>
          </a:xfrm>
          <a:prstGeom prst="line"/>
          <a:noFill/>
          <a:ln w="38100" cap="flat" cmpd="sng">
            <a:solidFill>
              <a:schemeClr val="dk1">
                <a:alpha val="100000"/>
              </a:schemeClr>
            </a:solidFill>
            <a:prstDash val="solid"/>
            <a:round/>
            <a:tailEnd type="triangle" w="med" len="med"/>
          </a:ln>
        </p:spPr>
      </p:cxnSp>
      <p:cxnSp>
        <p:nvCxnSpPr>
          <p:cNvPr id="3145732" name=""/>
          <p:cNvCxnSpPr>
            <a:cxnSpLocks/>
          </p:cNvCxnSpPr>
          <p:nvPr/>
        </p:nvCxnSpPr>
        <p:spPr>
          <a:xfrm rot="0">
            <a:off x="1295400" y="3962400"/>
            <a:ext cx="304800" cy="0"/>
          </a:xfrm>
          <a:prstGeom prst="line"/>
          <a:noFill/>
          <a:ln w="38100" cap="flat" cmpd="sng">
            <a:solidFill>
              <a:schemeClr val="dk1">
                <a:alpha val="100000"/>
              </a:schemeClr>
            </a:solidFill>
            <a:prstDash val="solid"/>
            <a:round/>
            <a:tailEnd type="triangle" w="med" len="med"/>
          </a:ln>
        </p:spPr>
      </p:cxnSp>
      <p:cxnSp>
        <p:nvCxnSpPr>
          <p:cNvPr id="3145733" name=""/>
          <p:cNvCxnSpPr>
            <a:cxnSpLocks/>
          </p:cNvCxnSpPr>
          <p:nvPr/>
        </p:nvCxnSpPr>
        <p:spPr>
          <a:xfrm rot="0">
            <a:off x="7620000" y="3962400"/>
            <a:ext cx="304800" cy="0"/>
          </a:xfrm>
          <a:prstGeom prst="line"/>
          <a:noFill/>
          <a:ln w="38100" cap="flat" cmpd="sng">
            <a:solidFill>
              <a:schemeClr val="dk1">
                <a:alpha val="100000"/>
              </a:schemeClr>
            </a:solidFill>
            <a:prstDash val="solid"/>
            <a:round/>
            <a:tailEnd type="triangle" w="med" len="med"/>
          </a:ln>
        </p:spPr>
      </p:cxnSp>
      <p:sp>
        <p:nvSpPr>
          <p:cNvPr id="1048595" name=""/>
          <p:cNvSpPr/>
          <p:nvPr/>
        </p:nvSpPr>
        <p:spPr>
          <a:xfrm rot="0">
            <a:off x="7467600" y="2438400"/>
            <a:ext cx="1463675" cy="1311275"/>
          </a:xfrm>
          <a:prstGeom prst="rect"/>
          <a:noFill/>
          <a:ln>
            <a:noFill/>
          </a:ln>
        </p:spPr>
        <p:txBody>
          <a:bodyPr anchor="t" bIns="45720" lIns="91440" rIns="91440" tIns="45720" vert="horz">
            <a:spAutoFit/>
          </a:bodyPr>
          <a:lstStyle>
            <a:lvl1pPr algn="l" eaLnBrk="1" hangingPunct="1" indent="0" marL="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1pPr>
            <a:lvl2pPr algn="l" eaLnBrk="1" hangingPunct="1" indent="0" marL="4572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2pPr>
            <a:lvl3pPr algn="l" eaLnBrk="1" hangingPunct="1" indent="0" marL="9144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3pPr>
            <a:lvl4pPr algn="l" eaLnBrk="1" hangingPunct="1" indent="0" marL="13716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4pPr>
            <a:lvl5pPr algn="l" eaLnBrk="1" hangingPunct="1" indent="0" marL="18288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5pPr>
          </a:lstStyle>
          <a:p>
            <a:pPr algn="ctr" fontAlgn="base" indent="0" lvl="0" mar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</a:pPr>
            <a:r>
              <a:rPr altLang="en-US" baseline="0" b="1" sz="2000" lang="en-US" u="none"/>
              <a:t>solution in original way of thinking</a:t>
            </a:r>
          </a:p>
        </p:txBody>
      </p:sp>
      <p:sp>
        <p:nvSpPr>
          <p:cNvPr id="1048596" name=""/>
          <p:cNvSpPr/>
          <p:nvPr/>
        </p:nvSpPr>
        <p:spPr>
          <a:xfrm rot="0">
            <a:off x="228600" y="2438400"/>
            <a:ext cx="1463675" cy="1311275"/>
          </a:xfrm>
          <a:prstGeom prst="rect"/>
          <a:noFill/>
          <a:ln>
            <a:noFill/>
          </a:ln>
        </p:spPr>
        <p:txBody>
          <a:bodyPr anchor="t" bIns="45720" lIns="91440" rIns="91440" tIns="45720" vert="horz">
            <a:spAutoFit/>
          </a:bodyPr>
          <a:lstStyle>
            <a:lvl1pPr algn="l" eaLnBrk="1" hangingPunct="1" indent="0" marL="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1pPr>
            <a:lvl2pPr algn="l" eaLnBrk="1" hangingPunct="1" indent="0" marL="4572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2pPr>
            <a:lvl3pPr algn="l" eaLnBrk="1" hangingPunct="1" indent="0" marL="9144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3pPr>
            <a:lvl4pPr algn="l" eaLnBrk="1" hangingPunct="1" indent="0" marL="13716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4pPr>
            <a:lvl5pPr algn="l" eaLnBrk="1" hangingPunct="1" indent="0" marL="18288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5pPr>
          </a:lstStyle>
          <a:p>
            <a:pPr algn="ctr" fontAlgn="base" indent="0" lvl="0" mar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</a:pPr>
            <a:r>
              <a:rPr altLang="en-US" baseline="0" b="1" sz="2000" lang="en-US" u="none"/>
              <a:t>problem in original way of thinking</a:t>
            </a:r>
          </a:p>
        </p:txBody>
      </p:sp>
      <p:sp>
        <p:nvSpPr>
          <p:cNvPr id="1048597" name=""/>
          <p:cNvSpPr/>
          <p:nvPr/>
        </p:nvSpPr>
        <p:spPr>
          <a:xfrm rot="0">
            <a:off x="3581400" y="6248400"/>
            <a:ext cx="1440180" cy="332740"/>
          </a:xfrm>
          <a:prstGeom prst="rect"/>
          <a:noFill/>
          <a:ln>
            <a:noFill/>
          </a:ln>
        </p:spPr>
        <p:txBody>
          <a:bodyPr anchor="t" bIns="45720" lIns="91440" rIns="91440" tIns="45720" vert="horz" wrap="none">
            <a:spAutoFit/>
          </a:bodyPr>
          <a:lstStyle>
            <a:lvl1pPr algn="l" eaLnBrk="1" hangingPunct="1" indent="0" marL="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1pPr>
            <a:lvl2pPr algn="l" eaLnBrk="1" hangingPunct="1" indent="0" marL="4572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2pPr>
            <a:lvl3pPr algn="l" eaLnBrk="1" hangingPunct="1" indent="0" marL="9144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3pPr>
            <a:lvl4pPr algn="l" eaLnBrk="1" hangingPunct="1" indent="0" marL="13716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4pPr>
            <a:lvl5pPr algn="l" eaLnBrk="1" hangingPunct="1" indent="0" marL="18288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5pPr>
          </a:lstStyle>
          <a:p>
            <a:pPr algn="l" fontAlgn="base" indent="0" lvl="0" mar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</a:pPr>
            <a:r>
              <a:rPr altLang="en-US" baseline="0" b="1" sz="1600" lang="en-US" u="none"/>
              <a:t>2. Transforms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1">
  <p:cSld>
    <p:spTree>
      <p:nvGrpSpPr>
        <p:cNvPr id="76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708" name=""/>
          <p:cNvSpPr/>
          <p:nvPr>
            <p:ph type="title" sz="full" idx="0"/>
          </p:nvPr>
        </p:nvSpPr>
        <p:spPr>
          <a:xfrm rot="0">
            <a:off x="228600" y="0"/>
            <a:ext cx="8610600" cy="6096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1" fontAlgn="base" hangingPunct="1" indent="0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4200" i="0" u="none">
                <a:solidFill>
                  <a:srgbClr val="006633"/>
                </a:solidFill>
                <a:latin typeface="Garamond" pitchFamily="18" charset="0"/>
              </a:defRPr>
            </a:lvl1pPr>
          </a:lstStyle>
          <a:p>
            <a:pPr algn="l" fontAlgn="base" indent="0" lvl="0" mar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</a:pPr>
            <a:r>
              <a:rPr altLang="en-US" lang="en-US">
                <a:ea typeface="Arial" pitchFamily="34" charset="0"/>
                <a:sym typeface="Wingdings" pitchFamily="0" charset="2"/>
              </a:rPr>
              <a:t>Repeated terms of 1st degree (1 of 2)</a:t>
            </a:r>
          </a:p>
        </p:txBody>
      </p:sp>
      <p:sp>
        <p:nvSpPr>
          <p:cNvPr id="1048709" name=""/>
          <p:cNvSpPr/>
          <p:nvPr>
            <p:ph type="body" sz="full" idx="4294967295"/>
          </p:nvPr>
        </p:nvSpPr>
        <p:spPr>
          <a:xfrm rot="0">
            <a:off x="685800" y="914400"/>
            <a:ext cx="7772400" cy="47244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1" fontAlgn="base" hangingPunct="1" indent="-342900" marL="3429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9900"/>
              </a:buClr>
              <a:buSzPct val="65000"/>
              <a:buFont typeface="Wingdings" pitchFamily="0" charset="2"/>
              <a:buChar char="n"/>
              <a:defRPr baseline="0" b="0" sz="3000" i="0" u="none">
                <a:solidFill>
                  <a:srgbClr val="000000"/>
                </a:solidFill>
                <a:latin typeface="Arial" pitchFamily="34" charset="0"/>
              </a:defRPr>
            </a:lvl1pPr>
            <a:lvl2pPr algn="l" eaLnBrk="1" fontAlgn="base" hangingPunct="1" indent="-325438" marL="669925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B812F"/>
              </a:buClr>
              <a:buSzPct val="60000"/>
              <a:buFont typeface="Wingdings" pitchFamily="0" charset="2"/>
              <a:buChar char="q"/>
              <a:defRPr baseline="0" b="0" sz="2600" i="0" u="none">
                <a:solidFill>
                  <a:srgbClr val="000000"/>
                </a:solidFill>
                <a:latin typeface="Arial" pitchFamily="34" charset="0"/>
              </a:defRPr>
            </a:lvl2pPr>
            <a:lvl3pPr algn="l" eaLnBrk="1" fontAlgn="base" hangingPunct="1" indent="-350838" marL="102235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9900"/>
              </a:buClr>
              <a:buSzPct val="65000"/>
              <a:buFont typeface="Wingdings" pitchFamily="0" charset="2"/>
              <a:buChar char="n"/>
              <a:defRPr baseline="0" b="0" sz="2200" i="0" u="none">
                <a:solidFill>
                  <a:srgbClr val="000000"/>
                </a:solidFill>
                <a:latin typeface="Arial" pitchFamily="34" charset="0"/>
              </a:defRPr>
            </a:lvl3pPr>
            <a:lvl4pPr algn="l" eaLnBrk="1" fontAlgn="base" hangingPunct="1" indent="-314325" marL="133985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B812F"/>
              </a:buClr>
              <a:buSzPct val="70000"/>
              <a:buFont typeface="Wingdings" pitchFamily="0" charset="2"/>
              <a:buChar char="q"/>
              <a:defRPr baseline="0" b="0" sz="2000" i="0" u="none">
                <a:solidFill>
                  <a:srgbClr val="000000"/>
                </a:solidFill>
                <a:latin typeface="Arial" pitchFamily="34" charset="0"/>
              </a:defRPr>
            </a:lvl4pPr>
            <a:lvl5pPr algn="l" eaLnBrk="1" fontAlgn="base" hangingPunct="1" indent="-339725" marL="1679575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9900"/>
              </a:buClr>
              <a:buSzPct val="75000"/>
              <a:buFont typeface="Wingdings" pitchFamily="0" charset="2"/>
              <a:buChar char="§"/>
              <a:defRPr baseline="0" b="0" sz="2000" i="0" u="none">
                <a:solidFill>
                  <a:srgbClr val="000000"/>
                </a:solidFill>
                <a:latin typeface="Arial" pitchFamily="34" charset="0"/>
              </a:defRPr>
            </a:lvl5pPr>
          </a:lstStyle>
          <a:p>
            <a:pPr algn="l" fontAlgn="base" indent="-342900" lvl="0" marL="34290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9900"/>
              </a:buClr>
              <a:buSzPct val="65000"/>
              <a:buFont typeface="Wingdings" pitchFamily="0" charset="2"/>
              <a:buChar char="n"/>
            </a:pPr>
            <a:r>
              <a:rPr altLang="en-US" lang="en-US">
                <a:ea typeface="Arial" pitchFamily="34" charset="0"/>
                <a:sym typeface="Wingdings" pitchFamily="0" charset="2"/>
              </a:rPr>
              <a:t>When the factors of the denominator are of the first degree but some are repeated, assume unknown numerators for each factor</a:t>
            </a:r>
          </a:p>
          <a:p>
            <a:pPr algn="l" fontAlgn="base" indent="-285750" lvl="1" marL="74295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B812F"/>
              </a:buClr>
              <a:buSzPct val="60000"/>
              <a:buFont typeface="Wingdings" pitchFamily="0" charset="2"/>
              <a:buChar char="q"/>
            </a:pPr>
            <a:r>
              <a:rPr altLang="en-US" lang="en-US">
                <a:ea typeface="Arial" pitchFamily="34" charset="0"/>
                <a:sym typeface="Wingdings" pitchFamily="0" charset="2"/>
              </a:rPr>
              <a:t>If a term is present twice, make the fractions the corresponding term and its second power</a:t>
            </a:r>
          </a:p>
          <a:p>
            <a:pPr algn="l" fontAlgn="base" indent="-285750" lvl="1" marL="74295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B812F"/>
              </a:buClr>
              <a:buSzPct val="60000"/>
              <a:buFont typeface="Wingdings" pitchFamily="0" charset="2"/>
              <a:buChar char="q"/>
            </a:pPr>
            <a:r>
              <a:rPr altLang="en-US" lang="en-US">
                <a:ea typeface="Arial" pitchFamily="34" charset="0"/>
                <a:sym typeface="Wingdings" pitchFamily="0" charset="2"/>
              </a:rPr>
              <a:t>If a term is present three times, make the fractions the term and its second and third powers</a:t>
            </a:r>
          </a:p>
        </p:txBody>
      </p:sp>
      <p:sp>
        <p:nvSpPr>
          <p:cNvPr id="1048710" name=""/>
          <p:cNvSpPr/>
          <p:nvPr/>
        </p:nvSpPr>
        <p:spPr>
          <a:xfrm rot="0">
            <a:off x="3581400" y="6248400"/>
            <a:ext cx="1833880" cy="332740"/>
          </a:xfrm>
          <a:prstGeom prst="rect"/>
          <a:noFill/>
          <a:ln>
            <a:noFill/>
          </a:ln>
        </p:spPr>
        <p:txBody>
          <a:bodyPr anchor="t" bIns="45720" lIns="91440" rIns="91440" tIns="45720" vert="horz" wrap="none">
            <a:spAutoFit/>
          </a:bodyPr>
          <a:lstStyle>
            <a:lvl1pPr algn="l" eaLnBrk="1" hangingPunct="1" indent="0" marL="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1pPr>
            <a:lvl2pPr algn="l" eaLnBrk="1" hangingPunct="1" indent="0" marL="4572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2pPr>
            <a:lvl3pPr algn="l" eaLnBrk="1" hangingPunct="1" indent="0" marL="9144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3pPr>
            <a:lvl4pPr algn="l" eaLnBrk="1" hangingPunct="1" indent="0" marL="13716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4pPr>
            <a:lvl5pPr algn="l" eaLnBrk="1" hangingPunct="1" indent="0" marL="18288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5pPr>
          </a:lstStyle>
          <a:p>
            <a:pPr algn="l" fontAlgn="base" indent="0" lvl="0" mar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</a:pPr>
            <a:r>
              <a:rPr altLang="en-US" baseline="0" b="1" sz="1600" lang="en-US" u="none"/>
              <a:t>3. Partial fractions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1">
  <p:cSld>
    <p:spTree>
      <p:nvGrpSpPr>
        <p:cNvPr id="77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711" name=""/>
          <p:cNvSpPr/>
          <p:nvPr>
            <p:ph type="title" sz="full" idx="0"/>
          </p:nvPr>
        </p:nvSpPr>
        <p:spPr>
          <a:xfrm rot="0">
            <a:off x="304800" y="0"/>
            <a:ext cx="8610600" cy="6096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1" fontAlgn="base" hangingPunct="1" indent="0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4200" i="0" u="none">
                <a:solidFill>
                  <a:srgbClr val="006633"/>
                </a:solidFill>
                <a:latin typeface="Garamond" pitchFamily="18" charset="0"/>
              </a:defRPr>
            </a:lvl1pPr>
          </a:lstStyle>
          <a:p>
            <a:pPr algn="l" fontAlgn="base" indent="0" lvl="0" mar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</a:pPr>
            <a:r>
              <a:rPr altLang="en-US" lang="en-US">
                <a:ea typeface="Arial" pitchFamily="34" charset="0"/>
                <a:sym typeface="Wingdings" pitchFamily="0" charset="2"/>
              </a:rPr>
              <a:t>Repeated terms of 1st degree (2 of 2)</a:t>
            </a:r>
          </a:p>
        </p:txBody>
      </p:sp>
      <p:sp>
        <p:nvSpPr>
          <p:cNvPr id="1048712" name=""/>
          <p:cNvSpPr/>
          <p:nvPr>
            <p:ph type="body" sz="full" idx="4294967295"/>
          </p:nvPr>
        </p:nvSpPr>
        <p:spPr>
          <a:xfrm rot="0">
            <a:off x="609600" y="914400"/>
            <a:ext cx="7772400" cy="47244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1" fontAlgn="base" hangingPunct="1" indent="-342900" marL="3429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9900"/>
              </a:buClr>
              <a:buSzPct val="65000"/>
              <a:buFont typeface="Wingdings" pitchFamily="0" charset="2"/>
              <a:buChar char="n"/>
              <a:defRPr baseline="0" b="0" sz="3000" i="0" u="none">
                <a:solidFill>
                  <a:srgbClr val="000000"/>
                </a:solidFill>
                <a:latin typeface="Arial" pitchFamily="34" charset="0"/>
              </a:defRPr>
            </a:lvl1pPr>
            <a:lvl2pPr algn="l" eaLnBrk="1" fontAlgn="base" hangingPunct="1" indent="-325438" marL="669925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B812F"/>
              </a:buClr>
              <a:buSzPct val="60000"/>
              <a:buFont typeface="Wingdings" pitchFamily="0" charset="2"/>
              <a:buChar char="q"/>
              <a:defRPr baseline="0" b="0" sz="2600" i="0" u="none">
                <a:solidFill>
                  <a:srgbClr val="000000"/>
                </a:solidFill>
                <a:latin typeface="Arial" pitchFamily="34" charset="0"/>
              </a:defRPr>
            </a:lvl2pPr>
            <a:lvl3pPr algn="l" eaLnBrk="1" fontAlgn="base" hangingPunct="1" indent="-350838" marL="102235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9900"/>
              </a:buClr>
              <a:buSzPct val="65000"/>
              <a:buFont typeface="Wingdings" pitchFamily="0" charset="2"/>
              <a:buChar char="n"/>
              <a:defRPr baseline="0" b="0" sz="2200" i="0" u="none">
                <a:solidFill>
                  <a:srgbClr val="000000"/>
                </a:solidFill>
                <a:latin typeface="Arial" pitchFamily="34" charset="0"/>
              </a:defRPr>
            </a:lvl3pPr>
            <a:lvl4pPr algn="l" eaLnBrk="1" fontAlgn="base" hangingPunct="1" indent="-314325" marL="133985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B812F"/>
              </a:buClr>
              <a:buSzPct val="70000"/>
              <a:buFont typeface="Wingdings" pitchFamily="0" charset="2"/>
              <a:buChar char="q"/>
              <a:defRPr baseline="0" b="0" sz="2000" i="0" u="none">
                <a:solidFill>
                  <a:srgbClr val="000000"/>
                </a:solidFill>
                <a:latin typeface="Arial" pitchFamily="34" charset="0"/>
              </a:defRPr>
            </a:lvl4pPr>
            <a:lvl5pPr algn="l" eaLnBrk="1" fontAlgn="base" hangingPunct="1" indent="-339725" marL="1679575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9900"/>
              </a:buClr>
              <a:buSzPct val="75000"/>
              <a:buFont typeface="Wingdings" pitchFamily="0" charset="2"/>
              <a:buChar char="§"/>
              <a:defRPr baseline="0" b="0" sz="2000" i="0" u="none">
                <a:solidFill>
                  <a:srgbClr val="000000"/>
                </a:solidFill>
                <a:latin typeface="Arial" pitchFamily="34" charset="0"/>
              </a:defRPr>
            </a:lvl5pPr>
          </a:lstStyle>
          <a:p>
            <a:pPr algn="l" fontAlgn="base" indent="-342900" lvl="0" marL="34290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9900"/>
              </a:buClr>
              <a:buSzPct val="65000"/>
              <a:buFont typeface="Wingdings" pitchFamily="0" charset="2"/>
              <a:buChar char="n"/>
            </a:pPr>
            <a:r>
              <a:rPr altLang="en-US" lang="en-US">
                <a:ea typeface="Arial" pitchFamily="34" charset="0"/>
                <a:sym typeface="Wingdings" pitchFamily="0" charset="2"/>
              </a:rPr>
              <a:t>Example -- </a:t>
            </a:r>
          </a:p>
          <a:p>
            <a:pPr algn="l" fontAlgn="base" indent="-285750" lvl="1" marL="74295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B812F"/>
              </a:buClr>
              <a:buSzPct val="60000"/>
              <a:buFont typeface="Wingdings" pitchFamily="0" charset="2"/>
              <a:buChar char="q"/>
            </a:pPr>
            <a:r>
              <a:rPr altLang="en-US" lang="en-US">
                <a:ea typeface="Arial" pitchFamily="34" charset="0"/>
                <a:sym typeface="Wingdings" pitchFamily="0" charset="2"/>
              </a:rPr>
              <a:t>(x</a:t>
            </a:r>
            <a:r>
              <a:rPr altLang="en-US" baseline="30000" lang="en-US">
                <a:ea typeface="Arial" pitchFamily="34" charset="0"/>
                <a:sym typeface="Wingdings" pitchFamily="0" charset="2"/>
              </a:rPr>
              <a:t>2</a:t>
            </a:r>
            <a:r>
              <a:rPr altLang="en-US" lang="en-US">
                <a:ea typeface="Arial" pitchFamily="34" charset="0"/>
                <a:sym typeface="Wingdings" pitchFamily="0" charset="2"/>
              </a:rPr>
              <a:t>+3x+4)/(x+1)</a:t>
            </a:r>
            <a:r>
              <a:rPr altLang="en-US" baseline="30000" lang="en-US">
                <a:ea typeface="Arial" pitchFamily="34" charset="0"/>
                <a:sym typeface="Wingdings" pitchFamily="0" charset="2"/>
              </a:rPr>
              <a:t>3</a:t>
            </a:r>
            <a:r>
              <a:rPr altLang="en-US" lang="en-US">
                <a:ea typeface="Arial" pitchFamily="34" charset="0"/>
                <a:sym typeface="Wingdings" pitchFamily="0" charset="2"/>
              </a:rPr>
              <a:t>=</a:t>
            </a:r>
            <a:r>
              <a:rPr altLang="en-US" baseline="30000" lang="en-US">
                <a:ea typeface="Arial" pitchFamily="34" charset="0"/>
                <a:sym typeface="Wingdings" pitchFamily="0" charset="2"/>
              </a:rPr>
              <a:t>  </a:t>
            </a:r>
            <a:r>
              <a:rPr altLang="en-US" lang="en-US">
                <a:ea typeface="Arial" pitchFamily="34" charset="0"/>
                <a:sym typeface="Wingdings" pitchFamily="0" charset="2"/>
              </a:rPr>
              <a:t>A/(x+1) + B/(x+1)</a:t>
            </a:r>
            <a:r>
              <a:rPr altLang="en-US" baseline="30000" lang="en-US">
                <a:ea typeface="Arial" pitchFamily="34" charset="0"/>
                <a:sym typeface="Wingdings" pitchFamily="0" charset="2"/>
              </a:rPr>
              <a:t>2</a:t>
            </a:r>
            <a:r>
              <a:rPr altLang="en-US" lang="en-US">
                <a:ea typeface="Arial" pitchFamily="34" charset="0"/>
                <a:sym typeface="Wingdings" pitchFamily="0" charset="2"/>
              </a:rPr>
              <a:t> + C/(x+1)</a:t>
            </a:r>
            <a:r>
              <a:rPr altLang="en-US" baseline="30000" lang="en-US">
                <a:ea typeface="Arial" pitchFamily="34" charset="0"/>
                <a:sym typeface="Wingdings" pitchFamily="0" charset="2"/>
              </a:rPr>
              <a:t>3</a:t>
            </a:r>
            <a:r>
              <a:rPr altLang="en-US" lang="en-US">
                <a:ea typeface="Arial" pitchFamily="34" charset="0"/>
                <a:sym typeface="Wingdings" pitchFamily="0" charset="2"/>
              </a:rPr>
              <a:t> </a:t>
            </a:r>
          </a:p>
          <a:p>
            <a:pPr algn="l" fontAlgn="base" indent="-285750" lvl="1" marL="74295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B812F"/>
              </a:buClr>
              <a:buSzPct val="60000"/>
              <a:buFont typeface="Wingdings" pitchFamily="0" charset="2"/>
              <a:buChar char="q"/>
            </a:pPr>
            <a:r>
              <a:rPr altLang="en-US" lang="en-US">
                <a:ea typeface="Arial" pitchFamily="34" charset="0"/>
                <a:sym typeface="Wingdings" pitchFamily="0" charset="2"/>
              </a:rPr>
              <a:t>x</a:t>
            </a:r>
            <a:r>
              <a:rPr altLang="en-US" baseline="30000" lang="en-US">
                <a:ea typeface="Arial" pitchFamily="34" charset="0"/>
                <a:sym typeface="Wingdings" pitchFamily="0" charset="2"/>
              </a:rPr>
              <a:t>2</a:t>
            </a:r>
            <a:r>
              <a:rPr altLang="en-US" lang="en-US">
                <a:ea typeface="Arial" pitchFamily="34" charset="0"/>
                <a:sym typeface="Wingdings" pitchFamily="0" charset="2"/>
              </a:rPr>
              <a:t>+3x+4 = A(x+1)</a:t>
            </a:r>
            <a:r>
              <a:rPr altLang="en-US" baseline="30000" lang="en-US">
                <a:ea typeface="Arial" pitchFamily="34" charset="0"/>
                <a:sym typeface="Wingdings" pitchFamily="0" charset="2"/>
              </a:rPr>
              <a:t>2</a:t>
            </a:r>
            <a:r>
              <a:rPr altLang="en-US" lang="en-US">
                <a:ea typeface="Arial" pitchFamily="34" charset="0"/>
                <a:sym typeface="Wingdings" pitchFamily="0" charset="2"/>
              </a:rPr>
              <a:t> + B(x+1) + C</a:t>
            </a:r>
          </a:p>
          <a:p>
            <a:pPr algn="l" fontAlgn="base" indent="-285750" lvl="1" marL="74295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B812F"/>
              </a:buClr>
              <a:buSzPct val="60000"/>
              <a:buFont typeface="Wingdings" pitchFamily="0" charset="2"/>
              <a:buChar char="q"/>
            </a:pPr>
            <a:r>
              <a:rPr altLang="en-US" lang="en-US">
                <a:ea typeface="Arial" pitchFamily="34" charset="0"/>
                <a:sym typeface="Wingdings" pitchFamily="0" charset="2"/>
              </a:rPr>
              <a:t>= Ax</a:t>
            </a:r>
            <a:r>
              <a:rPr altLang="en-US" baseline="30000" lang="en-US">
                <a:ea typeface="Arial" pitchFamily="34" charset="0"/>
                <a:sym typeface="Wingdings" pitchFamily="0" charset="2"/>
              </a:rPr>
              <a:t>2</a:t>
            </a:r>
            <a:r>
              <a:rPr altLang="en-US" lang="en-US">
                <a:ea typeface="Arial" pitchFamily="34" charset="0"/>
                <a:sym typeface="Wingdings" pitchFamily="0" charset="2"/>
              </a:rPr>
              <a:t> + (2A+B)x + (A+B+C)</a:t>
            </a:r>
          </a:p>
          <a:p>
            <a:pPr algn="l" fontAlgn="base" indent="-285750" lvl="1" marL="74295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B812F"/>
              </a:buClr>
              <a:buSzPct val="60000"/>
              <a:buFont typeface="Wingdings" pitchFamily="0" charset="2"/>
              <a:buChar char="q"/>
            </a:pPr>
            <a:r>
              <a:rPr altLang="en-US" lang="en-US">
                <a:ea typeface="Arial" pitchFamily="34" charset="0"/>
                <a:sym typeface="Wingdings" pitchFamily="0" charset="2"/>
              </a:rPr>
              <a:t>A=1</a:t>
            </a:r>
          </a:p>
          <a:p>
            <a:pPr algn="l" fontAlgn="base" indent="-285750" lvl="1" marL="74295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B812F"/>
              </a:buClr>
              <a:buSzPct val="60000"/>
              <a:buFont typeface="Wingdings" pitchFamily="0" charset="2"/>
              <a:buChar char="q"/>
            </a:pPr>
            <a:r>
              <a:rPr altLang="en-US" lang="en-US">
                <a:ea typeface="Arial" pitchFamily="34" charset="0"/>
                <a:sym typeface="Wingdings" pitchFamily="0" charset="2"/>
              </a:rPr>
              <a:t>2A+B = 3</a:t>
            </a:r>
          </a:p>
          <a:p>
            <a:pPr algn="l" fontAlgn="base" indent="-285750" lvl="1" marL="74295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B812F"/>
              </a:buClr>
              <a:buSzPct val="60000"/>
              <a:buFont typeface="Wingdings" pitchFamily="0" charset="2"/>
              <a:buChar char="q"/>
            </a:pPr>
            <a:r>
              <a:rPr altLang="en-US" lang="en-US">
                <a:ea typeface="Arial" pitchFamily="34" charset="0"/>
                <a:sym typeface="Wingdings" pitchFamily="0" charset="2"/>
              </a:rPr>
              <a:t>A+B+C = 4</a:t>
            </a:r>
          </a:p>
          <a:p>
            <a:pPr algn="l" fontAlgn="base" indent="-285750" lvl="1" marL="74295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B812F"/>
              </a:buClr>
              <a:buSzPct val="60000"/>
              <a:buFont typeface="Wingdings" pitchFamily="0" charset="2"/>
              <a:buChar char="q"/>
            </a:pPr>
            <a:r>
              <a:rPr altLang="en-US" lang="en-US">
                <a:ea typeface="Arial" pitchFamily="34" charset="0"/>
                <a:sym typeface="Wingdings" pitchFamily="0" charset="2"/>
              </a:rPr>
              <a:t>A=1, B=1, C=2</a:t>
            </a:r>
          </a:p>
        </p:txBody>
      </p:sp>
      <p:sp>
        <p:nvSpPr>
          <p:cNvPr id="1048713" name=""/>
          <p:cNvSpPr/>
          <p:nvPr/>
        </p:nvSpPr>
        <p:spPr>
          <a:xfrm rot="0">
            <a:off x="3581400" y="6248400"/>
            <a:ext cx="1833880" cy="332740"/>
          </a:xfrm>
          <a:prstGeom prst="rect"/>
          <a:noFill/>
          <a:ln>
            <a:noFill/>
          </a:ln>
        </p:spPr>
        <p:txBody>
          <a:bodyPr anchor="t" bIns="45720" lIns="91440" rIns="91440" tIns="45720" vert="horz" wrap="none">
            <a:spAutoFit/>
          </a:bodyPr>
          <a:lstStyle>
            <a:lvl1pPr algn="l" eaLnBrk="1" hangingPunct="1" indent="0" marL="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1pPr>
            <a:lvl2pPr algn="l" eaLnBrk="1" hangingPunct="1" indent="0" marL="4572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2pPr>
            <a:lvl3pPr algn="l" eaLnBrk="1" hangingPunct="1" indent="0" marL="9144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3pPr>
            <a:lvl4pPr algn="l" eaLnBrk="1" hangingPunct="1" indent="0" marL="13716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4pPr>
            <a:lvl5pPr algn="l" eaLnBrk="1" hangingPunct="1" indent="0" marL="18288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5pPr>
          </a:lstStyle>
          <a:p>
            <a:pPr algn="l" fontAlgn="base" indent="0" lvl="0" mar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</a:pPr>
            <a:r>
              <a:rPr altLang="en-US" baseline="0" b="1" sz="1600" lang="en-US" u="none"/>
              <a:t>3. Partial fractions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1">
  <p:cSld>
    <p:spTree>
      <p:nvGrpSpPr>
        <p:cNvPr id="78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714" name=""/>
          <p:cNvSpPr/>
          <p:nvPr>
            <p:ph type="title" sz="full" idx="0"/>
          </p:nvPr>
        </p:nvSpPr>
        <p:spPr>
          <a:xfrm rot="0">
            <a:off x="457200" y="277812"/>
            <a:ext cx="8229600" cy="1139825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1" fontAlgn="base" hangingPunct="1" indent="0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4200" i="0" u="none">
                <a:solidFill>
                  <a:srgbClr val="006633"/>
                </a:solidFill>
                <a:latin typeface="Garamond" pitchFamily="18" charset="0"/>
              </a:defRPr>
            </a:lvl1pPr>
          </a:lstStyle>
          <a:p>
            <a:pPr algn="l" fontAlgn="base" indent="0" lvl="0" mar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</a:pPr>
            <a:r>
              <a:rPr altLang="en-US" lang="en-US">
                <a:ea typeface="Arial" pitchFamily="34" charset="0"/>
                <a:sym typeface="Wingdings" pitchFamily="0" charset="2"/>
              </a:rPr>
              <a:t>Different quadratic terms</a:t>
            </a:r>
          </a:p>
        </p:txBody>
      </p:sp>
      <p:sp>
        <p:nvSpPr>
          <p:cNvPr id="1048715" name=""/>
          <p:cNvSpPr/>
          <p:nvPr>
            <p:ph type="body" sz="full" idx="4294967295"/>
          </p:nvPr>
        </p:nvSpPr>
        <p:spPr>
          <a:xfrm rot="0">
            <a:off x="609600" y="762000"/>
            <a:ext cx="7772400" cy="54864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1" fontAlgn="base" hangingPunct="1" indent="-342900" marL="3429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9900"/>
              </a:buClr>
              <a:buSzPct val="65000"/>
              <a:buFont typeface="Wingdings" pitchFamily="0" charset="2"/>
              <a:buChar char="n"/>
              <a:defRPr baseline="0" b="0" sz="3000" i="0" u="none">
                <a:solidFill>
                  <a:srgbClr val="000000"/>
                </a:solidFill>
                <a:latin typeface="Arial" pitchFamily="34" charset="0"/>
              </a:defRPr>
            </a:lvl1pPr>
            <a:lvl2pPr algn="l" eaLnBrk="1" fontAlgn="base" hangingPunct="1" indent="-325438" marL="669925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B812F"/>
              </a:buClr>
              <a:buSzPct val="60000"/>
              <a:buFont typeface="Wingdings" pitchFamily="0" charset="2"/>
              <a:buChar char="q"/>
              <a:defRPr baseline="0" b="0" sz="2600" i="0" u="none">
                <a:solidFill>
                  <a:srgbClr val="000000"/>
                </a:solidFill>
                <a:latin typeface="Arial" pitchFamily="34" charset="0"/>
              </a:defRPr>
            </a:lvl2pPr>
            <a:lvl3pPr algn="l" eaLnBrk="1" fontAlgn="base" hangingPunct="1" indent="-350838" marL="102235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9900"/>
              </a:buClr>
              <a:buSzPct val="65000"/>
              <a:buFont typeface="Wingdings" pitchFamily="0" charset="2"/>
              <a:buChar char="n"/>
              <a:defRPr baseline="0" b="0" sz="2200" i="0" u="none">
                <a:solidFill>
                  <a:srgbClr val="000000"/>
                </a:solidFill>
                <a:latin typeface="Arial" pitchFamily="34" charset="0"/>
              </a:defRPr>
            </a:lvl3pPr>
            <a:lvl4pPr algn="l" eaLnBrk="1" fontAlgn="base" hangingPunct="1" indent="-314325" marL="133985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B812F"/>
              </a:buClr>
              <a:buSzPct val="70000"/>
              <a:buFont typeface="Wingdings" pitchFamily="0" charset="2"/>
              <a:buChar char="q"/>
              <a:defRPr baseline="0" b="0" sz="2000" i="0" u="none">
                <a:solidFill>
                  <a:srgbClr val="000000"/>
                </a:solidFill>
                <a:latin typeface="Arial" pitchFamily="34" charset="0"/>
              </a:defRPr>
            </a:lvl4pPr>
            <a:lvl5pPr algn="l" eaLnBrk="1" fontAlgn="base" hangingPunct="1" indent="-339725" marL="1679575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9900"/>
              </a:buClr>
              <a:buSzPct val="75000"/>
              <a:buFont typeface="Wingdings" pitchFamily="0" charset="2"/>
              <a:buChar char="§"/>
              <a:defRPr baseline="0" b="0" sz="2000" i="0" u="none">
                <a:solidFill>
                  <a:srgbClr val="000000"/>
                </a:solidFill>
                <a:latin typeface="Arial" pitchFamily="34" charset="0"/>
              </a:defRPr>
            </a:lvl5pPr>
          </a:lstStyle>
          <a:p>
            <a:pPr algn="l" fontAlgn="base" indent="-342900" lvl="0" marL="34290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9900"/>
              </a:buClr>
              <a:buSzPct val="65000"/>
              <a:buFont typeface="Wingdings" pitchFamily="0" charset="2"/>
              <a:buChar char="n"/>
            </a:pPr>
            <a:r>
              <a:rPr altLang="en-US" lang="en-US">
                <a:ea typeface="Arial" pitchFamily="34" charset="0"/>
                <a:sym typeface="Wingdings" pitchFamily="0" charset="2"/>
              </a:rPr>
              <a:t>When there is a quadratic term, assume a numerator of the form Ax + B</a:t>
            </a:r>
          </a:p>
          <a:p>
            <a:pPr algn="l" fontAlgn="base" indent="-342900" lvl="0" marL="34290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9900"/>
              </a:buClr>
              <a:buSzPct val="65000"/>
              <a:buFont typeface="Wingdings" pitchFamily="0" charset="2"/>
              <a:buChar char="n"/>
            </a:pPr>
            <a:r>
              <a:rPr altLang="en-US" lang="en-US">
                <a:ea typeface="Arial" pitchFamily="34" charset="0"/>
                <a:sym typeface="Wingdings" pitchFamily="0" charset="2"/>
              </a:rPr>
              <a:t>Example --</a:t>
            </a:r>
          </a:p>
          <a:p>
            <a:pPr algn="l" fontAlgn="base" indent="-285750" lvl="1" marL="74295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B812F"/>
              </a:buClr>
              <a:buSzPct val="60000"/>
              <a:buFont typeface="Wingdings" pitchFamily="0" charset="2"/>
              <a:buChar char="q"/>
            </a:pPr>
            <a:r>
              <a:rPr altLang="en-US" lang="en-US">
                <a:ea typeface="Arial" pitchFamily="34" charset="0"/>
                <a:sym typeface="Wingdings" pitchFamily="0" charset="2"/>
              </a:rPr>
              <a:t>1/[(x+1) (x</a:t>
            </a:r>
            <a:r>
              <a:rPr altLang="en-US" baseline="30000" lang="en-US">
                <a:ea typeface="Arial" pitchFamily="34" charset="0"/>
                <a:sym typeface="Wingdings" pitchFamily="0" charset="2"/>
              </a:rPr>
              <a:t>2</a:t>
            </a:r>
            <a:r>
              <a:rPr altLang="en-US" lang="en-US">
                <a:ea typeface="Arial" pitchFamily="34" charset="0"/>
                <a:sym typeface="Wingdings" pitchFamily="0" charset="2"/>
              </a:rPr>
              <a:t> + x + 2)] = A/(x+1) + (Bx +C)/ (x</a:t>
            </a:r>
            <a:r>
              <a:rPr altLang="en-US" baseline="30000" lang="en-US">
                <a:ea typeface="Arial" pitchFamily="34" charset="0"/>
                <a:sym typeface="Wingdings" pitchFamily="0" charset="2"/>
              </a:rPr>
              <a:t>2</a:t>
            </a:r>
            <a:r>
              <a:rPr altLang="en-US" lang="en-US">
                <a:ea typeface="Arial" pitchFamily="34" charset="0"/>
                <a:sym typeface="Wingdings" pitchFamily="0" charset="2"/>
              </a:rPr>
              <a:t> + x + 2)</a:t>
            </a:r>
          </a:p>
          <a:p>
            <a:pPr algn="l" fontAlgn="base" indent="-285750" lvl="1" marL="74295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B812F"/>
              </a:buClr>
              <a:buSzPct val="60000"/>
              <a:buFont typeface="Wingdings" pitchFamily="0" charset="2"/>
              <a:buChar char="q"/>
            </a:pPr>
            <a:r>
              <a:rPr altLang="en-US" lang="en-US">
                <a:ea typeface="Arial" pitchFamily="34" charset="0"/>
                <a:sym typeface="Wingdings" pitchFamily="0" charset="2"/>
              </a:rPr>
              <a:t>1 = A (x</a:t>
            </a:r>
            <a:r>
              <a:rPr altLang="en-US" baseline="30000" lang="en-US">
                <a:ea typeface="Arial" pitchFamily="34" charset="0"/>
                <a:sym typeface="Wingdings" pitchFamily="0" charset="2"/>
              </a:rPr>
              <a:t>2</a:t>
            </a:r>
            <a:r>
              <a:rPr altLang="en-US" lang="en-US">
                <a:ea typeface="Arial" pitchFamily="34" charset="0"/>
                <a:sym typeface="Wingdings" pitchFamily="0" charset="2"/>
              </a:rPr>
              <a:t> + x + 2) + Bx(x+1) + C(x+1) </a:t>
            </a:r>
          </a:p>
          <a:p>
            <a:pPr algn="l" fontAlgn="base" indent="-285750" lvl="1" marL="74295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B812F"/>
              </a:buClr>
              <a:buSzPct val="60000"/>
              <a:buFont typeface="Wingdings" pitchFamily="0" charset="2"/>
              <a:buChar char="q"/>
            </a:pPr>
            <a:r>
              <a:rPr altLang="en-US" lang="en-US">
                <a:ea typeface="Arial" pitchFamily="34" charset="0"/>
                <a:sym typeface="Wingdings" pitchFamily="0" charset="2"/>
              </a:rPr>
              <a:t>1 = (A+B) x</a:t>
            </a:r>
            <a:r>
              <a:rPr altLang="en-US" baseline="30000" lang="en-US">
                <a:ea typeface="Arial" pitchFamily="34" charset="0"/>
                <a:sym typeface="Wingdings" pitchFamily="0" charset="2"/>
              </a:rPr>
              <a:t>2</a:t>
            </a:r>
            <a:r>
              <a:rPr altLang="en-US" lang="en-US">
                <a:ea typeface="Arial" pitchFamily="34" charset="0"/>
                <a:sym typeface="Wingdings" pitchFamily="0" charset="2"/>
              </a:rPr>
              <a:t> + (A+B+C)x +(2A+C)</a:t>
            </a:r>
          </a:p>
          <a:p>
            <a:pPr algn="l" fontAlgn="base" indent="-285750" lvl="1" marL="74295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B812F"/>
              </a:buClr>
              <a:buSzPct val="60000"/>
              <a:buFont typeface="Wingdings" pitchFamily="0" charset="2"/>
              <a:buChar char="q"/>
            </a:pPr>
            <a:r>
              <a:rPr altLang="en-US" lang="en-US">
                <a:ea typeface="Arial" pitchFamily="34" charset="0"/>
                <a:sym typeface="Wingdings" pitchFamily="0" charset="2"/>
              </a:rPr>
              <a:t>A+B=0</a:t>
            </a:r>
          </a:p>
          <a:p>
            <a:pPr algn="l" fontAlgn="base" indent="-285750" lvl="1" marL="74295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B812F"/>
              </a:buClr>
              <a:buSzPct val="60000"/>
              <a:buFont typeface="Wingdings" pitchFamily="0" charset="2"/>
              <a:buChar char="q"/>
            </a:pPr>
            <a:r>
              <a:rPr altLang="en-US" lang="en-US">
                <a:ea typeface="Arial" pitchFamily="34" charset="0"/>
                <a:sym typeface="Wingdings" pitchFamily="0" charset="2"/>
              </a:rPr>
              <a:t>A+B+C=0</a:t>
            </a:r>
          </a:p>
          <a:p>
            <a:pPr algn="l" fontAlgn="base" indent="-285750" lvl="1" marL="74295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B812F"/>
              </a:buClr>
              <a:buSzPct val="60000"/>
              <a:buFont typeface="Wingdings" pitchFamily="0" charset="2"/>
              <a:buChar char="q"/>
            </a:pPr>
            <a:r>
              <a:rPr altLang="en-US" lang="en-US">
                <a:ea typeface="Arial" pitchFamily="34" charset="0"/>
                <a:sym typeface="Wingdings" pitchFamily="0" charset="2"/>
              </a:rPr>
              <a:t>2A+C=1</a:t>
            </a:r>
          </a:p>
          <a:p>
            <a:pPr algn="l" fontAlgn="base" indent="-285750" lvl="1" marL="74295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B812F"/>
              </a:buClr>
              <a:buSzPct val="60000"/>
              <a:buFont typeface="Wingdings" pitchFamily="0" charset="2"/>
              <a:buChar char="q"/>
            </a:pPr>
            <a:r>
              <a:rPr altLang="en-US" lang="en-US">
                <a:ea typeface="Arial" pitchFamily="34" charset="0"/>
                <a:sym typeface="Wingdings" pitchFamily="0" charset="2"/>
              </a:rPr>
              <a:t>A=0.5, B=-0.5, C=0</a:t>
            </a:r>
          </a:p>
        </p:txBody>
      </p:sp>
      <p:sp>
        <p:nvSpPr>
          <p:cNvPr id="1048716" name=""/>
          <p:cNvSpPr/>
          <p:nvPr/>
        </p:nvSpPr>
        <p:spPr>
          <a:xfrm rot="0">
            <a:off x="3581400" y="6248400"/>
            <a:ext cx="1833880" cy="332740"/>
          </a:xfrm>
          <a:prstGeom prst="rect"/>
          <a:noFill/>
          <a:ln>
            <a:noFill/>
          </a:ln>
        </p:spPr>
        <p:txBody>
          <a:bodyPr anchor="t" bIns="45720" lIns="91440" rIns="91440" tIns="45720" vert="horz" wrap="none">
            <a:spAutoFit/>
          </a:bodyPr>
          <a:lstStyle>
            <a:lvl1pPr algn="l" eaLnBrk="1" hangingPunct="1" indent="0" marL="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1pPr>
            <a:lvl2pPr algn="l" eaLnBrk="1" hangingPunct="1" indent="0" marL="4572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2pPr>
            <a:lvl3pPr algn="l" eaLnBrk="1" hangingPunct="1" indent="0" marL="9144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3pPr>
            <a:lvl4pPr algn="l" eaLnBrk="1" hangingPunct="1" indent="0" marL="13716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4pPr>
            <a:lvl5pPr algn="l" eaLnBrk="1" hangingPunct="1" indent="0" marL="18288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5pPr>
          </a:lstStyle>
          <a:p>
            <a:pPr algn="l" fontAlgn="base" indent="0" lvl="0" mar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</a:pPr>
            <a:r>
              <a:rPr altLang="en-US" baseline="0" b="1" sz="1600" lang="en-US" u="none"/>
              <a:t>3. Partial fractions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1">
  <p:cSld>
    <p:spTree>
      <p:nvGrpSpPr>
        <p:cNvPr id="79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717" name=""/>
          <p:cNvSpPr/>
          <p:nvPr>
            <p:ph type="title" sz="full" idx="0"/>
          </p:nvPr>
        </p:nvSpPr>
        <p:spPr>
          <a:xfrm rot="0">
            <a:off x="457200" y="277812"/>
            <a:ext cx="8229600" cy="1139825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1" fontAlgn="base" hangingPunct="1" indent="0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4200" i="0" u="none">
                <a:solidFill>
                  <a:srgbClr val="006633"/>
                </a:solidFill>
                <a:latin typeface="Garamond" pitchFamily="18" charset="0"/>
              </a:defRPr>
            </a:lvl1pPr>
          </a:lstStyle>
          <a:p>
            <a:pPr algn="l" fontAlgn="base" indent="0" lvl="0" mar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</a:pPr>
            <a:r>
              <a:rPr altLang="en-US" lang="en-US">
                <a:ea typeface="Arial" pitchFamily="34" charset="0"/>
                <a:sym typeface="Wingdings" pitchFamily="0" charset="2"/>
              </a:rPr>
              <a:t>Repeated quadratic terms</a:t>
            </a:r>
          </a:p>
        </p:txBody>
      </p:sp>
      <p:sp>
        <p:nvSpPr>
          <p:cNvPr id="1048718" name=""/>
          <p:cNvSpPr/>
          <p:nvPr>
            <p:ph type="body" sz="full" idx="4294967295"/>
          </p:nvPr>
        </p:nvSpPr>
        <p:spPr>
          <a:xfrm rot="0">
            <a:off x="533400" y="762000"/>
            <a:ext cx="7772400" cy="54864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1" fontAlgn="base" hangingPunct="1" indent="-342900" marL="3429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9900"/>
              </a:buClr>
              <a:buSzPct val="65000"/>
              <a:buFont typeface="Wingdings" pitchFamily="0" charset="2"/>
              <a:buChar char="n"/>
              <a:defRPr baseline="0" b="0" sz="3000" i="0" u="none">
                <a:solidFill>
                  <a:srgbClr val="000000"/>
                </a:solidFill>
                <a:latin typeface="Arial" pitchFamily="34" charset="0"/>
              </a:defRPr>
            </a:lvl1pPr>
            <a:lvl2pPr algn="l" eaLnBrk="1" fontAlgn="base" hangingPunct="1" indent="-325438" marL="669925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B812F"/>
              </a:buClr>
              <a:buSzPct val="60000"/>
              <a:buFont typeface="Wingdings" pitchFamily="0" charset="2"/>
              <a:buChar char="q"/>
              <a:defRPr baseline="0" b="0" sz="2600" i="0" u="none">
                <a:solidFill>
                  <a:srgbClr val="000000"/>
                </a:solidFill>
                <a:latin typeface="Arial" pitchFamily="34" charset="0"/>
              </a:defRPr>
            </a:lvl2pPr>
            <a:lvl3pPr algn="l" eaLnBrk="1" fontAlgn="base" hangingPunct="1" indent="-350838" marL="102235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9900"/>
              </a:buClr>
              <a:buSzPct val="65000"/>
              <a:buFont typeface="Wingdings" pitchFamily="0" charset="2"/>
              <a:buChar char="n"/>
              <a:defRPr baseline="0" b="0" sz="2200" i="0" u="none">
                <a:solidFill>
                  <a:srgbClr val="000000"/>
                </a:solidFill>
                <a:latin typeface="Arial" pitchFamily="34" charset="0"/>
              </a:defRPr>
            </a:lvl3pPr>
            <a:lvl4pPr algn="l" eaLnBrk="1" fontAlgn="base" hangingPunct="1" indent="-314325" marL="133985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B812F"/>
              </a:buClr>
              <a:buSzPct val="70000"/>
              <a:buFont typeface="Wingdings" pitchFamily="0" charset="2"/>
              <a:buChar char="q"/>
              <a:defRPr baseline="0" b="0" sz="2000" i="0" u="none">
                <a:solidFill>
                  <a:srgbClr val="000000"/>
                </a:solidFill>
                <a:latin typeface="Arial" pitchFamily="34" charset="0"/>
              </a:defRPr>
            </a:lvl4pPr>
            <a:lvl5pPr algn="l" eaLnBrk="1" fontAlgn="base" hangingPunct="1" indent="-339725" marL="1679575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9900"/>
              </a:buClr>
              <a:buSzPct val="75000"/>
              <a:buFont typeface="Wingdings" pitchFamily="0" charset="2"/>
              <a:buChar char="§"/>
              <a:defRPr baseline="0" b="0" sz="2000" i="0" u="none">
                <a:solidFill>
                  <a:srgbClr val="000000"/>
                </a:solidFill>
                <a:latin typeface="Arial" pitchFamily="34" charset="0"/>
              </a:defRPr>
            </a:lvl5pPr>
          </a:lstStyle>
          <a:p>
            <a:pPr algn="l" fontAlgn="base" indent="-342900" lvl="0" marL="34290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9900"/>
              </a:buClr>
              <a:buSzPct val="65000"/>
              <a:buFont typeface="Wingdings" pitchFamily="0" charset="2"/>
              <a:buChar char="n"/>
            </a:pPr>
            <a:r>
              <a:rPr altLang="en-US" lang="en-US">
                <a:ea typeface="Arial" pitchFamily="34" charset="0"/>
                <a:sym typeface="Wingdings" pitchFamily="0" charset="2"/>
              </a:rPr>
              <a:t>Example -- </a:t>
            </a:r>
          </a:p>
          <a:p>
            <a:pPr algn="l" fontAlgn="base" indent="-285750" lvl="1" marL="74295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B812F"/>
              </a:buClr>
              <a:buSzPct val="60000"/>
              <a:buFont typeface="Wingdings" pitchFamily="0" charset="2"/>
              <a:buChar char="q"/>
            </a:pPr>
            <a:r>
              <a:rPr altLang="en-US" lang="en-US">
                <a:ea typeface="Arial" pitchFamily="34" charset="0"/>
                <a:sym typeface="Wingdings" pitchFamily="0" charset="2"/>
              </a:rPr>
              <a:t>1/[(x+1) (x</a:t>
            </a:r>
            <a:r>
              <a:rPr altLang="en-US" baseline="30000" lang="en-US">
                <a:ea typeface="Arial" pitchFamily="34" charset="0"/>
                <a:sym typeface="Wingdings" pitchFamily="0" charset="2"/>
              </a:rPr>
              <a:t>2</a:t>
            </a:r>
            <a:r>
              <a:rPr altLang="en-US" lang="en-US">
                <a:ea typeface="Arial" pitchFamily="34" charset="0"/>
                <a:sym typeface="Wingdings" pitchFamily="0" charset="2"/>
              </a:rPr>
              <a:t> + x + 2)</a:t>
            </a:r>
            <a:r>
              <a:rPr altLang="en-US" baseline="30000" lang="en-US">
                <a:ea typeface="Arial" pitchFamily="34" charset="0"/>
                <a:sym typeface="Wingdings" pitchFamily="0" charset="2"/>
              </a:rPr>
              <a:t>2</a:t>
            </a:r>
            <a:r>
              <a:rPr altLang="en-US" lang="en-US">
                <a:ea typeface="Arial" pitchFamily="34" charset="0"/>
                <a:sym typeface="Wingdings" pitchFamily="0" charset="2"/>
              </a:rPr>
              <a:t>] = A/(x+1) + (Bx +C)/ (x</a:t>
            </a:r>
            <a:r>
              <a:rPr altLang="en-US" baseline="30000" lang="en-US">
                <a:ea typeface="Arial" pitchFamily="34" charset="0"/>
                <a:sym typeface="Wingdings" pitchFamily="0" charset="2"/>
              </a:rPr>
              <a:t>2</a:t>
            </a:r>
            <a:r>
              <a:rPr altLang="en-US" lang="en-US">
                <a:ea typeface="Arial" pitchFamily="34" charset="0"/>
                <a:sym typeface="Wingdings" pitchFamily="0" charset="2"/>
              </a:rPr>
              <a:t> + x + 2) + (Dx +E)/ (x</a:t>
            </a:r>
            <a:r>
              <a:rPr altLang="en-US" baseline="30000" lang="en-US">
                <a:ea typeface="Arial" pitchFamily="34" charset="0"/>
                <a:sym typeface="Wingdings" pitchFamily="0" charset="2"/>
              </a:rPr>
              <a:t>2</a:t>
            </a:r>
            <a:r>
              <a:rPr altLang="en-US" lang="en-US">
                <a:ea typeface="Arial" pitchFamily="34" charset="0"/>
                <a:sym typeface="Wingdings" pitchFamily="0" charset="2"/>
              </a:rPr>
              <a:t> + x + 2)</a:t>
            </a:r>
            <a:r>
              <a:rPr altLang="en-US" baseline="30000" lang="en-US">
                <a:ea typeface="Arial" pitchFamily="34" charset="0"/>
                <a:sym typeface="Wingdings" pitchFamily="0" charset="2"/>
              </a:rPr>
              <a:t>2</a:t>
            </a:r>
          </a:p>
          <a:p>
            <a:pPr algn="l" fontAlgn="base" indent="-285750" lvl="1" marL="74295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B812F"/>
              </a:buClr>
              <a:buSzPct val="60000"/>
              <a:buFont typeface="Wingdings" pitchFamily="0" charset="2"/>
              <a:buChar char="q"/>
            </a:pPr>
            <a:r>
              <a:rPr altLang="en-US" lang="en-US">
                <a:ea typeface="Arial" pitchFamily="34" charset="0"/>
                <a:sym typeface="Wingdings" pitchFamily="0" charset="2"/>
              </a:rPr>
              <a:t>1 = A(x</a:t>
            </a:r>
            <a:r>
              <a:rPr altLang="en-US" baseline="30000" lang="en-US">
                <a:ea typeface="Arial" pitchFamily="34" charset="0"/>
                <a:sym typeface="Wingdings" pitchFamily="0" charset="2"/>
              </a:rPr>
              <a:t>2</a:t>
            </a:r>
            <a:r>
              <a:rPr altLang="en-US" lang="en-US">
                <a:ea typeface="Arial" pitchFamily="34" charset="0"/>
                <a:sym typeface="Wingdings" pitchFamily="0" charset="2"/>
              </a:rPr>
              <a:t> + x + 2)</a:t>
            </a:r>
            <a:r>
              <a:rPr altLang="en-US" baseline="30000" lang="en-US">
                <a:ea typeface="Arial" pitchFamily="34" charset="0"/>
                <a:sym typeface="Wingdings" pitchFamily="0" charset="2"/>
              </a:rPr>
              <a:t>2</a:t>
            </a:r>
            <a:r>
              <a:rPr altLang="en-US" lang="en-US">
                <a:ea typeface="Arial" pitchFamily="34" charset="0"/>
                <a:sym typeface="Wingdings" pitchFamily="0" charset="2"/>
              </a:rPr>
              <a:t> + Bx(x+1) (x</a:t>
            </a:r>
            <a:r>
              <a:rPr altLang="en-US" baseline="30000" lang="en-US">
                <a:ea typeface="Arial" pitchFamily="34" charset="0"/>
                <a:sym typeface="Wingdings" pitchFamily="0" charset="2"/>
              </a:rPr>
              <a:t>2</a:t>
            </a:r>
            <a:r>
              <a:rPr altLang="en-US" lang="en-US">
                <a:ea typeface="Arial" pitchFamily="34" charset="0"/>
                <a:sym typeface="Wingdings" pitchFamily="0" charset="2"/>
              </a:rPr>
              <a:t> + x + 2) + C(x+1) (x</a:t>
            </a:r>
            <a:r>
              <a:rPr altLang="en-US" baseline="30000" lang="en-US">
                <a:ea typeface="Arial" pitchFamily="34" charset="0"/>
                <a:sym typeface="Wingdings" pitchFamily="0" charset="2"/>
              </a:rPr>
              <a:t>2</a:t>
            </a:r>
            <a:r>
              <a:rPr altLang="en-US" lang="en-US">
                <a:ea typeface="Arial" pitchFamily="34" charset="0"/>
                <a:sym typeface="Wingdings" pitchFamily="0" charset="2"/>
              </a:rPr>
              <a:t> + x + 2) + Dx(x+1) + E(x+1)</a:t>
            </a:r>
          </a:p>
          <a:p>
            <a:pPr algn="l" fontAlgn="base" indent="-285750" lvl="1" marL="74295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B812F"/>
              </a:buClr>
              <a:buSzPct val="60000"/>
              <a:buFont typeface="Wingdings" pitchFamily="0" charset="2"/>
              <a:buChar char="q"/>
            </a:pPr>
            <a:r>
              <a:rPr altLang="en-US" lang="en-US">
                <a:ea typeface="Arial" pitchFamily="34" charset="0"/>
                <a:sym typeface="Wingdings" pitchFamily="0" charset="2"/>
              </a:rPr>
              <a:t>A+B=0</a:t>
            </a:r>
          </a:p>
          <a:p>
            <a:pPr algn="l" fontAlgn="base" indent="-285750" lvl="1" marL="74295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B812F"/>
              </a:buClr>
              <a:buSzPct val="60000"/>
              <a:buFont typeface="Wingdings" pitchFamily="0" charset="2"/>
              <a:buChar char="q"/>
            </a:pPr>
            <a:r>
              <a:rPr altLang="en-US" lang="en-US">
                <a:ea typeface="Arial" pitchFamily="34" charset="0"/>
                <a:sym typeface="Wingdings" pitchFamily="0" charset="2"/>
              </a:rPr>
              <a:t>2A+2B+C=0</a:t>
            </a:r>
          </a:p>
          <a:p>
            <a:pPr algn="l" fontAlgn="base" indent="-285750" lvl="1" marL="74295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B812F"/>
              </a:buClr>
              <a:buSzPct val="60000"/>
              <a:buFont typeface="Wingdings" pitchFamily="0" charset="2"/>
              <a:buChar char="q"/>
            </a:pPr>
            <a:r>
              <a:rPr altLang="en-US" lang="en-US">
                <a:ea typeface="Arial" pitchFamily="34" charset="0"/>
                <a:sym typeface="Wingdings" pitchFamily="0" charset="2"/>
              </a:rPr>
              <a:t>5A+3B+2C+D=0</a:t>
            </a:r>
          </a:p>
          <a:p>
            <a:pPr algn="l" fontAlgn="base" indent="-285750" lvl="1" marL="74295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B812F"/>
              </a:buClr>
              <a:buSzPct val="60000"/>
              <a:buFont typeface="Wingdings" pitchFamily="0" charset="2"/>
              <a:buChar char="q"/>
            </a:pPr>
            <a:r>
              <a:rPr altLang="en-US" lang="en-US">
                <a:ea typeface="Arial" pitchFamily="34" charset="0"/>
                <a:sym typeface="Wingdings" pitchFamily="0" charset="2"/>
              </a:rPr>
              <a:t>4A+2B+3C+D+E=0</a:t>
            </a:r>
          </a:p>
          <a:p>
            <a:pPr algn="l" fontAlgn="base" indent="-285750" lvl="1" marL="74295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B812F"/>
              </a:buClr>
              <a:buSzPct val="60000"/>
              <a:buFont typeface="Wingdings" pitchFamily="0" charset="2"/>
              <a:buChar char="q"/>
            </a:pPr>
            <a:r>
              <a:rPr altLang="en-US" lang="en-US">
                <a:ea typeface="Arial" pitchFamily="34" charset="0"/>
                <a:sym typeface="Wingdings" pitchFamily="0" charset="2"/>
              </a:rPr>
              <a:t>4A+2C+E=1</a:t>
            </a:r>
          </a:p>
          <a:p>
            <a:pPr algn="l" fontAlgn="base" indent="-285750" lvl="1" marL="74295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B812F"/>
              </a:buClr>
              <a:buSzPct val="60000"/>
              <a:buFont typeface="Wingdings" pitchFamily="0" charset="2"/>
              <a:buChar char="q"/>
            </a:pPr>
            <a:r>
              <a:rPr altLang="en-US" lang="en-US">
                <a:ea typeface="Arial" pitchFamily="34" charset="0"/>
                <a:sym typeface="Wingdings" pitchFamily="0" charset="2"/>
              </a:rPr>
              <a:t>A=0.25, B=-0.25, C=0, D=-0.5, E=0</a:t>
            </a:r>
          </a:p>
        </p:txBody>
      </p:sp>
      <p:sp>
        <p:nvSpPr>
          <p:cNvPr id="1048719" name=""/>
          <p:cNvSpPr/>
          <p:nvPr/>
        </p:nvSpPr>
        <p:spPr>
          <a:xfrm rot="0">
            <a:off x="3581400" y="6248400"/>
            <a:ext cx="1833880" cy="332740"/>
          </a:xfrm>
          <a:prstGeom prst="rect"/>
          <a:noFill/>
          <a:ln>
            <a:noFill/>
          </a:ln>
        </p:spPr>
        <p:txBody>
          <a:bodyPr anchor="t" bIns="45720" lIns="91440" rIns="91440" tIns="45720" vert="horz" wrap="none">
            <a:spAutoFit/>
          </a:bodyPr>
          <a:lstStyle>
            <a:lvl1pPr algn="l" eaLnBrk="1" hangingPunct="1" indent="0" marL="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1pPr>
            <a:lvl2pPr algn="l" eaLnBrk="1" hangingPunct="1" indent="0" marL="4572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2pPr>
            <a:lvl3pPr algn="l" eaLnBrk="1" hangingPunct="1" indent="0" marL="9144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3pPr>
            <a:lvl4pPr algn="l" eaLnBrk="1" hangingPunct="1" indent="0" marL="13716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4pPr>
            <a:lvl5pPr algn="l" eaLnBrk="1" hangingPunct="1" indent="0" marL="18288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5pPr>
          </a:lstStyle>
          <a:p>
            <a:pPr algn="l" fontAlgn="base" indent="0" lvl="0" mar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</a:pPr>
            <a:r>
              <a:rPr altLang="en-US" baseline="0" b="1" sz="1600" lang="en-US" u="none"/>
              <a:t>3. Partial fractions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1">
  <p:cSld>
    <p:spTree>
      <p:nvGrpSpPr>
        <p:cNvPr id="80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720" name=""/>
          <p:cNvSpPr/>
          <p:nvPr>
            <p:ph type="title" sz="full" idx="0"/>
          </p:nvPr>
        </p:nvSpPr>
        <p:spPr>
          <a:xfrm rot="0">
            <a:off x="685800" y="228600"/>
            <a:ext cx="7772400" cy="11430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1" fontAlgn="base" hangingPunct="1" indent="0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4200" i="0" u="none">
                <a:solidFill>
                  <a:srgbClr val="006633"/>
                </a:solidFill>
                <a:latin typeface="Garamond" pitchFamily="18" charset="0"/>
              </a:defRPr>
            </a:lvl1pPr>
          </a:lstStyle>
          <a:p>
            <a:pPr algn="l" fontAlgn="base" indent="0" lvl="0" mar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</a:pPr>
            <a:r>
              <a:rPr altLang="en-US" lang="en-US">
                <a:ea typeface="Arial" pitchFamily="34" charset="0"/>
                <a:sym typeface="Wingdings" pitchFamily="0" charset="2"/>
              </a:rPr>
              <a:t>Apply Initial- and Final-Value Theorems to this Example</a:t>
            </a:r>
          </a:p>
        </p:txBody>
      </p:sp>
      <p:sp>
        <p:nvSpPr>
          <p:cNvPr id="1048721" name=""/>
          <p:cNvSpPr/>
          <p:nvPr>
            <p:ph type="body" sz="half" idx="4294967295"/>
          </p:nvPr>
        </p:nvSpPr>
        <p:spPr>
          <a:xfrm rot="0">
            <a:off x="5562600" y="1905000"/>
            <a:ext cx="3048000" cy="41148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indent="-342900" marL="34290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9900"/>
              </a:buClr>
              <a:buFont typeface="Wingdings" pitchFamily="0" charset="2"/>
              <a:buChar char="n"/>
              <a:defRPr sz="2800">
                <a:solidFill>
                  <a:srgbClr val="000000"/>
                </a:solidFill>
              </a:defRPr>
            </a:lvl1pPr>
            <a:lvl2pPr indent="-325438" marL="669925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B812F"/>
              </a:buClr>
              <a:buFont typeface="Wingdings" pitchFamily="0" charset="2"/>
              <a:buChar char="q"/>
              <a:defRPr sz="2400">
                <a:solidFill>
                  <a:srgbClr val="000000"/>
                </a:solidFill>
              </a:defRPr>
            </a:lvl2pPr>
            <a:lvl3pPr indent="-350838" marL="102235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9900"/>
              </a:buClr>
              <a:buFont typeface="Wingdings" pitchFamily="0" charset="2"/>
              <a:buChar char="n"/>
              <a:defRPr sz="2000">
                <a:solidFill>
                  <a:srgbClr val="000000"/>
                </a:solidFill>
              </a:defRPr>
            </a:lvl3pPr>
            <a:lvl4pPr indent="-314325" marL="133985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B812F"/>
              </a:buClr>
              <a:buFont typeface="Wingdings" pitchFamily="0" charset="2"/>
              <a:buChar char="q"/>
              <a:defRPr sz="1800">
                <a:solidFill>
                  <a:srgbClr val="000000"/>
                </a:solidFill>
              </a:defRPr>
            </a:lvl4pPr>
            <a:lvl5pPr indent="-339725" marL="1679575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9900"/>
              </a:buClr>
              <a:buFont typeface="Wingdings" pitchFamily="0" charset="2"/>
              <a:buChar char="§"/>
              <a:defRPr sz="1800">
                <a:solidFill>
                  <a:srgbClr val="000000"/>
                </a:solidFill>
              </a:defRPr>
            </a:lvl5pPr>
          </a:lstStyle>
          <a:p>
            <a:pPr algn="l" eaLnBrk="1" fontAlgn="base" hangingPunct="1" indent="-342900" lvl="0" marL="3429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9900"/>
              </a:buClr>
              <a:buSzPct val="65000"/>
              <a:buFont typeface="Wingdings" pitchFamily="0" charset="2"/>
              <a:buChar char="n"/>
            </a:pPr>
            <a:r>
              <a:rPr altLang="en-US" baseline="0" sz="2600" lang="en-US" u="none">
                <a:solidFill>
                  <a:srgbClr val="000000"/>
                </a:solidFill>
                <a:latin typeface="Arial" pitchFamily="34" charset="0"/>
                <a:ea typeface="Arial" pitchFamily="34" charset="0"/>
                <a:sym typeface="Wingdings" pitchFamily="0" charset="2"/>
              </a:rPr>
              <a:t>Laplace transform of the function.</a:t>
            </a:r>
          </a:p>
          <a:p>
            <a:pPr algn="l" eaLnBrk="1" fontAlgn="base" hangingPunct="1" indent="-342900" lvl="0" marL="3429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9900"/>
              </a:buClr>
              <a:buSzPct val="65000"/>
              <a:buFont typeface="Wingdings" pitchFamily="0" charset="2"/>
              <a:buChar char="n"/>
            </a:pPr>
            <a:endParaRPr altLang="en-US" baseline="0" sz="2600" lang="en-US" u="none">
              <a:solidFill>
                <a:srgbClr val="000000"/>
              </a:solidFill>
              <a:latin typeface="Arial" pitchFamily="34" charset="0"/>
              <a:ea typeface="Arial" pitchFamily="34" charset="0"/>
              <a:sym typeface="Wingdings" pitchFamily="0" charset="2"/>
            </a:endParaRPr>
          </a:p>
          <a:p>
            <a:pPr algn="l" eaLnBrk="1" fontAlgn="base" hangingPunct="1" indent="-342900" lvl="0" marL="3429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9900"/>
              </a:buClr>
              <a:buSzPct val="65000"/>
              <a:buFont typeface="Wingdings" pitchFamily="0" charset="2"/>
              <a:buChar char="n"/>
            </a:pPr>
            <a:r>
              <a:rPr altLang="en-US" baseline="0" sz="2600" lang="en-US" u="none">
                <a:solidFill>
                  <a:srgbClr val="000000"/>
                </a:solidFill>
                <a:latin typeface="Arial" pitchFamily="34" charset="0"/>
                <a:ea typeface="Arial" pitchFamily="34" charset="0"/>
                <a:sym typeface="Wingdings" pitchFamily="0" charset="2"/>
              </a:rPr>
              <a:t>Apply final-value theorem</a:t>
            </a:r>
          </a:p>
          <a:p>
            <a:pPr algn="l" eaLnBrk="1" fontAlgn="base" hangingPunct="1" indent="-342900" lvl="0" marL="3429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9900"/>
              </a:buClr>
              <a:buSzPct val="65000"/>
              <a:buFont typeface="Wingdings" pitchFamily="0" charset="2"/>
              <a:buChar char="n"/>
            </a:pPr>
            <a:endParaRPr altLang="en-US" baseline="0" sz="2600" lang="en-US" u="none">
              <a:solidFill>
                <a:srgbClr val="000000"/>
              </a:solidFill>
              <a:latin typeface="Arial" pitchFamily="34" charset="0"/>
              <a:ea typeface="Arial" pitchFamily="34" charset="0"/>
              <a:sym typeface="Wingdings" pitchFamily="0" charset="2"/>
            </a:endParaRPr>
          </a:p>
          <a:p>
            <a:pPr algn="l" eaLnBrk="1" fontAlgn="base" hangingPunct="1" indent="-342900" lvl="0" marL="3429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9900"/>
              </a:buClr>
              <a:buSzPct val="65000"/>
              <a:buFont typeface="Wingdings" pitchFamily="0" charset="2"/>
              <a:buChar char="n"/>
            </a:pPr>
            <a:r>
              <a:rPr altLang="en-US" baseline="0" sz="2600" lang="en-US" u="none">
                <a:solidFill>
                  <a:srgbClr val="000000"/>
                </a:solidFill>
                <a:latin typeface="Arial" pitchFamily="34" charset="0"/>
                <a:ea typeface="Arial" pitchFamily="34" charset="0"/>
                <a:sym typeface="Wingdings" pitchFamily="0" charset="2"/>
              </a:rPr>
              <a:t>Apply initial-value theorem</a:t>
            </a:r>
          </a:p>
          <a:p>
            <a:pPr algn="l" eaLnBrk="1" fontAlgn="base" hangingPunct="1" indent="-342900" lvl="0" marL="3429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9900"/>
              </a:buClr>
              <a:buSzPct val="65000"/>
              <a:buFont typeface="Wingdings" pitchFamily="0" charset="2"/>
              <a:buChar char="n"/>
            </a:pPr>
            <a:endParaRPr altLang="en-US" baseline="0" sz="2600" lang="en-US" u="none">
              <a:solidFill>
                <a:srgbClr val="000000"/>
              </a:solidFill>
              <a:latin typeface="Arial" pitchFamily="34" charset="0"/>
              <a:ea typeface="Arial" pitchFamily="34" charset="0"/>
              <a:sym typeface="Wingdings" pitchFamily="0" charset="2"/>
            </a:endParaRPr>
          </a:p>
        </p:txBody>
      </p:sp>
      <p:pic>
        <p:nvPicPr>
          <p:cNvPr id="2097184" name=""/>
          <p:cNvPicPr>
            <a:picLocks/>
          </p:cNvPicPr>
          <p:nvPr>
            <p:ph type="chart" sz="half" idx="4294967295"/>
          </p:nvPr>
        </p:nvPicPr>
        <p:blipFill>
          <a:blip xmlns:r="http://schemas.openxmlformats.org/officeDocument/2006/relationships" r:embed="rId1"/>
          <a:srcRect l="0" t="0" r="0" b="0"/>
          <a:stretch>
            <a:fillRect/>
          </a:stretch>
        </p:blipFill>
        <p:spPr>
          <a:xfrm rot="0">
            <a:off x="1524000" y="1905000"/>
            <a:ext cx="3352800" cy="1052512"/>
          </a:xfrm>
          <a:prstGeom prst="rect"/>
          <a:noFill/>
          <a:ln>
            <a:noFill/>
          </a:ln>
        </p:spPr>
      </p:pic>
      <p:pic>
        <p:nvPicPr>
          <p:cNvPr id="2097185" name=""/>
          <p:cNvPicPr>
            <a:picLocks/>
          </p:cNvPicPr>
          <p:nvPr/>
        </p:nvPicPr>
        <p:blipFill>
          <a:blip xmlns:r="http://schemas.openxmlformats.org/officeDocument/2006/relationships" r:embed="rId2"/>
          <a:srcRect l="0" t="0" r="0" b="0"/>
          <a:stretch>
            <a:fillRect/>
          </a:stretch>
        </p:blipFill>
        <p:spPr>
          <a:xfrm rot="0">
            <a:off x="304800" y="3581400"/>
            <a:ext cx="4724400" cy="911225"/>
          </a:xfrm>
          <a:prstGeom prst="rect"/>
          <a:noFill/>
          <a:ln>
            <a:noFill/>
          </a:ln>
        </p:spPr>
      </p:pic>
      <p:pic>
        <p:nvPicPr>
          <p:cNvPr id="2097186" name=""/>
          <p:cNvPicPr>
            <a:picLocks/>
          </p:cNvPicPr>
          <p:nvPr/>
        </p:nvPicPr>
        <p:blipFill>
          <a:blip xmlns:r="http://schemas.openxmlformats.org/officeDocument/2006/relationships" r:embed="rId3"/>
          <a:srcRect l="0" t="0" r="0" b="0"/>
          <a:stretch>
            <a:fillRect/>
          </a:stretch>
        </p:blipFill>
        <p:spPr>
          <a:xfrm rot="0">
            <a:off x="457200" y="5105400"/>
            <a:ext cx="4584700" cy="858837"/>
          </a:xfrm>
          <a:prstGeom prst="rect"/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>
  <p:cSld>
    <p:spTree>
      <p:nvGrpSpPr>
        <p:cNvPr id="47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598" name=""/>
          <p:cNvSpPr/>
          <p:nvPr>
            <p:ph type="title" sz="full" idx="0"/>
          </p:nvPr>
        </p:nvSpPr>
        <p:spPr>
          <a:xfrm rot="0">
            <a:off x="457200" y="277812"/>
            <a:ext cx="8229600" cy="1139825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1" fontAlgn="base" hangingPunct="1" indent="0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4200" i="0" u="none">
                <a:solidFill>
                  <a:srgbClr val="006633"/>
                </a:solidFill>
                <a:latin typeface="Garamond" pitchFamily="18" charset="0"/>
              </a:defRPr>
            </a:lvl1pPr>
          </a:lstStyle>
          <a:p/>
        </p:txBody>
      </p:sp>
      <p:sp>
        <p:nvSpPr>
          <p:cNvPr id="1048599" name=""/>
          <p:cNvSpPr/>
          <p:nvPr/>
        </p:nvSpPr>
        <p:spPr>
          <a:xfrm rot="0">
            <a:off x="1812925" y="2133600"/>
            <a:ext cx="1752600" cy="1066800"/>
          </a:xfrm>
          <a:prstGeom prst="rect"/>
          <a:solidFill>
            <a:srgbClr val="CC6600"/>
          </a:solidFill>
          <a:ln w="38100" cap="flat" cmpd="sng">
            <a:solidFill>
              <a:schemeClr val="dk1">
                <a:alpha val="100000"/>
              </a:schemeClr>
            </a:solidFill>
            <a:prstDash val="solid"/>
            <a:round/>
          </a:ln>
        </p:spPr>
        <p:txBody>
          <a:bodyPr anchor="ctr" bIns="45720" lIns="91440" rIns="91440" tIns="45720" vert="horz" wrap="none"/>
          <a:lstStyle>
            <a:lvl1pPr algn="l" eaLnBrk="1" hangingPunct="1" indent="0" marL="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1pPr>
            <a:lvl2pPr algn="l" eaLnBrk="1" hangingPunct="1" indent="0" marL="4572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2pPr>
            <a:lvl3pPr algn="l" eaLnBrk="1" hangingPunct="1" indent="0" marL="9144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3pPr>
            <a:lvl4pPr algn="l" eaLnBrk="1" hangingPunct="1" indent="0" marL="13716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4pPr>
            <a:lvl5pPr algn="l" eaLnBrk="1" hangingPunct="1" indent="0" marL="18288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5pPr>
          </a:lstStyle>
          <a:p>
            <a:pPr algn="ctr" fontAlgn="base" indent="0" lvl="0" mar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</a:pPr>
            <a:r>
              <a:rPr altLang="en-US" baseline="0" b="1" sz="2000" lang="en-US" u="none"/>
              <a:t>Laplace</a:t>
            </a:r>
          </a:p>
          <a:p>
            <a:pPr algn="ctr" fontAlgn="base" indent="0" lvl="0" mar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</a:pPr>
            <a:r>
              <a:rPr altLang="en-US" baseline="0" b="1" sz="2000" lang="en-US" u="none"/>
              <a:t> transform</a:t>
            </a:r>
          </a:p>
        </p:txBody>
      </p:sp>
      <p:sp>
        <p:nvSpPr>
          <p:cNvPr id="1048600" name=""/>
          <p:cNvSpPr/>
          <p:nvPr/>
        </p:nvSpPr>
        <p:spPr>
          <a:xfrm rot="0">
            <a:off x="3870325" y="2133600"/>
            <a:ext cx="1905000" cy="1524000"/>
          </a:xfrm>
          <a:prstGeom prst="rect"/>
          <a:solidFill>
            <a:srgbClr val="CC6600"/>
          </a:solidFill>
          <a:ln w="38100" cap="flat" cmpd="sng">
            <a:solidFill>
              <a:schemeClr val="dk1">
                <a:alpha val="100000"/>
              </a:schemeClr>
            </a:solidFill>
            <a:prstDash val="solid"/>
            <a:round/>
          </a:ln>
        </p:spPr>
        <p:txBody>
          <a:bodyPr anchor="ctr" bIns="45720" lIns="91440" rIns="91440" tIns="45720" vert="horz" wrap="none"/>
          <a:lstStyle>
            <a:lvl1pPr algn="l" eaLnBrk="1" hangingPunct="1" indent="0" marL="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1pPr>
            <a:lvl2pPr algn="l" eaLnBrk="1" hangingPunct="1" indent="0" marL="4572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2pPr>
            <a:lvl3pPr algn="l" eaLnBrk="1" hangingPunct="1" indent="0" marL="9144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3pPr>
            <a:lvl4pPr algn="l" eaLnBrk="1" hangingPunct="1" indent="0" marL="13716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4pPr>
            <a:lvl5pPr algn="l" eaLnBrk="1" hangingPunct="1" indent="0" marL="18288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5pPr>
          </a:lstStyle>
          <a:p>
            <a:pPr algn="ctr" fontAlgn="base" indent="0" lvl="0" mar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</a:pPr>
            <a:r>
              <a:rPr altLang="en-US" baseline="0" b="1" sz="2000" lang="en-US" u="none"/>
              <a:t>solution</a:t>
            </a:r>
          </a:p>
          <a:p>
            <a:pPr algn="ctr" fontAlgn="base" indent="0" lvl="0" mar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</a:pPr>
            <a:r>
              <a:rPr altLang="en-US" baseline="0" b="1" sz="2000" lang="en-US" u="none"/>
              <a:t>in</a:t>
            </a:r>
          </a:p>
          <a:p>
            <a:pPr algn="ctr" fontAlgn="base" indent="0" lvl="0" mar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</a:pPr>
            <a:r>
              <a:rPr altLang="en-US" baseline="0" b="1" sz="2000" lang="en-US" u="none"/>
              <a:t>s domain</a:t>
            </a:r>
          </a:p>
        </p:txBody>
      </p:sp>
      <p:sp>
        <p:nvSpPr>
          <p:cNvPr id="1048601" name=""/>
          <p:cNvSpPr/>
          <p:nvPr/>
        </p:nvSpPr>
        <p:spPr>
          <a:xfrm rot="0">
            <a:off x="6080125" y="2133600"/>
            <a:ext cx="1752600" cy="1066800"/>
          </a:xfrm>
          <a:prstGeom prst="rect"/>
          <a:solidFill>
            <a:srgbClr val="CC6600"/>
          </a:solidFill>
          <a:ln w="38100" cap="flat" cmpd="sng">
            <a:solidFill>
              <a:schemeClr val="dk1">
                <a:alpha val="100000"/>
              </a:schemeClr>
            </a:solidFill>
            <a:prstDash val="solid"/>
            <a:round/>
          </a:ln>
        </p:spPr>
        <p:txBody>
          <a:bodyPr anchor="ctr" bIns="45720" lIns="91440" rIns="91440" tIns="45720" vert="horz" wrap="none"/>
          <a:lstStyle>
            <a:lvl1pPr algn="l" eaLnBrk="1" hangingPunct="1" indent="0" marL="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1pPr>
            <a:lvl2pPr algn="l" eaLnBrk="1" hangingPunct="1" indent="0" marL="4572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2pPr>
            <a:lvl3pPr algn="l" eaLnBrk="1" hangingPunct="1" indent="0" marL="9144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3pPr>
            <a:lvl4pPr algn="l" eaLnBrk="1" hangingPunct="1" indent="0" marL="13716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4pPr>
            <a:lvl5pPr algn="l" eaLnBrk="1" hangingPunct="1" indent="0" marL="18288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5pPr>
          </a:lstStyle>
          <a:p>
            <a:pPr algn="ctr" fontAlgn="base" indent="0" lvl="0" mar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</a:pPr>
            <a:r>
              <a:rPr altLang="en-US" baseline="0" b="1" sz="2000" lang="en-US" u="none"/>
              <a:t>inverse </a:t>
            </a:r>
          </a:p>
          <a:p>
            <a:pPr algn="ctr" fontAlgn="base" indent="0" lvl="0" mar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</a:pPr>
            <a:r>
              <a:rPr altLang="en-US" baseline="0" b="1" sz="2000" lang="en-US" u="none"/>
              <a:t>Laplace </a:t>
            </a:r>
          </a:p>
          <a:p>
            <a:pPr algn="ctr" fontAlgn="base" indent="0" lvl="0" mar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</a:pPr>
            <a:r>
              <a:rPr altLang="en-US" baseline="0" b="1" sz="2000" lang="en-US" u="none"/>
              <a:t>transform</a:t>
            </a:r>
          </a:p>
        </p:txBody>
      </p:sp>
      <p:cxnSp>
        <p:nvCxnSpPr>
          <p:cNvPr id="3145734" name=""/>
          <p:cNvCxnSpPr>
            <a:cxnSpLocks/>
          </p:cNvCxnSpPr>
          <p:nvPr/>
        </p:nvCxnSpPr>
        <p:spPr>
          <a:xfrm rot="0">
            <a:off x="3565525" y="2667000"/>
            <a:ext cx="304800" cy="0"/>
          </a:xfrm>
          <a:prstGeom prst="line"/>
          <a:noFill/>
          <a:ln w="38100" cap="flat" cmpd="sng">
            <a:solidFill>
              <a:schemeClr val="dk1">
                <a:alpha val="100000"/>
              </a:schemeClr>
            </a:solidFill>
            <a:prstDash val="solid"/>
            <a:round/>
            <a:tailEnd type="triangle" w="med" len="med"/>
          </a:ln>
        </p:spPr>
      </p:cxnSp>
      <p:cxnSp>
        <p:nvCxnSpPr>
          <p:cNvPr id="3145735" name=""/>
          <p:cNvCxnSpPr>
            <a:cxnSpLocks/>
          </p:cNvCxnSpPr>
          <p:nvPr/>
        </p:nvCxnSpPr>
        <p:spPr>
          <a:xfrm rot="0">
            <a:off x="5775325" y="2667000"/>
            <a:ext cx="304800" cy="0"/>
          </a:xfrm>
          <a:prstGeom prst="line"/>
          <a:noFill/>
          <a:ln w="38100" cap="flat" cmpd="sng">
            <a:solidFill>
              <a:schemeClr val="dk1">
                <a:alpha val="100000"/>
              </a:schemeClr>
            </a:solidFill>
            <a:prstDash val="solid"/>
            <a:round/>
            <a:tailEnd type="triangle" w="med" len="med"/>
          </a:ln>
        </p:spPr>
      </p:cxnSp>
      <p:cxnSp>
        <p:nvCxnSpPr>
          <p:cNvPr id="3145736" name=""/>
          <p:cNvCxnSpPr>
            <a:cxnSpLocks/>
          </p:cNvCxnSpPr>
          <p:nvPr/>
        </p:nvCxnSpPr>
        <p:spPr>
          <a:xfrm rot="0">
            <a:off x="1508125" y="2667000"/>
            <a:ext cx="304800" cy="0"/>
          </a:xfrm>
          <a:prstGeom prst="line"/>
          <a:noFill/>
          <a:ln w="38100" cap="flat" cmpd="sng">
            <a:solidFill>
              <a:schemeClr val="dk1">
                <a:alpha val="100000"/>
              </a:schemeClr>
            </a:solidFill>
            <a:prstDash val="solid"/>
            <a:round/>
            <a:tailEnd type="triangle" w="med" len="med"/>
          </a:ln>
        </p:spPr>
      </p:cxnSp>
      <p:cxnSp>
        <p:nvCxnSpPr>
          <p:cNvPr id="3145737" name=""/>
          <p:cNvCxnSpPr>
            <a:cxnSpLocks/>
          </p:cNvCxnSpPr>
          <p:nvPr/>
        </p:nvCxnSpPr>
        <p:spPr>
          <a:xfrm rot="0">
            <a:off x="7832725" y="2667000"/>
            <a:ext cx="304800" cy="0"/>
          </a:xfrm>
          <a:prstGeom prst="line"/>
          <a:noFill/>
          <a:ln w="38100" cap="flat" cmpd="sng">
            <a:solidFill>
              <a:schemeClr val="dk1">
                <a:alpha val="100000"/>
              </a:schemeClr>
            </a:solidFill>
            <a:prstDash val="solid"/>
            <a:round/>
            <a:tailEnd type="triangle" w="med" len="med"/>
          </a:ln>
        </p:spPr>
      </p:cxnSp>
      <p:sp>
        <p:nvSpPr>
          <p:cNvPr id="1048602" name=""/>
          <p:cNvSpPr/>
          <p:nvPr/>
        </p:nvSpPr>
        <p:spPr>
          <a:xfrm rot="0">
            <a:off x="7680325" y="1447800"/>
            <a:ext cx="1463675" cy="1006475"/>
          </a:xfrm>
          <a:prstGeom prst="rect"/>
          <a:noFill/>
          <a:ln>
            <a:noFill/>
          </a:ln>
        </p:spPr>
        <p:txBody>
          <a:bodyPr anchor="t" bIns="45720" lIns="91440" rIns="91440" tIns="45720" vert="horz">
            <a:spAutoFit/>
          </a:bodyPr>
          <a:lstStyle>
            <a:lvl1pPr algn="l" eaLnBrk="1" hangingPunct="1" indent="0" marL="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1pPr>
            <a:lvl2pPr algn="l" eaLnBrk="1" hangingPunct="1" indent="0" marL="4572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2pPr>
            <a:lvl3pPr algn="l" eaLnBrk="1" hangingPunct="1" indent="0" marL="9144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3pPr>
            <a:lvl4pPr algn="l" eaLnBrk="1" hangingPunct="1" indent="0" marL="13716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4pPr>
            <a:lvl5pPr algn="l" eaLnBrk="1" hangingPunct="1" indent="0" marL="18288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5pPr>
          </a:lstStyle>
          <a:p>
            <a:pPr algn="ctr" fontAlgn="base" indent="0" lvl="0" mar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</a:pPr>
            <a:r>
              <a:rPr altLang="en-US" baseline="0" b="1" sz="2000" lang="en-US" u="none"/>
              <a:t>solution in time</a:t>
            </a:r>
          </a:p>
          <a:p>
            <a:pPr algn="ctr" fontAlgn="base" indent="0" lvl="0" mar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</a:pPr>
            <a:r>
              <a:rPr altLang="en-US" baseline="0" b="1" sz="2000" lang="en-US" u="none"/>
              <a:t>domain</a:t>
            </a:r>
          </a:p>
        </p:txBody>
      </p:sp>
      <p:sp>
        <p:nvSpPr>
          <p:cNvPr id="1048603" name=""/>
          <p:cNvSpPr/>
          <p:nvPr/>
        </p:nvSpPr>
        <p:spPr>
          <a:xfrm rot="0">
            <a:off x="441325" y="1447800"/>
            <a:ext cx="1463675" cy="1006475"/>
          </a:xfrm>
          <a:prstGeom prst="rect"/>
          <a:noFill/>
          <a:ln>
            <a:noFill/>
          </a:ln>
        </p:spPr>
        <p:txBody>
          <a:bodyPr anchor="t" bIns="45720" lIns="91440" rIns="91440" tIns="45720" vert="horz">
            <a:spAutoFit/>
          </a:bodyPr>
          <a:lstStyle>
            <a:lvl1pPr algn="l" eaLnBrk="1" hangingPunct="1" indent="0" marL="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1pPr>
            <a:lvl2pPr algn="l" eaLnBrk="1" hangingPunct="1" indent="0" marL="4572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2pPr>
            <a:lvl3pPr algn="l" eaLnBrk="1" hangingPunct="1" indent="0" marL="9144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3pPr>
            <a:lvl4pPr algn="l" eaLnBrk="1" hangingPunct="1" indent="0" marL="13716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4pPr>
            <a:lvl5pPr algn="l" eaLnBrk="1" hangingPunct="1" indent="0" marL="18288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5pPr>
          </a:lstStyle>
          <a:p>
            <a:pPr algn="ctr" fontAlgn="base" indent="0" lvl="0" mar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</a:pPr>
            <a:r>
              <a:rPr altLang="en-US" baseline="0" b="1" sz="2000" lang="en-US" u="none"/>
              <a:t>problem in time domain</a:t>
            </a:r>
          </a:p>
        </p:txBody>
      </p:sp>
      <p:sp>
        <p:nvSpPr>
          <p:cNvPr id="1048604" name=""/>
          <p:cNvSpPr/>
          <p:nvPr/>
        </p:nvSpPr>
        <p:spPr>
          <a:xfrm rot="0">
            <a:off x="1355725" y="3810000"/>
            <a:ext cx="2202180" cy="1310640"/>
          </a:xfrm>
          <a:prstGeom prst="rect"/>
          <a:noFill/>
          <a:ln>
            <a:noFill/>
          </a:ln>
        </p:spPr>
        <p:txBody>
          <a:bodyPr anchor="t" bIns="45720" lIns="91440" rIns="91440" tIns="45720" vert="horz" wrap="none">
            <a:spAutoFit/>
          </a:bodyPr>
          <a:lstStyle>
            <a:lvl1pPr algn="l" eaLnBrk="1" hangingPunct="1" indent="0" marL="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1pPr>
            <a:lvl2pPr algn="l" eaLnBrk="1" hangingPunct="1" indent="0" marL="4572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2pPr>
            <a:lvl3pPr algn="l" eaLnBrk="1" hangingPunct="1" indent="0" marL="9144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3pPr>
            <a:lvl4pPr algn="l" eaLnBrk="1" hangingPunct="1" indent="0" marL="13716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4pPr>
            <a:lvl5pPr algn="l" eaLnBrk="1" hangingPunct="1" indent="0" marL="18288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5pPr>
          </a:lstStyle>
          <a:p>
            <a:pPr algn="l" fontAlgn="base" indent="0" lvl="0" mar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Char char="•"/>
            </a:pPr>
            <a:r>
              <a:rPr altLang="en-US" baseline="0" b="1" sz="2000" lang="en-US" u="none"/>
              <a:t> Other transforms</a:t>
            </a:r>
          </a:p>
          <a:p>
            <a:pPr algn="l" fontAlgn="base" indent="0" lvl="1" marL="45720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Char char="•"/>
            </a:pPr>
            <a:r>
              <a:rPr altLang="en-US" baseline="0" b="1" sz="2000" lang="en-US" u="none"/>
              <a:t> Fourier</a:t>
            </a:r>
          </a:p>
          <a:p>
            <a:pPr algn="l" fontAlgn="base" indent="0" lvl="1" marL="45720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Char char="•"/>
            </a:pPr>
            <a:r>
              <a:rPr altLang="en-US" baseline="0" b="1" sz="2000" lang="en-US" u="none"/>
              <a:t> z-transform</a:t>
            </a:r>
          </a:p>
          <a:p>
            <a:pPr algn="l" fontAlgn="base" indent="0" lvl="1" marL="45720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Char char="•"/>
            </a:pPr>
            <a:r>
              <a:rPr altLang="en-US" baseline="0" b="1" sz="2000" lang="en-US" u="none"/>
              <a:t> wavelets</a:t>
            </a:r>
          </a:p>
        </p:txBody>
      </p:sp>
      <p:sp>
        <p:nvSpPr>
          <p:cNvPr id="1048605" name=""/>
          <p:cNvSpPr/>
          <p:nvPr/>
        </p:nvSpPr>
        <p:spPr>
          <a:xfrm rot="0">
            <a:off x="3581400" y="6248400"/>
            <a:ext cx="1440180" cy="332740"/>
          </a:xfrm>
          <a:prstGeom prst="rect"/>
          <a:noFill/>
          <a:ln>
            <a:noFill/>
          </a:ln>
        </p:spPr>
        <p:txBody>
          <a:bodyPr anchor="t" bIns="45720" lIns="91440" rIns="91440" tIns="45720" vert="horz" wrap="none">
            <a:spAutoFit/>
          </a:bodyPr>
          <a:lstStyle>
            <a:lvl1pPr algn="l" eaLnBrk="1" hangingPunct="1" indent="0" marL="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1pPr>
            <a:lvl2pPr algn="l" eaLnBrk="1" hangingPunct="1" indent="0" marL="4572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2pPr>
            <a:lvl3pPr algn="l" eaLnBrk="1" hangingPunct="1" indent="0" marL="9144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3pPr>
            <a:lvl4pPr algn="l" eaLnBrk="1" hangingPunct="1" indent="0" marL="13716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4pPr>
            <a:lvl5pPr algn="l" eaLnBrk="1" hangingPunct="1" indent="0" marL="18288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5pPr>
          </a:lstStyle>
          <a:p>
            <a:pPr algn="l" fontAlgn="base" indent="0" lvl="0" mar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</a:pPr>
            <a:r>
              <a:rPr altLang="en-US" baseline="0" b="1" sz="1600" lang="en-US" u="none"/>
              <a:t>2. Transforms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>
  <p:cSld>
    <p:spTree>
      <p:nvGrpSpPr>
        <p:cNvPr id="48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606" name=""/>
          <p:cNvSpPr/>
          <p:nvPr>
            <p:ph type="title" sz="full" idx="0"/>
          </p:nvPr>
        </p:nvSpPr>
        <p:spPr>
          <a:xfrm rot="0">
            <a:off x="457200" y="277812"/>
            <a:ext cx="8229600" cy="1139825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1" fontAlgn="base" hangingPunct="1" indent="0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4200" i="0" u="none">
                <a:solidFill>
                  <a:srgbClr val="006633"/>
                </a:solidFill>
                <a:latin typeface="Garamond" pitchFamily="18" charset="0"/>
              </a:defRPr>
            </a:lvl1pPr>
          </a:lstStyle>
          <a:p>
            <a:pPr algn="l" fontAlgn="base" indent="0" lvl="0" mar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</a:pPr>
            <a:r>
              <a:rPr altLang="en-US" lang="en-US">
                <a:ea typeface="Arial" pitchFamily="34" charset="0"/>
                <a:sym typeface="Wingdings" pitchFamily="0" charset="2"/>
              </a:rPr>
              <a:t>Laplace transformation</a:t>
            </a:r>
          </a:p>
        </p:txBody>
      </p:sp>
      <p:sp>
        <p:nvSpPr>
          <p:cNvPr id="1048607" name=""/>
          <p:cNvSpPr/>
          <p:nvPr/>
        </p:nvSpPr>
        <p:spPr>
          <a:xfrm rot="0">
            <a:off x="1524000" y="1676400"/>
            <a:ext cx="1828800" cy="1143000"/>
          </a:xfrm>
          <a:prstGeom prst="rect"/>
          <a:solidFill>
            <a:srgbClr val="CC6600"/>
          </a:solidFill>
          <a:ln w="38100" cap="flat" cmpd="sng">
            <a:solidFill>
              <a:schemeClr val="dk1">
                <a:alpha val="100000"/>
              </a:schemeClr>
            </a:solidFill>
            <a:prstDash val="solid"/>
            <a:round/>
          </a:ln>
        </p:spPr>
        <p:txBody>
          <a:bodyPr anchor="ctr" bIns="45720" lIns="91440" rIns="91440" tIns="45720" vert="horz" wrap="none"/>
          <a:lstStyle>
            <a:lvl1pPr algn="l" eaLnBrk="1" hangingPunct="1" indent="0" marL="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1pPr>
            <a:lvl2pPr algn="l" eaLnBrk="1" hangingPunct="1" indent="0" marL="4572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2pPr>
            <a:lvl3pPr algn="l" eaLnBrk="1" hangingPunct="1" indent="0" marL="9144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3pPr>
            <a:lvl4pPr algn="l" eaLnBrk="1" hangingPunct="1" indent="0" marL="13716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4pPr>
            <a:lvl5pPr algn="l" eaLnBrk="1" hangingPunct="1" indent="0" marL="18288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5pPr>
          </a:lstStyle>
          <a:p>
            <a:pPr algn="ctr" fontAlgn="base" indent="0" lvl="0" mar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</a:pPr>
            <a:r>
              <a:rPr altLang="en-US" baseline="0" b="1" sz="2000" lang="en-US" u="none"/>
              <a:t>linear</a:t>
            </a:r>
          </a:p>
          <a:p>
            <a:pPr algn="ctr" fontAlgn="base" indent="0" lvl="0" mar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</a:pPr>
            <a:r>
              <a:rPr altLang="en-US" baseline="0" b="1" sz="2000" lang="en-US" u="none"/>
              <a:t> differential</a:t>
            </a:r>
          </a:p>
          <a:p>
            <a:pPr algn="ctr" fontAlgn="base" indent="0" lvl="0" mar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</a:pPr>
            <a:r>
              <a:rPr altLang="en-US" baseline="0" b="1" sz="2000" lang="en-US" u="none"/>
              <a:t> equation</a:t>
            </a:r>
          </a:p>
        </p:txBody>
      </p:sp>
      <p:sp>
        <p:nvSpPr>
          <p:cNvPr id="1048608" name=""/>
          <p:cNvSpPr/>
          <p:nvPr/>
        </p:nvSpPr>
        <p:spPr>
          <a:xfrm rot="0">
            <a:off x="5257800" y="1676400"/>
            <a:ext cx="1828800" cy="1143000"/>
          </a:xfrm>
          <a:prstGeom prst="rect"/>
          <a:solidFill>
            <a:srgbClr val="CC6600"/>
          </a:solidFill>
          <a:ln w="38100" cap="flat" cmpd="sng">
            <a:solidFill>
              <a:schemeClr val="dk1">
                <a:alpha val="100000"/>
              </a:schemeClr>
            </a:solidFill>
            <a:prstDash val="solid"/>
            <a:round/>
          </a:ln>
        </p:spPr>
        <p:txBody>
          <a:bodyPr anchor="ctr" bIns="45720" lIns="91440" rIns="91440" tIns="45720" vert="horz" wrap="none"/>
          <a:lstStyle>
            <a:lvl1pPr algn="l" eaLnBrk="1" hangingPunct="1" indent="0" marL="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1pPr>
            <a:lvl2pPr algn="l" eaLnBrk="1" hangingPunct="1" indent="0" marL="4572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2pPr>
            <a:lvl3pPr algn="l" eaLnBrk="1" hangingPunct="1" indent="0" marL="9144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3pPr>
            <a:lvl4pPr algn="l" eaLnBrk="1" hangingPunct="1" indent="0" marL="13716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4pPr>
            <a:lvl5pPr algn="l" eaLnBrk="1" hangingPunct="1" indent="0" marL="18288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5pPr>
          </a:lstStyle>
          <a:p>
            <a:pPr algn="ctr" fontAlgn="base" indent="0" lvl="0" mar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</a:pPr>
            <a:r>
              <a:rPr altLang="en-US" baseline="0" b="1" sz="2000" lang="en-US" u="none"/>
              <a:t>time</a:t>
            </a:r>
          </a:p>
          <a:p>
            <a:pPr algn="ctr" fontAlgn="base" indent="0" lvl="0" mar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</a:pPr>
            <a:r>
              <a:rPr altLang="en-US" baseline="0" b="1" sz="2000" lang="en-US" u="none"/>
              <a:t>domain</a:t>
            </a:r>
          </a:p>
          <a:p>
            <a:pPr algn="ctr" fontAlgn="base" indent="0" lvl="0" mar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</a:pPr>
            <a:r>
              <a:rPr altLang="en-US" baseline="0" b="1" sz="2000" lang="en-US" u="none"/>
              <a:t>solution</a:t>
            </a:r>
          </a:p>
        </p:txBody>
      </p:sp>
      <p:sp>
        <p:nvSpPr>
          <p:cNvPr id="1048609" name=""/>
          <p:cNvSpPr/>
          <p:nvPr/>
        </p:nvSpPr>
        <p:spPr>
          <a:xfrm rot="0">
            <a:off x="1524000" y="4114800"/>
            <a:ext cx="1828800" cy="1143000"/>
          </a:xfrm>
          <a:prstGeom prst="rect"/>
          <a:solidFill>
            <a:srgbClr val="009900"/>
          </a:solidFill>
          <a:ln w="38100" cap="flat" cmpd="sng">
            <a:solidFill>
              <a:schemeClr val="dk1">
                <a:alpha val="100000"/>
              </a:schemeClr>
            </a:solidFill>
            <a:prstDash val="solid"/>
            <a:round/>
          </a:ln>
        </p:spPr>
        <p:txBody>
          <a:bodyPr anchor="ctr" bIns="45720" lIns="91440" rIns="91440" tIns="45720" vert="horz" wrap="none"/>
          <a:lstStyle>
            <a:lvl1pPr algn="l" eaLnBrk="1" hangingPunct="1" indent="0" marL="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1pPr>
            <a:lvl2pPr algn="l" eaLnBrk="1" hangingPunct="1" indent="0" marL="4572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2pPr>
            <a:lvl3pPr algn="l" eaLnBrk="1" hangingPunct="1" indent="0" marL="9144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3pPr>
            <a:lvl4pPr algn="l" eaLnBrk="1" hangingPunct="1" indent="0" marL="13716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4pPr>
            <a:lvl5pPr algn="l" eaLnBrk="1" hangingPunct="1" indent="0" marL="18288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5pPr>
          </a:lstStyle>
          <a:p>
            <a:pPr algn="ctr" fontAlgn="base" indent="0" lvl="0" mar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</a:pPr>
            <a:r>
              <a:rPr altLang="en-US" baseline="0" b="1" sz="2000" lang="en-US" u="none"/>
              <a:t>Laplace</a:t>
            </a:r>
          </a:p>
          <a:p>
            <a:pPr algn="ctr" fontAlgn="base" indent="0" lvl="0" mar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</a:pPr>
            <a:r>
              <a:rPr altLang="en-US" baseline="0" b="1" sz="2000" lang="en-US" u="none"/>
              <a:t>transformed</a:t>
            </a:r>
          </a:p>
          <a:p>
            <a:pPr algn="ctr" fontAlgn="base" indent="0" lvl="0" mar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</a:pPr>
            <a:r>
              <a:rPr altLang="en-US" baseline="0" b="1" sz="2000" lang="en-US" u="none"/>
              <a:t>equation</a:t>
            </a:r>
          </a:p>
        </p:txBody>
      </p:sp>
      <p:sp>
        <p:nvSpPr>
          <p:cNvPr id="1048610" name=""/>
          <p:cNvSpPr/>
          <p:nvPr/>
        </p:nvSpPr>
        <p:spPr>
          <a:xfrm rot="0">
            <a:off x="5257800" y="4114800"/>
            <a:ext cx="1828800" cy="1143000"/>
          </a:xfrm>
          <a:prstGeom prst="rect"/>
          <a:solidFill>
            <a:srgbClr val="009900"/>
          </a:solidFill>
          <a:ln w="38100" cap="flat" cmpd="sng">
            <a:solidFill>
              <a:schemeClr val="dk1">
                <a:alpha val="100000"/>
              </a:schemeClr>
            </a:solidFill>
            <a:prstDash val="solid"/>
            <a:round/>
          </a:ln>
        </p:spPr>
        <p:txBody>
          <a:bodyPr anchor="ctr" bIns="45720" lIns="91440" rIns="91440" tIns="45720" vert="horz" wrap="none"/>
          <a:lstStyle>
            <a:lvl1pPr algn="l" eaLnBrk="1" hangingPunct="1" indent="0" marL="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1pPr>
            <a:lvl2pPr algn="l" eaLnBrk="1" hangingPunct="1" indent="0" marL="4572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2pPr>
            <a:lvl3pPr algn="l" eaLnBrk="1" hangingPunct="1" indent="0" marL="9144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3pPr>
            <a:lvl4pPr algn="l" eaLnBrk="1" hangingPunct="1" indent="0" marL="13716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4pPr>
            <a:lvl5pPr algn="l" eaLnBrk="1" hangingPunct="1" indent="0" marL="18288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5pPr>
          </a:lstStyle>
          <a:p>
            <a:pPr algn="ctr" fontAlgn="base" indent="0" lvl="0" mar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</a:pPr>
            <a:r>
              <a:rPr altLang="en-US" baseline="0" b="1" sz="2000" lang="en-US" u="none"/>
              <a:t>Laplace</a:t>
            </a:r>
          </a:p>
          <a:p>
            <a:pPr algn="ctr" fontAlgn="base" indent="0" lvl="0" mar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</a:pPr>
            <a:r>
              <a:rPr altLang="en-US" baseline="0" b="1" sz="2000" lang="en-US" u="none"/>
              <a:t>solution</a:t>
            </a:r>
          </a:p>
        </p:txBody>
      </p:sp>
      <p:cxnSp>
        <p:nvCxnSpPr>
          <p:cNvPr id="3145738" name=""/>
          <p:cNvCxnSpPr>
            <a:cxnSpLocks/>
          </p:cNvCxnSpPr>
          <p:nvPr/>
        </p:nvCxnSpPr>
        <p:spPr>
          <a:xfrm rot="0">
            <a:off x="609600" y="3505200"/>
            <a:ext cx="7543800" cy="0"/>
          </a:xfrm>
          <a:prstGeom prst="line"/>
          <a:noFill/>
          <a:ln w="38100" cap="flat" cmpd="sng">
            <a:solidFill>
              <a:schemeClr val="dk1">
                <a:alpha val="100000"/>
              </a:schemeClr>
            </a:solidFill>
            <a:prstDash val="sysDot"/>
            <a:round/>
          </a:ln>
        </p:spPr>
      </p:cxnSp>
      <p:sp>
        <p:nvSpPr>
          <p:cNvPr id="1048611" name=""/>
          <p:cNvSpPr/>
          <p:nvPr/>
        </p:nvSpPr>
        <p:spPr>
          <a:xfrm rot="0">
            <a:off x="381000" y="941387"/>
            <a:ext cx="1617980" cy="396240"/>
          </a:xfrm>
          <a:prstGeom prst="rect"/>
          <a:noFill/>
          <a:ln>
            <a:noFill/>
          </a:ln>
        </p:spPr>
        <p:txBody>
          <a:bodyPr anchor="t" bIns="45720" lIns="91440" rIns="91440" tIns="45720" vert="horz" wrap="none">
            <a:spAutoFit/>
          </a:bodyPr>
          <a:lstStyle>
            <a:lvl1pPr algn="l" eaLnBrk="1" hangingPunct="1" indent="0" marL="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1pPr>
            <a:lvl2pPr algn="l" eaLnBrk="1" hangingPunct="1" indent="0" marL="4572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2pPr>
            <a:lvl3pPr algn="l" eaLnBrk="1" hangingPunct="1" indent="0" marL="9144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3pPr>
            <a:lvl4pPr algn="l" eaLnBrk="1" hangingPunct="1" indent="0" marL="13716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4pPr>
            <a:lvl5pPr algn="l" eaLnBrk="1" hangingPunct="1" indent="0" marL="18288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5pPr>
          </a:lstStyle>
          <a:p>
            <a:pPr algn="l" fontAlgn="base" indent="0" lvl="0" mar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</a:pPr>
            <a:r>
              <a:rPr altLang="en-US" baseline="0" b="1" sz="2000" lang="en-US" u="none"/>
              <a:t>time domain</a:t>
            </a:r>
          </a:p>
        </p:txBody>
      </p:sp>
      <p:sp>
        <p:nvSpPr>
          <p:cNvPr id="1048612" name=""/>
          <p:cNvSpPr/>
          <p:nvPr/>
        </p:nvSpPr>
        <p:spPr>
          <a:xfrm rot="0">
            <a:off x="304800" y="5437187"/>
            <a:ext cx="3243581" cy="1005840"/>
          </a:xfrm>
          <a:prstGeom prst="rect"/>
          <a:noFill/>
          <a:ln>
            <a:noFill/>
          </a:ln>
        </p:spPr>
        <p:txBody>
          <a:bodyPr anchor="t" bIns="45720" lIns="91440" rIns="91440" tIns="45720" vert="horz" wrap="none">
            <a:spAutoFit/>
          </a:bodyPr>
          <a:lstStyle>
            <a:lvl1pPr algn="l" eaLnBrk="1" hangingPunct="1" indent="0" marL="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1pPr>
            <a:lvl2pPr algn="l" eaLnBrk="1" hangingPunct="1" indent="0" marL="4572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2pPr>
            <a:lvl3pPr algn="l" eaLnBrk="1" hangingPunct="1" indent="0" marL="9144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3pPr>
            <a:lvl4pPr algn="l" eaLnBrk="1" hangingPunct="1" indent="0" marL="13716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4pPr>
            <a:lvl5pPr algn="l" eaLnBrk="1" hangingPunct="1" indent="0" marL="18288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5pPr>
          </a:lstStyle>
          <a:p>
            <a:pPr algn="l" fontAlgn="base" indent="0" lvl="0" mar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</a:pPr>
            <a:r>
              <a:rPr altLang="en-US" baseline="0" b="1" sz="2000" lang="en-US" u="none"/>
              <a:t>Laplace domain or</a:t>
            </a:r>
          </a:p>
          <a:p>
            <a:pPr algn="l" fontAlgn="base" indent="0" lvl="0" mar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</a:pPr>
            <a:r>
              <a:rPr altLang="en-US" baseline="0" b="1" sz="2000" lang="en-US" u="none"/>
              <a:t>complex frequency domain</a:t>
            </a:r>
          </a:p>
          <a:p>
            <a:pPr algn="l" fontAlgn="base" indent="0" lvl="0" mar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</a:pPr>
            <a:endParaRPr altLang="en-US" baseline="0" b="1" sz="2000" lang="en-US" u="none"/>
          </a:p>
        </p:txBody>
      </p:sp>
      <p:sp>
        <p:nvSpPr>
          <p:cNvPr id="1048613" name=""/>
          <p:cNvSpPr/>
          <p:nvPr/>
        </p:nvSpPr>
        <p:spPr>
          <a:xfrm rot="0">
            <a:off x="3810000" y="4294187"/>
            <a:ext cx="1033780" cy="396240"/>
          </a:xfrm>
          <a:prstGeom prst="rect"/>
          <a:noFill/>
          <a:ln>
            <a:noFill/>
          </a:ln>
        </p:spPr>
        <p:txBody>
          <a:bodyPr anchor="t" bIns="45720" lIns="91440" rIns="91440" tIns="45720" vert="horz" wrap="none">
            <a:spAutoFit/>
          </a:bodyPr>
          <a:lstStyle>
            <a:lvl1pPr algn="l" eaLnBrk="1" hangingPunct="1" indent="0" marL="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1pPr>
            <a:lvl2pPr algn="l" eaLnBrk="1" hangingPunct="1" indent="0" marL="4572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2pPr>
            <a:lvl3pPr algn="l" eaLnBrk="1" hangingPunct="1" indent="0" marL="9144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3pPr>
            <a:lvl4pPr algn="l" eaLnBrk="1" hangingPunct="1" indent="0" marL="13716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4pPr>
            <a:lvl5pPr algn="l" eaLnBrk="1" hangingPunct="1" indent="0" marL="18288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5pPr>
          </a:lstStyle>
          <a:p>
            <a:pPr algn="l" fontAlgn="base" indent="0" lvl="0" mar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</a:pPr>
            <a:r>
              <a:rPr altLang="en-US" baseline="0" b="1" sz="2000" lang="en-US" u="none"/>
              <a:t>algebra</a:t>
            </a:r>
          </a:p>
        </p:txBody>
      </p:sp>
      <p:cxnSp>
        <p:nvCxnSpPr>
          <p:cNvPr id="3145739" name=""/>
          <p:cNvCxnSpPr>
            <a:cxnSpLocks/>
          </p:cNvCxnSpPr>
          <p:nvPr/>
        </p:nvCxnSpPr>
        <p:spPr>
          <a:xfrm rot="0">
            <a:off x="3352800" y="2209800"/>
            <a:ext cx="1905000" cy="0"/>
          </a:xfrm>
          <a:prstGeom prst="line"/>
          <a:noFill/>
          <a:ln w="38100" cap="flat" cmpd="sng">
            <a:solidFill>
              <a:schemeClr val="dk1">
                <a:alpha val="100000"/>
              </a:schemeClr>
            </a:solidFill>
            <a:prstDash val="solid"/>
            <a:round/>
            <a:tailEnd type="triangle" w="med" len="med"/>
          </a:ln>
        </p:spPr>
      </p:cxnSp>
      <p:cxnSp>
        <p:nvCxnSpPr>
          <p:cNvPr id="3145740" name=""/>
          <p:cNvCxnSpPr>
            <a:cxnSpLocks/>
          </p:cNvCxnSpPr>
          <p:nvPr/>
        </p:nvCxnSpPr>
        <p:spPr>
          <a:xfrm rot="0">
            <a:off x="3352800" y="4724400"/>
            <a:ext cx="1905000" cy="0"/>
          </a:xfrm>
          <a:prstGeom prst="line"/>
          <a:noFill/>
          <a:ln w="38100" cap="flat" cmpd="sng">
            <a:solidFill>
              <a:schemeClr val="dk1">
                <a:alpha val="100000"/>
              </a:schemeClr>
            </a:solidFill>
            <a:prstDash val="solid"/>
            <a:round/>
            <a:tailEnd type="triangle" w="med" len="med"/>
          </a:ln>
        </p:spPr>
      </p:cxnSp>
      <p:cxnSp>
        <p:nvCxnSpPr>
          <p:cNvPr id="3145741" name=""/>
          <p:cNvCxnSpPr>
            <a:cxnSpLocks/>
          </p:cNvCxnSpPr>
          <p:nvPr/>
        </p:nvCxnSpPr>
        <p:spPr>
          <a:xfrm rot="0" flipH="1">
            <a:off x="2362200" y="2819400"/>
            <a:ext cx="0" cy="1295400"/>
          </a:xfrm>
          <a:prstGeom prst="line"/>
          <a:noFill/>
          <a:ln w="38100" cap="flat" cmpd="sng">
            <a:solidFill>
              <a:schemeClr val="dk1">
                <a:alpha val="100000"/>
              </a:schemeClr>
            </a:solidFill>
            <a:prstDash val="solid"/>
            <a:round/>
            <a:tailEnd type="triangle" w="med" len="med"/>
          </a:ln>
        </p:spPr>
      </p:cxnSp>
      <p:cxnSp>
        <p:nvCxnSpPr>
          <p:cNvPr id="3145742" name=""/>
          <p:cNvCxnSpPr>
            <a:cxnSpLocks/>
          </p:cNvCxnSpPr>
          <p:nvPr/>
        </p:nvCxnSpPr>
        <p:spPr>
          <a:xfrm rot="0" flipH="1" flipV="1">
            <a:off x="6172200" y="2819400"/>
            <a:ext cx="0" cy="1295400"/>
          </a:xfrm>
          <a:prstGeom prst="line"/>
          <a:noFill/>
          <a:ln w="38100" cap="flat" cmpd="sng">
            <a:solidFill>
              <a:schemeClr val="dk1">
                <a:alpha val="100000"/>
              </a:schemeClr>
            </a:solidFill>
            <a:prstDash val="solid"/>
            <a:round/>
            <a:tailEnd type="triangle" w="med" len="med"/>
          </a:ln>
        </p:spPr>
      </p:cxnSp>
      <p:sp>
        <p:nvSpPr>
          <p:cNvPr id="1048614" name=""/>
          <p:cNvSpPr/>
          <p:nvPr/>
        </p:nvSpPr>
        <p:spPr>
          <a:xfrm rot="0">
            <a:off x="2362200" y="2998787"/>
            <a:ext cx="2265680" cy="396240"/>
          </a:xfrm>
          <a:prstGeom prst="rect"/>
          <a:noFill/>
          <a:ln>
            <a:noFill/>
          </a:ln>
        </p:spPr>
        <p:txBody>
          <a:bodyPr anchor="t" bIns="45720" lIns="91440" rIns="91440" tIns="45720" vert="horz" wrap="none">
            <a:spAutoFit/>
          </a:bodyPr>
          <a:lstStyle>
            <a:lvl1pPr algn="l" eaLnBrk="1" hangingPunct="1" indent="0" marL="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1pPr>
            <a:lvl2pPr algn="l" eaLnBrk="1" hangingPunct="1" indent="0" marL="4572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2pPr>
            <a:lvl3pPr algn="l" eaLnBrk="1" hangingPunct="1" indent="0" marL="9144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3pPr>
            <a:lvl4pPr algn="l" eaLnBrk="1" hangingPunct="1" indent="0" marL="13716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4pPr>
            <a:lvl5pPr algn="l" eaLnBrk="1" hangingPunct="1" indent="0" marL="18288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5pPr>
          </a:lstStyle>
          <a:p>
            <a:pPr algn="l" fontAlgn="base" indent="0" lvl="0" mar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</a:pPr>
            <a:r>
              <a:rPr altLang="en-US" baseline="0" b="1" sz="2000" lang="en-US" u="none"/>
              <a:t>Laplace transform</a:t>
            </a:r>
          </a:p>
        </p:txBody>
      </p:sp>
      <p:sp>
        <p:nvSpPr>
          <p:cNvPr id="1048615" name=""/>
          <p:cNvSpPr/>
          <p:nvPr/>
        </p:nvSpPr>
        <p:spPr>
          <a:xfrm rot="0">
            <a:off x="6172200" y="3429000"/>
            <a:ext cx="1960880" cy="701040"/>
          </a:xfrm>
          <a:prstGeom prst="rect"/>
          <a:noFill/>
          <a:ln>
            <a:noFill/>
          </a:ln>
        </p:spPr>
        <p:txBody>
          <a:bodyPr anchor="t" bIns="45720" lIns="91440" rIns="91440" tIns="45720" vert="horz" wrap="none">
            <a:spAutoFit/>
          </a:bodyPr>
          <a:lstStyle>
            <a:lvl1pPr algn="l" eaLnBrk="1" hangingPunct="1" indent="0" marL="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1pPr>
            <a:lvl2pPr algn="l" eaLnBrk="1" hangingPunct="1" indent="0" marL="4572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2pPr>
            <a:lvl3pPr algn="l" eaLnBrk="1" hangingPunct="1" indent="0" marL="9144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3pPr>
            <a:lvl4pPr algn="l" eaLnBrk="1" hangingPunct="1" indent="0" marL="13716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4pPr>
            <a:lvl5pPr algn="l" eaLnBrk="1" hangingPunct="1" indent="0" marL="18288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5pPr>
          </a:lstStyle>
          <a:p>
            <a:pPr algn="l" fontAlgn="base" indent="0" lvl="0" mar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</a:pPr>
            <a:r>
              <a:rPr altLang="en-US" baseline="0" b="1" sz="2000" lang="en-US" u="none"/>
              <a:t>inverse Laplace</a:t>
            </a:r>
          </a:p>
          <a:p>
            <a:pPr algn="l" fontAlgn="base" indent="0" lvl="0" mar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</a:pPr>
            <a:r>
              <a:rPr altLang="en-US" baseline="0" b="1" sz="2000" lang="en-US" u="none"/>
              <a:t> transform</a:t>
            </a:r>
          </a:p>
        </p:txBody>
      </p:sp>
      <p:sp>
        <p:nvSpPr>
          <p:cNvPr id="1048616" name=""/>
          <p:cNvSpPr/>
          <p:nvPr/>
        </p:nvSpPr>
        <p:spPr>
          <a:xfrm rot="0">
            <a:off x="3505200" y="6248400"/>
            <a:ext cx="2151380" cy="332740"/>
          </a:xfrm>
          <a:prstGeom prst="rect"/>
          <a:noFill/>
          <a:ln>
            <a:noFill/>
          </a:ln>
        </p:spPr>
        <p:txBody>
          <a:bodyPr anchor="t" bIns="45720" lIns="91440" rIns="91440" tIns="45720" vert="horz" wrap="none">
            <a:spAutoFit/>
          </a:bodyPr>
          <a:lstStyle>
            <a:lvl1pPr algn="l" eaLnBrk="1" hangingPunct="1" indent="0" marL="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1pPr>
            <a:lvl2pPr algn="l" eaLnBrk="1" hangingPunct="1" indent="0" marL="4572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2pPr>
            <a:lvl3pPr algn="l" eaLnBrk="1" hangingPunct="1" indent="0" marL="9144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3pPr>
            <a:lvl4pPr algn="l" eaLnBrk="1" hangingPunct="1" indent="0" marL="13716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4pPr>
            <a:lvl5pPr algn="l" eaLnBrk="1" hangingPunct="1" indent="0" marL="18288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5pPr>
          </a:lstStyle>
          <a:p>
            <a:pPr algn="l" fontAlgn="base" indent="0" lvl="0" mar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</a:pPr>
            <a:r>
              <a:rPr altLang="en-US" baseline="0" b="1" sz="1600" lang="en-US" u="none"/>
              <a:t>4. Laplace transforms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>
  <p:cSld>
    <p:spTree>
      <p:nvGrpSpPr>
        <p:cNvPr id="49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617" name=""/>
          <p:cNvSpPr/>
          <p:nvPr>
            <p:ph type="title" sz="full" idx="0"/>
          </p:nvPr>
        </p:nvSpPr>
        <p:spPr>
          <a:xfrm rot="0">
            <a:off x="457200" y="277812"/>
            <a:ext cx="8229600" cy="1139825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1" fontAlgn="base" hangingPunct="1" indent="0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4200" i="0" u="none">
                <a:solidFill>
                  <a:srgbClr val="006633"/>
                </a:solidFill>
                <a:latin typeface="Garamond" pitchFamily="18" charset="0"/>
              </a:defRPr>
            </a:lvl1pPr>
          </a:lstStyle>
          <a:p>
            <a:pPr algn="l" fontAlgn="base" indent="0" lvl="0" mar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</a:pPr>
            <a:r>
              <a:rPr altLang="en-US" lang="en-US">
                <a:ea typeface="Arial" pitchFamily="34" charset="0"/>
                <a:sym typeface="Wingdings" pitchFamily="0" charset="2"/>
              </a:rPr>
              <a:t>Basic Tool For Continuous Time: Laplace Transform</a:t>
            </a:r>
          </a:p>
        </p:txBody>
      </p:sp>
      <p:sp>
        <p:nvSpPr>
          <p:cNvPr id="1048618" name=""/>
          <p:cNvSpPr/>
          <p:nvPr>
            <p:ph type="body" sz="full" idx="4294967295"/>
          </p:nvPr>
        </p:nvSpPr>
        <p:spPr>
          <a:xfrm rot="0">
            <a:off x="609600" y="3200400"/>
            <a:ext cx="8345487" cy="3240087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1" fontAlgn="base" hangingPunct="1" indent="-342900" marL="3429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9900"/>
              </a:buClr>
              <a:buSzPct val="65000"/>
              <a:buFont typeface="Wingdings" pitchFamily="0" charset="2"/>
              <a:buChar char="n"/>
              <a:defRPr baseline="0" b="0" sz="3000" i="0" u="none">
                <a:solidFill>
                  <a:srgbClr val="000000"/>
                </a:solidFill>
                <a:latin typeface="Arial" pitchFamily="34" charset="0"/>
              </a:defRPr>
            </a:lvl1pPr>
            <a:lvl2pPr algn="l" eaLnBrk="1" fontAlgn="base" hangingPunct="1" indent="-325438" marL="669925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B812F"/>
              </a:buClr>
              <a:buSzPct val="60000"/>
              <a:buFont typeface="Wingdings" pitchFamily="0" charset="2"/>
              <a:buChar char="q"/>
              <a:defRPr baseline="0" b="0" sz="2600" i="0" u="none">
                <a:solidFill>
                  <a:srgbClr val="000000"/>
                </a:solidFill>
                <a:latin typeface="Arial" pitchFamily="34" charset="0"/>
              </a:defRPr>
            </a:lvl2pPr>
            <a:lvl3pPr algn="l" eaLnBrk="1" fontAlgn="base" hangingPunct="1" indent="-350838" marL="102235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9900"/>
              </a:buClr>
              <a:buSzPct val="65000"/>
              <a:buFont typeface="Wingdings" pitchFamily="0" charset="2"/>
              <a:buChar char="n"/>
              <a:defRPr baseline="0" b="0" sz="2200" i="0" u="none">
                <a:solidFill>
                  <a:srgbClr val="000000"/>
                </a:solidFill>
                <a:latin typeface="Arial" pitchFamily="34" charset="0"/>
              </a:defRPr>
            </a:lvl3pPr>
            <a:lvl4pPr algn="l" eaLnBrk="1" fontAlgn="base" hangingPunct="1" indent="-314325" marL="133985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B812F"/>
              </a:buClr>
              <a:buSzPct val="70000"/>
              <a:buFont typeface="Wingdings" pitchFamily="0" charset="2"/>
              <a:buChar char="q"/>
              <a:defRPr baseline="0" b="0" sz="2000" i="0" u="none">
                <a:solidFill>
                  <a:srgbClr val="000000"/>
                </a:solidFill>
                <a:latin typeface="Arial" pitchFamily="34" charset="0"/>
              </a:defRPr>
            </a:lvl4pPr>
            <a:lvl5pPr algn="l" eaLnBrk="1" fontAlgn="base" hangingPunct="1" indent="-339725" marL="1679575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9900"/>
              </a:buClr>
              <a:buSzPct val="75000"/>
              <a:buFont typeface="Wingdings" pitchFamily="0" charset="2"/>
              <a:buChar char="§"/>
              <a:defRPr baseline="0" b="0" sz="2000" i="0" u="none">
                <a:solidFill>
                  <a:srgbClr val="000000"/>
                </a:solidFill>
                <a:latin typeface="Arial" pitchFamily="34" charset="0"/>
              </a:defRPr>
            </a:lvl5pPr>
          </a:lstStyle>
          <a:p>
            <a:pPr algn="l" fontAlgn="base" indent="-342900" lvl="0" marL="34290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9900"/>
              </a:buClr>
              <a:buSzPct val="65000"/>
              <a:buFont typeface="Wingdings" pitchFamily="0" charset="2"/>
              <a:buChar char="n"/>
            </a:pPr>
            <a:r>
              <a:rPr altLang="en-US" sz="2600" lang="en-GB">
                <a:ea typeface="Arial" pitchFamily="34" charset="0"/>
                <a:sym typeface="Wingdings" pitchFamily="0" charset="2"/>
              </a:rPr>
              <a:t>Convert time-domain functions and operations into frequency-domain </a:t>
            </a:r>
          </a:p>
          <a:p>
            <a:pPr algn="l" fontAlgn="base" indent="-285750" lvl="1" marL="74295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B812F"/>
              </a:buClr>
              <a:buSzPct val="60000"/>
              <a:buFont typeface="Wingdings" pitchFamily="0" charset="2"/>
              <a:buChar char="q"/>
            </a:pPr>
            <a:r>
              <a:rPr altLang="en-US" sz="2200" i="1" lang="en-GB">
                <a:latin typeface="Times New Roman" pitchFamily="18" charset="0"/>
              </a:rPr>
              <a:t>f</a:t>
            </a:r>
            <a:r>
              <a:rPr altLang="en-US" sz="2200" lang="en-GB">
                <a:latin typeface="Times New Roman" pitchFamily="18" charset="0"/>
              </a:rPr>
              <a:t>(</a:t>
            </a:r>
            <a:r>
              <a:rPr altLang="en-US" sz="2200" i="1" lang="en-GB">
                <a:latin typeface="Times New Roman" pitchFamily="18" charset="0"/>
              </a:rPr>
              <a:t>t</a:t>
            </a:r>
            <a:r>
              <a:rPr altLang="en-US" sz="2200" lang="en-GB">
                <a:latin typeface="Times New Roman" pitchFamily="18" charset="0"/>
              </a:rPr>
              <a:t>) </a:t>
            </a:r>
            <a:r>
              <a:rPr altLang="en-US" sz="2200" lang="en-GB">
                <a:latin typeface="Symbol" pitchFamily="18" charset="2"/>
              </a:rPr>
              <a:t>®</a:t>
            </a:r>
            <a:r>
              <a:rPr altLang="en-US" sz="2200" lang="en-GB">
                <a:latin typeface="Times New Roman" pitchFamily="18" charset="0"/>
              </a:rPr>
              <a:t> </a:t>
            </a:r>
            <a:r>
              <a:rPr altLang="en-US" sz="2200" i="1" lang="en-GB">
                <a:latin typeface="Times New Roman" pitchFamily="18" charset="0"/>
              </a:rPr>
              <a:t>F</a:t>
            </a:r>
            <a:r>
              <a:rPr altLang="en-US" sz="2200" lang="en-GB">
                <a:latin typeface="Times New Roman" pitchFamily="18" charset="0"/>
              </a:rPr>
              <a:t>(</a:t>
            </a:r>
            <a:r>
              <a:rPr altLang="en-US" sz="2200" i="1" lang="en-GB">
                <a:latin typeface="Times New Roman" pitchFamily="18" charset="0"/>
              </a:rPr>
              <a:t>s</a:t>
            </a:r>
            <a:r>
              <a:rPr altLang="en-US" sz="2200" lang="en-GB">
                <a:latin typeface="Times New Roman" pitchFamily="18" charset="0"/>
              </a:rPr>
              <a:t>)   (</a:t>
            </a:r>
            <a:r>
              <a:rPr altLang="en-US" sz="2200" i="1" lang="en-GB">
                <a:latin typeface="Times New Roman" pitchFamily="18" charset="0"/>
              </a:rPr>
              <a:t>t</a:t>
            </a:r>
            <a:r>
              <a:rPr altLang="en-US" sz="2200" lang="en-GB">
                <a:latin typeface="Symbol" pitchFamily="18" charset="2"/>
                <a:sym typeface="Symbol" pitchFamily="18" charset="2"/>
              </a:rPr>
              <a:t></a:t>
            </a:r>
            <a:r>
              <a:rPr altLang="en-US" sz="2200" i="1" lang="en-GB">
                <a:latin typeface="Times New Roman" pitchFamily="18" charset="0"/>
                <a:sym typeface="Symbol" pitchFamily="18" charset="2"/>
              </a:rPr>
              <a:t>R</a:t>
            </a:r>
            <a:r>
              <a:rPr altLang="en-US" sz="2200" lang="en-GB">
                <a:latin typeface="Times New Roman" pitchFamily="18" charset="0"/>
              </a:rPr>
              <a:t>, </a:t>
            </a:r>
            <a:r>
              <a:rPr altLang="en-US" sz="2200" i="1" lang="en-GB">
                <a:latin typeface="Times New Roman" pitchFamily="18" charset="0"/>
              </a:rPr>
              <a:t>s</a:t>
            </a:r>
            <a:r>
              <a:rPr altLang="en-US" sz="2200" lang="en-GB">
                <a:latin typeface="Symbol" pitchFamily="18" charset="2"/>
                <a:sym typeface="Symbol" pitchFamily="18" charset="2"/>
              </a:rPr>
              <a:t></a:t>
            </a:r>
            <a:r>
              <a:rPr altLang="en-US" sz="2200" i="1" lang="en-GB">
                <a:latin typeface="Times New Roman" pitchFamily="18" charset="0"/>
                <a:sym typeface="StarMath" pitchFamily="2" charset="2"/>
              </a:rPr>
              <a:t>C</a:t>
            </a:r>
            <a:r>
              <a:rPr altLang="en-US" sz="2200" lang="en-GB">
                <a:latin typeface="Symbol" pitchFamily="18" charset="2"/>
                <a:sym typeface="StarMath" pitchFamily="2" charset="2"/>
              </a:rPr>
              <a:t>)</a:t>
            </a:r>
          </a:p>
          <a:p>
            <a:pPr algn="l" fontAlgn="base" indent="-285750" lvl="1" marL="74295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B812F"/>
              </a:buClr>
              <a:buSzPct val="60000"/>
              <a:buFont typeface="Wingdings" pitchFamily="0" charset="2"/>
              <a:buChar char="q"/>
            </a:pPr>
            <a:r>
              <a:rPr altLang="en-US" sz="2200" lang="en-GB">
                <a:ea typeface="Arial" pitchFamily="34" charset="0"/>
                <a:sym typeface="Wingdings" pitchFamily="0" charset="2"/>
              </a:rPr>
              <a:t>Linear differential equations (LDE) </a:t>
            </a:r>
            <a:r>
              <a:rPr altLang="en-US" sz="2200" lang="en-GB">
                <a:latin typeface="Symbol" pitchFamily="18" charset="2"/>
              </a:rPr>
              <a:t>®</a:t>
            </a:r>
            <a:r>
              <a:rPr altLang="en-US" sz="2200" lang="en-GB">
                <a:ea typeface="Arial" pitchFamily="34" charset="0"/>
                <a:sym typeface="Wingdings" pitchFamily="0" charset="2"/>
              </a:rPr>
              <a:t> algebraic expression in Complex plane</a:t>
            </a:r>
          </a:p>
          <a:p>
            <a:pPr algn="l" fontAlgn="base" indent="-342900" lvl="0" marL="34290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9900"/>
              </a:buClr>
              <a:buSzPct val="65000"/>
              <a:buFont typeface="Wingdings" pitchFamily="0" charset="2"/>
              <a:buChar char="n"/>
            </a:pPr>
            <a:r>
              <a:rPr altLang="en-US" sz="2600" lang="en-GB">
                <a:ea typeface="Arial" pitchFamily="34" charset="0"/>
                <a:sym typeface="Wingdings" pitchFamily="0" charset="2"/>
              </a:rPr>
              <a:t>Graphical solution for key LDE characteristics</a:t>
            </a:r>
          </a:p>
          <a:p>
            <a:pPr algn="l" fontAlgn="base" indent="-342900" lvl="0" marL="34290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9900"/>
              </a:buClr>
              <a:buSzPct val="65000"/>
              <a:buFont typeface="Wingdings" pitchFamily="0" charset="2"/>
              <a:buChar char="n"/>
            </a:pPr>
            <a:r>
              <a:rPr altLang="en-US" sz="2600" lang="en-GB">
                <a:ea typeface="Arial" pitchFamily="34" charset="0"/>
                <a:sym typeface="Wingdings" pitchFamily="0" charset="2"/>
              </a:rPr>
              <a:t>Discrete systems use the analogous z-transform</a:t>
            </a:r>
          </a:p>
        </p:txBody>
      </p:sp>
      <p:pic>
        <p:nvPicPr>
          <p:cNvPr id="2097152" name=""/>
          <p:cNvPicPr>
            <a:picLocks/>
          </p:cNvPicPr>
          <p:nvPr/>
        </p:nvPicPr>
        <p:blipFill>
          <a:blip xmlns:r="http://schemas.openxmlformats.org/officeDocument/2006/relationships" r:embed="rId1"/>
          <a:srcRect l="0" t="0" r="0" b="0"/>
          <a:stretch>
            <a:fillRect/>
          </a:stretch>
        </p:blipFill>
        <p:spPr>
          <a:xfrm rot="0">
            <a:off x="1066800" y="1981200"/>
            <a:ext cx="6477000" cy="1162050"/>
          </a:xfrm>
          <a:prstGeom prst="rect"/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>
  <p:cSld>
    <p:spTree>
      <p:nvGrpSpPr>
        <p:cNvPr id="52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621" name=""/>
          <p:cNvSpPr/>
          <p:nvPr>
            <p:ph type="title" sz="full" idx="0"/>
          </p:nvPr>
        </p:nvSpPr>
        <p:spPr>
          <a:xfrm rot="0">
            <a:off x="457200" y="277812"/>
            <a:ext cx="8229600" cy="1139825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1" fontAlgn="base" hangingPunct="1" indent="0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4200" i="0" u="none">
                <a:solidFill>
                  <a:srgbClr val="006633"/>
                </a:solidFill>
                <a:latin typeface="Garamond" pitchFamily="18" charset="0"/>
              </a:defRPr>
            </a:lvl1pPr>
          </a:lstStyle>
          <a:p>
            <a:pPr algn="l" fontAlgn="base" indent="0" lvl="0" mar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</a:pPr>
            <a:r>
              <a:rPr altLang="en-US" lang="en-US">
                <a:ea typeface="Arial" pitchFamily="34" charset="0"/>
                <a:sym typeface="Wingdings" pitchFamily="0" charset="2"/>
              </a:rPr>
              <a:t>The Complex Plane (review)</a:t>
            </a:r>
          </a:p>
        </p:txBody>
      </p:sp>
      <p:cxnSp>
        <p:nvCxnSpPr>
          <p:cNvPr id="3145743" name=""/>
          <p:cNvCxnSpPr>
            <a:cxnSpLocks/>
          </p:cNvCxnSpPr>
          <p:nvPr/>
        </p:nvCxnSpPr>
        <p:spPr>
          <a:xfrm rot="0" flipH="1">
            <a:off x="1965325" y="2386012"/>
            <a:ext cx="0" cy="4243387"/>
          </a:xfrm>
          <a:prstGeom prst="line"/>
          <a:noFill/>
          <a:ln w="38100" cap="flat" cmpd="sng">
            <a:solidFill>
              <a:schemeClr val="dk1">
                <a:alpha val="100000"/>
              </a:schemeClr>
            </a:solidFill>
            <a:prstDash val="solid"/>
            <a:round/>
            <a:headEnd type="arrow" w="med" len="med"/>
          </a:ln>
        </p:spPr>
      </p:cxnSp>
      <p:cxnSp>
        <p:nvCxnSpPr>
          <p:cNvPr id="3145744" name=""/>
          <p:cNvCxnSpPr>
            <a:cxnSpLocks/>
          </p:cNvCxnSpPr>
          <p:nvPr/>
        </p:nvCxnSpPr>
        <p:spPr>
          <a:xfrm rot="0">
            <a:off x="123825" y="4305300"/>
            <a:ext cx="3683000" cy="0"/>
          </a:xfrm>
          <a:prstGeom prst="line"/>
          <a:noFill/>
          <a:ln w="38100" cap="flat" cmpd="sng">
            <a:solidFill>
              <a:schemeClr val="dk1">
                <a:alpha val="100000"/>
              </a:schemeClr>
            </a:solidFill>
            <a:prstDash val="solid"/>
            <a:round/>
            <a:tailEnd type="arrow" w="med" len="med"/>
          </a:ln>
        </p:spPr>
      </p:cxnSp>
      <p:sp>
        <p:nvSpPr>
          <p:cNvPr id="1048622" name=""/>
          <p:cNvSpPr/>
          <p:nvPr/>
        </p:nvSpPr>
        <p:spPr>
          <a:xfrm rot="0">
            <a:off x="1676400" y="1981200"/>
            <a:ext cx="2189479" cy="396240"/>
          </a:xfrm>
          <a:prstGeom prst="rect"/>
          <a:noFill/>
          <a:ln>
            <a:noFill/>
          </a:ln>
        </p:spPr>
        <p:txBody>
          <a:bodyPr anchor="t" bIns="45720" lIns="91440" rIns="91440" tIns="45720" vert="horz" wrap="none">
            <a:spAutoFit/>
          </a:bodyPr>
          <a:lstStyle>
            <a:lvl1pPr algn="l" eaLnBrk="1" hangingPunct="1" indent="0" marL="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1pPr>
            <a:lvl2pPr algn="l" eaLnBrk="1" hangingPunct="1" indent="0" marL="4572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2pPr>
            <a:lvl3pPr algn="l" eaLnBrk="1" hangingPunct="1" indent="0" marL="9144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3pPr>
            <a:lvl4pPr algn="l" eaLnBrk="1" hangingPunct="1" indent="0" marL="13716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4pPr>
            <a:lvl5pPr algn="l" eaLnBrk="1" hangingPunct="1" indent="0" marL="18288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5pPr>
          </a:lstStyle>
          <a:p>
            <a:pPr algn="l" fontAlgn="base" indent="0" lvl="0" marL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SzPct val="100000"/>
              <a:buFontTx/>
              <a:buAutoNum type="alphaLcPeriod" startAt="1"/>
            </a:pPr>
            <a:r>
              <a:rPr altLang="en-US" baseline="0" sz="2000" lang="en-US" u="none">
                <a:latin typeface="Tahoma" pitchFamily="34" charset="0"/>
                <a:ea typeface="Times New Roman" pitchFamily="18" charset="0"/>
              </a:rPr>
              <a:t>Imaginary axis </a:t>
            </a:r>
            <a:r>
              <a:rPr altLang="en-US" baseline="0" sz="2000" lang="en-US" u="none">
                <a:latin typeface="Times New Roman" pitchFamily="18" charset="0"/>
                <a:ea typeface="Times New Roman" pitchFamily="18" charset="0"/>
              </a:rPr>
              <a:t>(</a:t>
            </a:r>
            <a:r>
              <a:rPr altLang="en-US" baseline="0" sz="2000" i="1" lang="en-US" u="none">
                <a:latin typeface="Times New Roman" pitchFamily="18" charset="0"/>
                <a:ea typeface="Times New Roman" pitchFamily="18" charset="0"/>
              </a:rPr>
              <a:t>j</a:t>
            </a:r>
            <a:r>
              <a:rPr altLang="en-US" baseline="0" sz="2000" lang="en-US" u="none">
                <a:latin typeface="Times New Roman" pitchFamily="18" charset="0"/>
                <a:ea typeface="Times New Roman" pitchFamily="18" charset="0"/>
              </a:rPr>
              <a:t>)</a:t>
            </a:r>
          </a:p>
        </p:txBody>
      </p:sp>
      <p:sp>
        <p:nvSpPr>
          <p:cNvPr id="1048623" name=""/>
          <p:cNvSpPr/>
          <p:nvPr/>
        </p:nvSpPr>
        <p:spPr>
          <a:xfrm rot="0">
            <a:off x="3733800" y="4106862"/>
            <a:ext cx="1176337" cy="396875"/>
          </a:xfrm>
          <a:prstGeom prst="rect"/>
          <a:noFill/>
          <a:ln>
            <a:noFill/>
          </a:ln>
        </p:spPr>
        <p:txBody>
          <a:bodyPr anchor="t" bIns="45720" lIns="91440" rIns="91440" tIns="45720" vert="horz" wrap="none">
            <a:spAutoFit/>
          </a:bodyPr>
          <a:lstStyle>
            <a:lvl1pPr algn="l" eaLnBrk="1" hangingPunct="1" indent="0" marL="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1pPr>
            <a:lvl2pPr algn="l" eaLnBrk="1" hangingPunct="1" indent="0" marL="4572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2pPr>
            <a:lvl3pPr algn="l" eaLnBrk="1" hangingPunct="1" indent="0" marL="9144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3pPr>
            <a:lvl4pPr algn="l" eaLnBrk="1" hangingPunct="1" indent="0" marL="13716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4pPr>
            <a:lvl5pPr algn="l" eaLnBrk="1" hangingPunct="1" indent="0" marL="18288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5pPr>
          </a:lstStyle>
          <a:p>
            <a:pPr algn="l" fontAlgn="base" indent="0" lvl="0" marL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SzPct val="100000"/>
              <a:buFontTx/>
              <a:buNone/>
            </a:pPr>
            <a:r>
              <a:rPr altLang="en-US" baseline="0" sz="2000" lang="en-US" u="none">
                <a:latin typeface="Tahoma" pitchFamily="34" charset="0"/>
                <a:ea typeface="Times New Roman" pitchFamily="18" charset="0"/>
              </a:rPr>
              <a:t>Real axis</a:t>
            </a:r>
          </a:p>
        </p:txBody>
      </p:sp>
      <p:pic>
        <p:nvPicPr>
          <p:cNvPr id="2097153" name=""/>
          <p:cNvPicPr>
            <a:picLocks/>
          </p:cNvPicPr>
          <p:nvPr/>
        </p:nvPicPr>
        <p:blipFill>
          <a:blip xmlns:r="http://schemas.openxmlformats.org/officeDocument/2006/relationships" r:embed="rId1"/>
          <a:srcRect l="0" t="0" r="0" b="0"/>
          <a:stretch>
            <a:fillRect/>
          </a:stretch>
        </p:blipFill>
        <p:spPr>
          <a:xfrm rot="0">
            <a:off x="2746375" y="2759075"/>
            <a:ext cx="1739900" cy="515937"/>
          </a:xfrm>
          <a:prstGeom prst="rect"/>
          <a:noFill/>
          <a:ln>
            <a:noFill/>
          </a:ln>
        </p:spPr>
      </p:pic>
      <p:sp>
        <p:nvSpPr>
          <p:cNvPr id="1048624" name=""/>
          <p:cNvSpPr/>
          <p:nvPr/>
        </p:nvSpPr>
        <p:spPr>
          <a:xfrm rot="0">
            <a:off x="2951162" y="3294062"/>
            <a:ext cx="101600" cy="101600"/>
          </a:xfrm>
          <a:prstGeom prst="ellipse"/>
          <a:solidFill>
            <a:schemeClr val="dk1"/>
          </a:solidFill>
          <a:ln>
            <a:noFill/>
          </a:ln>
        </p:spPr>
        <p:txBody>
          <a:bodyPr anchor="t" bIns="45720" lIns="91440" rIns="91440" tIns="45720" vert="horz"/>
          <a:lstStyle>
            <a:lvl1pPr algn="l" eaLnBrk="1" hangingPunct="1" indent="0" marL="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1pPr>
            <a:lvl2pPr algn="l" eaLnBrk="1" hangingPunct="1" indent="0" marL="4572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2pPr>
            <a:lvl3pPr algn="l" eaLnBrk="1" hangingPunct="1" indent="0" marL="9144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3pPr>
            <a:lvl4pPr algn="l" eaLnBrk="1" hangingPunct="1" indent="0" marL="13716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4pPr>
            <a:lvl5pPr algn="l" eaLnBrk="1" hangingPunct="1" indent="0" marL="18288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5pPr>
          </a:lstStyle>
          <a:p>
            <a:pPr algn="l" fontAlgn="base" indent="0" lvl="0" mar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endParaRPr u="none"/>
          </a:p>
        </p:txBody>
      </p:sp>
      <p:cxnSp>
        <p:nvCxnSpPr>
          <p:cNvPr id="3145745" name=""/>
          <p:cNvCxnSpPr>
            <a:cxnSpLocks/>
          </p:cNvCxnSpPr>
          <p:nvPr/>
        </p:nvCxnSpPr>
        <p:spPr>
          <a:xfrm rot="0" flipH="1">
            <a:off x="2989262" y="3395662"/>
            <a:ext cx="0" cy="909637"/>
          </a:xfrm>
          <a:prstGeom prst="line"/>
          <a:noFill/>
          <a:ln w="38100" cap="flat" cmpd="sng">
            <a:solidFill>
              <a:schemeClr val="dk1">
                <a:alpha val="100000"/>
              </a:schemeClr>
            </a:solidFill>
            <a:prstDash val="sysDot"/>
            <a:round/>
          </a:ln>
        </p:spPr>
      </p:cxnSp>
      <p:pic>
        <p:nvPicPr>
          <p:cNvPr id="2097154" name=""/>
          <p:cNvPicPr>
            <a:picLocks/>
          </p:cNvPicPr>
          <p:nvPr/>
        </p:nvPicPr>
        <p:blipFill>
          <a:blip xmlns:r="http://schemas.openxmlformats.org/officeDocument/2006/relationships" r:embed="rId2"/>
          <a:srcRect l="0" t="0" r="0" b="0"/>
          <a:stretch>
            <a:fillRect/>
          </a:stretch>
        </p:blipFill>
        <p:spPr>
          <a:xfrm rot="0">
            <a:off x="3124200" y="4267200"/>
            <a:ext cx="465137" cy="504825"/>
          </a:xfrm>
          <a:prstGeom prst="rect"/>
          <a:noFill/>
          <a:ln>
            <a:noFill/>
          </a:ln>
        </p:spPr>
      </p:pic>
      <p:cxnSp>
        <p:nvCxnSpPr>
          <p:cNvPr id="3145746" name=""/>
          <p:cNvCxnSpPr>
            <a:cxnSpLocks/>
          </p:cNvCxnSpPr>
          <p:nvPr/>
        </p:nvCxnSpPr>
        <p:spPr>
          <a:xfrm rot="0" flipH="1">
            <a:off x="1965325" y="3395662"/>
            <a:ext cx="920750" cy="0"/>
          </a:xfrm>
          <a:prstGeom prst="line"/>
          <a:noFill/>
          <a:ln w="38100" cap="flat" cmpd="sng">
            <a:solidFill>
              <a:schemeClr val="dk1">
                <a:alpha val="100000"/>
              </a:schemeClr>
            </a:solidFill>
            <a:prstDash val="sysDot"/>
            <a:round/>
          </a:ln>
        </p:spPr>
      </p:cxnSp>
      <p:pic>
        <p:nvPicPr>
          <p:cNvPr id="2097155" name=""/>
          <p:cNvPicPr>
            <a:picLocks/>
          </p:cNvPicPr>
          <p:nvPr/>
        </p:nvPicPr>
        <p:blipFill>
          <a:blip xmlns:r="http://schemas.openxmlformats.org/officeDocument/2006/relationships" r:embed="rId3"/>
          <a:srcRect l="0" t="0" r="0" b="0"/>
          <a:stretch>
            <a:fillRect/>
          </a:stretch>
        </p:blipFill>
        <p:spPr>
          <a:xfrm rot="0">
            <a:off x="1350962" y="3092450"/>
            <a:ext cx="509587" cy="595312"/>
          </a:xfrm>
          <a:prstGeom prst="rect"/>
          <a:noFill/>
          <a:ln>
            <a:noFill/>
          </a:ln>
        </p:spPr>
      </p:pic>
      <p:sp>
        <p:nvSpPr>
          <p:cNvPr id="1048625" name=""/>
          <p:cNvSpPr/>
          <p:nvPr/>
        </p:nvSpPr>
        <p:spPr>
          <a:xfrm rot="0">
            <a:off x="430212" y="2992437"/>
            <a:ext cx="3070225" cy="2828925"/>
          </a:xfrm>
          <a:prstGeom prst="ellipse"/>
          <a:noFill/>
          <a:ln w="9525" cap="flat" cmpd="sng">
            <a:solidFill>
              <a:schemeClr val="dk1">
                <a:alpha val="100000"/>
              </a:schemeClr>
            </a:solidFill>
            <a:prstDash val="solid"/>
            <a:round/>
          </a:ln>
        </p:spPr>
        <p:txBody>
          <a:bodyPr anchor="t" bIns="45720" lIns="91440" rIns="91440" tIns="45720" vert="horz"/>
          <a:lstStyle>
            <a:lvl1pPr algn="l" eaLnBrk="1" hangingPunct="1" indent="0" marL="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1pPr>
            <a:lvl2pPr algn="l" eaLnBrk="1" hangingPunct="1" indent="0" marL="4572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2pPr>
            <a:lvl3pPr algn="l" eaLnBrk="1" hangingPunct="1" indent="0" marL="9144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3pPr>
            <a:lvl4pPr algn="l" eaLnBrk="1" hangingPunct="1" indent="0" marL="13716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4pPr>
            <a:lvl5pPr algn="l" eaLnBrk="1" hangingPunct="1" indent="0" marL="18288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5pPr>
          </a:lstStyle>
          <a:p>
            <a:pPr algn="l" fontAlgn="base" indent="0" lvl="0" mar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endParaRPr u="none"/>
          </a:p>
        </p:txBody>
      </p:sp>
      <p:cxnSp>
        <p:nvCxnSpPr>
          <p:cNvPr id="3145747" name=""/>
          <p:cNvCxnSpPr>
            <a:cxnSpLocks/>
          </p:cNvCxnSpPr>
          <p:nvPr/>
        </p:nvCxnSpPr>
        <p:spPr>
          <a:xfrm rot="0" flipV="1">
            <a:off x="1965325" y="3395662"/>
            <a:ext cx="1023937" cy="909637"/>
          </a:xfrm>
          <a:prstGeom prst="line"/>
          <a:noFill/>
          <a:ln w="9525" cap="flat" cmpd="sng">
            <a:solidFill>
              <a:schemeClr val="dk1">
                <a:alpha val="100000"/>
              </a:schemeClr>
            </a:solidFill>
            <a:prstDash val="solid"/>
            <a:round/>
            <a:tailEnd type="triangle" w="med" len="med"/>
          </a:ln>
        </p:spPr>
      </p:cxnSp>
      <p:pic>
        <p:nvPicPr>
          <p:cNvPr id="2097156" name=""/>
          <p:cNvPicPr>
            <a:picLocks/>
          </p:cNvPicPr>
          <p:nvPr/>
        </p:nvPicPr>
        <p:blipFill>
          <a:blip xmlns:r="http://schemas.openxmlformats.org/officeDocument/2006/relationships" r:embed="rId4"/>
          <a:srcRect l="0" t="0" r="0" b="0"/>
          <a:stretch>
            <a:fillRect/>
          </a:stretch>
        </p:blipFill>
        <p:spPr>
          <a:xfrm rot="0">
            <a:off x="2438400" y="3733800"/>
            <a:ext cx="379412" cy="601662"/>
          </a:xfrm>
          <a:prstGeom prst="rect"/>
          <a:noFill/>
          <a:ln>
            <a:noFill/>
          </a:ln>
        </p:spPr>
      </p:pic>
      <p:pic>
        <p:nvPicPr>
          <p:cNvPr id="2097157" name=""/>
          <p:cNvPicPr>
            <a:picLocks/>
          </p:cNvPicPr>
          <p:nvPr/>
        </p:nvPicPr>
        <p:blipFill>
          <a:blip xmlns:r="http://schemas.openxmlformats.org/officeDocument/2006/relationships" r:embed="rId5"/>
          <a:srcRect l="0" t="0" r="0" b="0"/>
          <a:stretch>
            <a:fillRect/>
          </a:stretch>
        </p:blipFill>
        <p:spPr>
          <a:xfrm rot="0" flipH="1" flipV="1">
            <a:off x="2209800" y="3581400"/>
            <a:ext cx="292100" cy="319087"/>
          </a:xfrm>
          <a:prstGeom prst="rect"/>
          <a:noFill/>
          <a:ln>
            <a:noFill/>
          </a:ln>
        </p:spPr>
      </p:pic>
      <p:sp>
        <p:nvSpPr>
          <p:cNvPr id="1048626" name=""/>
          <p:cNvSpPr/>
          <p:nvPr/>
        </p:nvSpPr>
        <p:spPr>
          <a:xfrm rot="0">
            <a:off x="3001962" y="5384800"/>
            <a:ext cx="101600" cy="101600"/>
          </a:xfrm>
          <a:prstGeom prst="ellipse"/>
          <a:solidFill>
            <a:schemeClr val="dk1"/>
          </a:solidFill>
          <a:ln>
            <a:noFill/>
          </a:ln>
        </p:spPr>
        <p:txBody>
          <a:bodyPr anchor="t" bIns="45720" lIns="91440" rIns="91440" tIns="45720" vert="horz"/>
          <a:lstStyle>
            <a:lvl1pPr algn="l" eaLnBrk="1" hangingPunct="1" indent="0" marL="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1pPr>
            <a:lvl2pPr algn="l" eaLnBrk="1" hangingPunct="1" indent="0" marL="4572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2pPr>
            <a:lvl3pPr algn="l" eaLnBrk="1" hangingPunct="1" indent="0" marL="9144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3pPr>
            <a:lvl4pPr algn="l" eaLnBrk="1" hangingPunct="1" indent="0" marL="13716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4pPr>
            <a:lvl5pPr algn="l" eaLnBrk="1" hangingPunct="1" indent="0" marL="18288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5pPr>
          </a:lstStyle>
          <a:p>
            <a:pPr algn="l" fontAlgn="base" indent="0" lvl="0" mar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endParaRPr u="none"/>
          </a:p>
        </p:txBody>
      </p:sp>
      <p:cxnSp>
        <p:nvCxnSpPr>
          <p:cNvPr id="3145748" name=""/>
          <p:cNvCxnSpPr>
            <a:cxnSpLocks/>
          </p:cNvCxnSpPr>
          <p:nvPr/>
        </p:nvCxnSpPr>
        <p:spPr>
          <a:xfrm rot="0">
            <a:off x="1960562" y="4343400"/>
            <a:ext cx="1066800" cy="1066800"/>
          </a:xfrm>
          <a:prstGeom prst="line"/>
          <a:noFill/>
          <a:ln w="9525" cap="flat" cmpd="sng">
            <a:solidFill>
              <a:schemeClr val="dk1">
                <a:alpha val="100000"/>
              </a:schemeClr>
            </a:solidFill>
            <a:prstDash val="solid"/>
            <a:round/>
            <a:tailEnd type="triangle" w="med" len="med"/>
          </a:ln>
        </p:spPr>
      </p:cxnSp>
      <p:pic>
        <p:nvPicPr>
          <p:cNvPr id="2097158" name=""/>
          <p:cNvPicPr>
            <a:picLocks/>
          </p:cNvPicPr>
          <p:nvPr/>
        </p:nvPicPr>
        <p:blipFill>
          <a:blip xmlns:r="http://schemas.openxmlformats.org/officeDocument/2006/relationships" r:embed="rId5"/>
          <a:srcRect l="0" t="0" r="0" b="0"/>
          <a:stretch>
            <a:fillRect/>
          </a:stretch>
        </p:blipFill>
        <p:spPr>
          <a:xfrm rot="0" flipH="1" flipV="1">
            <a:off x="2333625" y="4876800"/>
            <a:ext cx="292100" cy="319087"/>
          </a:xfrm>
          <a:prstGeom prst="rect"/>
          <a:noFill/>
          <a:ln>
            <a:noFill/>
          </a:ln>
        </p:spPr>
      </p:pic>
      <p:pic>
        <p:nvPicPr>
          <p:cNvPr id="2097159" name=""/>
          <p:cNvPicPr>
            <a:picLocks/>
          </p:cNvPicPr>
          <p:nvPr/>
        </p:nvPicPr>
        <p:blipFill>
          <a:blip xmlns:r="http://schemas.openxmlformats.org/officeDocument/2006/relationships" r:embed="rId6"/>
          <a:srcRect l="0" t="0" r="0" b="0"/>
          <a:stretch>
            <a:fillRect/>
          </a:stretch>
        </p:blipFill>
        <p:spPr>
          <a:xfrm rot="0">
            <a:off x="2439987" y="4265612"/>
            <a:ext cx="422275" cy="787400"/>
          </a:xfrm>
          <a:prstGeom prst="rect"/>
          <a:noFill/>
          <a:ln>
            <a:noFill/>
          </a:ln>
        </p:spPr>
      </p:pic>
      <p:pic>
        <p:nvPicPr>
          <p:cNvPr id="2097160" name=""/>
          <p:cNvPicPr>
            <a:picLocks/>
          </p:cNvPicPr>
          <p:nvPr/>
        </p:nvPicPr>
        <p:blipFill>
          <a:blip xmlns:r="http://schemas.openxmlformats.org/officeDocument/2006/relationships" r:embed="rId7"/>
          <a:srcRect l="0" t="0" r="0" b="0"/>
          <a:stretch>
            <a:fillRect/>
          </a:stretch>
        </p:blipFill>
        <p:spPr>
          <a:xfrm rot="0">
            <a:off x="2189162" y="4298950"/>
            <a:ext cx="685800" cy="577850"/>
          </a:xfrm>
          <a:prstGeom prst="rect"/>
          <a:noFill/>
          <a:ln>
            <a:noFill/>
          </a:ln>
        </p:spPr>
      </p:pic>
      <p:pic>
        <p:nvPicPr>
          <p:cNvPr id="2097161" name=""/>
          <p:cNvPicPr>
            <a:picLocks/>
          </p:cNvPicPr>
          <p:nvPr/>
        </p:nvPicPr>
        <p:blipFill>
          <a:blip xmlns:r="http://schemas.openxmlformats.org/officeDocument/2006/relationships" r:embed="rId8"/>
          <a:srcRect l="0" t="0" r="0" b="0"/>
          <a:stretch>
            <a:fillRect/>
          </a:stretch>
        </p:blipFill>
        <p:spPr>
          <a:xfrm rot="0">
            <a:off x="2973387" y="5594350"/>
            <a:ext cx="1739900" cy="654050"/>
          </a:xfrm>
          <a:prstGeom prst="rect"/>
          <a:noFill/>
          <a:ln>
            <a:noFill/>
          </a:ln>
        </p:spPr>
      </p:pic>
      <p:sp>
        <p:nvSpPr>
          <p:cNvPr id="1048627" name=""/>
          <p:cNvSpPr/>
          <p:nvPr/>
        </p:nvSpPr>
        <p:spPr>
          <a:xfrm rot="0">
            <a:off x="2974975" y="6191250"/>
            <a:ext cx="2506979" cy="396240"/>
          </a:xfrm>
          <a:prstGeom prst="rect"/>
          <a:noFill/>
          <a:ln>
            <a:noFill/>
          </a:ln>
        </p:spPr>
        <p:txBody>
          <a:bodyPr anchor="t" bIns="45720" lIns="91440" rIns="91440" tIns="45720" vert="horz" wrap="none">
            <a:spAutoFit/>
          </a:bodyPr>
          <a:lstStyle>
            <a:lvl1pPr algn="l" eaLnBrk="1" hangingPunct="1" indent="0" marL="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1pPr>
            <a:lvl2pPr algn="l" eaLnBrk="1" hangingPunct="1" indent="0" marL="4572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2pPr>
            <a:lvl3pPr algn="l" eaLnBrk="1" hangingPunct="1" indent="0" marL="9144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3pPr>
            <a:lvl4pPr algn="l" eaLnBrk="1" hangingPunct="1" indent="0" marL="13716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4pPr>
            <a:lvl5pPr algn="l" eaLnBrk="1" hangingPunct="1" indent="0" marL="18288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5pPr>
          </a:lstStyle>
          <a:p>
            <a:pPr algn="ctr" fontAlgn="base" indent="0" lvl="0" marL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SzPct val="100000"/>
              <a:buFontTx/>
              <a:buNone/>
            </a:pPr>
            <a:r>
              <a:rPr altLang="en-US" baseline="0" sz="2000" lang="en-US" u="none">
                <a:latin typeface="Times New Roman" pitchFamily="18" charset="0"/>
                <a:ea typeface="Times New Roman" pitchFamily="18" charset="0"/>
              </a:rPr>
              <a:t>(complex) conjugate</a:t>
            </a:r>
          </a:p>
        </p:txBody>
      </p:sp>
      <p:pic>
        <p:nvPicPr>
          <p:cNvPr id="2097162" name=""/>
          <p:cNvPicPr>
            <a:picLocks/>
          </p:cNvPicPr>
          <p:nvPr/>
        </p:nvPicPr>
        <p:blipFill>
          <a:blip xmlns:r="http://schemas.openxmlformats.org/officeDocument/2006/relationships" r:embed="rId9"/>
          <a:srcRect l="0" t="0" r="0" b="0"/>
          <a:stretch>
            <a:fillRect/>
          </a:stretch>
        </p:blipFill>
        <p:spPr>
          <a:xfrm rot="0">
            <a:off x="1038225" y="5119687"/>
            <a:ext cx="879475" cy="595312"/>
          </a:xfrm>
          <a:prstGeom prst="rect"/>
          <a:noFill/>
          <a:ln>
            <a:noFill/>
          </a:ln>
        </p:spPr>
      </p:pic>
      <p:cxnSp>
        <p:nvCxnSpPr>
          <p:cNvPr id="3145749" name=""/>
          <p:cNvCxnSpPr>
            <a:cxnSpLocks/>
          </p:cNvCxnSpPr>
          <p:nvPr/>
        </p:nvCxnSpPr>
        <p:spPr>
          <a:xfrm rot="0" flipH="1">
            <a:off x="2028825" y="5410200"/>
            <a:ext cx="920750" cy="0"/>
          </a:xfrm>
          <a:prstGeom prst="line"/>
          <a:noFill/>
          <a:ln w="38100" cap="flat" cmpd="sng">
            <a:solidFill>
              <a:schemeClr val="dk1">
                <a:alpha val="100000"/>
              </a:schemeClr>
            </a:solidFill>
            <a:prstDash val="sysDot"/>
            <a:round/>
          </a:ln>
        </p:spPr>
      </p:cxnSp>
      <p:cxnSp>
        <p:nvCxnSpPr>
          <p:cNvPr id="3145750" name=""/>
          <p:cNvCxnSpPr>
            <a:cxnSpLocks/>
          </p:cNvCxnSpPr>
          <p:nvPr/>
        </p:nvCxnSpPr>
        <p:spPr>
          <a:xfrm rot="0" flipH="1">
            <a:off x="3019425" y="4424362"/>
            <a:ext cx="0" cy="909637"/>
          </a:xfrm>
          <a:prstGeom prst="line"/>
          <a:noFill/>
          <a:ln w="38100" cap="flat" cmpd="sng">
            <a:solidFill>
              <a:schemeClr val="dk1">
                <a:alpha val="100000"/>
              </a:schemeClr>
            </a:solidFill>
            <a:prstDash val="sysDot"/>
            <a:round/>
          </a:ln>
        </p:spPr>
      </p:cxnSp>
      <p:pic>
        <p:nvPicPr>
          <p:cNvPr id="2097163" name=""/>
          <p:cNvPicPr>
            <a:picLocks/>
          </p:cNvPicPr>
          <p:nvPr/>
        </p:nvPicPr>
        <p:blipFill>
          <a:blip xmlns:r="http://schemas.openxmlformats.org/officeDocument/2006/relationships" r:embed="rId10"/>
          <a:srcRect l="0" t="0" r="0" b="0"/>
          <a:stretch>
            <a:fillRect/>
          </a:stretch>
        </p:blipFill>
        <p:spPr>
          <a:xfrm rot="0">
            <a:off x="4900612" y="3044825"/>
            <a:ext cx="3825875" cy="1857375"/>
          </a:xfrm>
          <a:prstGeom prst="rect"/>
          <a:noFill/>
          <a:ln>
            <a:noFill/>
          </a:ln>
        </p:spPr>
      </p:pic>
      <p:sp>
        <p:nvSpPr>
          <p:cNvPr id="1048628" name=""/>
          <p:cNvSpPr/>
          <p:nvPr/>
        </p:nvSpPr>
        <p:spPr>
          <a:xfrm rot="0">
            <a:off x="2286000" y="4038600"/>
            <a:ext cx="152400" cy="265112"/>
          </a:xfrm>
          <a:custGeom>
            <a:avLst/>
            <a:ahLst/>
            <a:rect l="0" t="0" r="r" b="b"/>
            <a:pathLst>
              <a:path w="21600" h="26837" fill="none">
                <a:moveTo>
                  <a:pt x="0" y="0"/>
                </a:moveTo>
                <a:cubicBezTo>
                  <a:pt x="11929" y="0"/>
                  <a:pt x="21600" y="9671"/>
                  <a:pt x="21600" y="21600"/>
                </a:cubicBezTo>
                <a:cubicBezTo>
                  <a:pt x="21600" y="23365"/>
                  <a:pt x="21384" y="25124"/>
                  <a:pt x="20956" y="26837"/>
                </a:cubicBezTo>
              </a:path>
              <a:path w="21600" h="26837" stroke="0">
                <a:moveTo>
                  <a:pt x="0" y="0"/>
                </a:moveTo>
                <a:cubicBezTo>
                  <a:pt x="11929" y="0"/>
                  <a:pt x="21600" y="9671"/>
                  <a:pt x="21600" y="21600"/>
                </a:cubicBezTo>
                <a:cubicBezTo>
                  <a:pt x="21600" y="23365"/>
                  <a:pt x="21384" y="25124"/>
                  <a:pt x="20956" y="26837"/>
                </a:cubicBezTo>
                <a:lnTo>
                  <a:pt x="0" y="21600"/>
                </a:lnTo>
              </a:path>
            </a:pathLst>
          </a:custGeom>
          <a:noFill/>
          <a:ln w="9525" cap="flat" cmpd="sng">
            <a:solidFill>
              <a:schemeClr val="dk1">
                <a:alpha val="100000"/>
              </a:schemeClr>
            </a:solidFill>
            <a:prstDash val="solid"/>
            <a:miter/>
          </a:ln>
        </p:spPr>
        <p:txBody>
          <a:bodyPr anchor="t" bIns="45720" lIns="91440" rIns="91440" tIns="45720" vert="horz"/>
          <a:lstStyle>
            <a:lvl1pPr algn="l" eaLnBrk="1" hangingPunct="1" indent="0" marL="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1pPr>
            <a:lvl2pPr algn="l" eaLnBrk="1" hangingPunct="1" indent="0" marL="4572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2pPr>
            <a:lvl3pPr algn="l" eaLnBrk="1" hangingPunct="1" indent="0" marL="9144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3pPr>
            <a:lvl4pPr algn="l" eaLnBrk="1" hangingPunct="1" indent="0" marL="13716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4pPr>
            <a:lvl5pPr algn="l" eaLnBrk="1" hangingPunct="1" indent="0" marL="18288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5pPr>
          </a:lstStyle>
          <a:p>
            <a:pPr algn="l" fontAlgn="base" indent="0" lvl="0" mar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endParaRPr u="none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1">
  <p:cSld>
    <p:spTree>
      <p:nvGrpSpPr>
        <p:cNvPr id="53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629" name=""/>
          <p:cNvSpPr/>
          <p:nvPr>
            <p:ph type="title" sz="full" idx="0"/>
          </p:nvPr>
        </p:nvSpPr>
        <p:spPr>
          <a:xfrm rot="0">
            <a:off x="457200" y="277812"/>
            <a:ext cx="8229600" cy="1139825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1" fontAlgn="base" hangingPunct="1" indent="0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4200" i="0" u="none">
                <a:solidFill>
                  <a:srgbClr val="006633"/>
                </a:solidFill>
                <a:latin typeface="Garamond" pitchFamily="18" charset="0"/>
              </a:defRPr>
            </a:lvl1pPr>
          </a:lstStyle>
          <a:p>
            <a:pPr algn="l" fontAlgn="base" indent="0" lvl="0" mar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</a:pPr>
            <a:r>
              <a:rPr altLang="en-US" lang="en-US">
                <a:ea typeface="Arial" pitchFamily="34" charset="0"/>
                <a:sym typeface="Wingdings" pitchFamily="0" charset="2"/>
              </a:rPr>
              <a:t>Laplace Transforms of Common Functions</a:t>
            </a:r>
          </a:p>
        </p:txBody>
      </p:sp>
      <p:sp>
        <p:nvSpPr>
          <p:cNvPr id="1048630" name=""/>
          <p:cNvSpPr/>
          <p:nvPr/>
        </p:nvSpPr>
        <p:spPr>
          <a:xfrm rot="0">
            <a:off x="1246187" y="2060575"/>
            <a:ext cx="749300" cy="317501"/>
          </a:xfrm>
          <a:prstGeom prst="rect"/>
          <a:noFill/>
          <a:ln>
            <a:noFill/>
          </a:ln>
        </p:spPr>
        <p:txBody>
          <a:bodyPr anchor="t" bIns="0" lIns="0" rIns="0" tIns="0" vert="horz" wrap="none">
            <a:spAutoFit/>
          </a:bodyPr>
          <a:lstStyle>
            <a:lvl1pPr algn="l" eaLnBrk="1" hangingPunct="1" indent="0" marL="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1pPr>
            <a:lvl2pPr algn="l" eaLnBrk="1" hangingPunct="1" indent="0" marL="4572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2pPr>
            <a:lvl3pPr algn="l" eaLnBrk="1" hangingPunct="1" indent="0" marL="9144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3pPr>
            <a:lvl4pPr algn="l" eaLnBrk="1" hangingPunct="1" indent="0" marL="13716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4pPr>
            <a:lvl5pPr algn="l" eaLnBrk="1" hangingPunct="1" indent="0" marL="18288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5pPr>
          </a:lstStyle>
          <a:p>
            <a:pPr algn="l" fontAlgn="base" indent="0" lvl="0" mar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Bats" pitchFamily="2" charset="2"/>
              <a:buNone/>
              <a:tabLst>
                <a:tab algn="l" pos="649287"/>
              </a:tabLst>
            </a:pPr>
            <a:r>
              <a:rPr altLang="en-US" baseline="0" sz="2200" lang="en-GB" u="none">
                <a:latin typeface="Times New Roman" pitchFamily="18" charset="0"/>
                <a:ea typeface="Times New Roman" pitchFamily="18" charset="0"/>
              </a:rPr>
              <a:t>Name</a:t>
            </a:r>
          </a:p>
        </p:txBody>
      </p:sp>
      <p:sp>
        <p:nvSpPr>
          <p:cNvPr id="1048631" name=""/>
          <p:cNvSpPr/>
          <p:nvPr/>
        </p:nvSpPr>
        <p:spPr>
          <a:xfrm rot="0">
            <a:off x="3352800" y="2062162"/>
            <a:ext cx="419100" cy="634999"/>
          </a:xfrm>
          <a:prstGeom prst="rect"/>
          <a:noFill/>
          <a:ln>
            <a:noFill/>
          </a:ln>
        </p:spPr>
        <p:txBody>
          <a:bodyPr anchor="t" bIns="0" lIns="0" rIns="0" tIns="0" vert="horz">
            <a:spAutoFit/>
          </a:bodyPr>
          <a:lstStyle>
            <a:lvl1pPr algn="l" eaLnBrk="1" hangingPunct="1" indent="0" marL="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1pPr>
            <a:lvl2pPr algn="l" eaLnBrk="1" hangingPunct="1" indent="0" marL="4572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2pPr>
            <a:lvl3pPr algn="l" eaLnBrk="1" hangingPunct="1" indent="0" marL="9144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3pPr>
            <a:lvl4pPr algn="l" eaLnBrk="1" hangingPunct="1" indent="0" marL="13716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4pPr>
            <a:lvl5pPr algn="l" eaLnBrk="1" hangingPunct="1" indent="0" marL="18288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5pPr>
          </a:lstStyle>
          <a:p>
            <a:pPr algn="ctr" fontAlgn="base" indent="0" lvl="0" mar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Bats" pitchFamily="2" charset="2"/>
              <a:buAutoNum type="alphaLcPeriod" startAt="1"/>
            </a:pPr>
            <a:r>
              <a:rPr altLang="en-US" baseline="0" sz="2200" i="1" lang="en-GB" u="none">
                <a:latin typeface="Times New Roman" pitchFamily="18" charset="0"/>
                <a:ea typeface="Times New Roman" pitchFamily="18" charset="0"/>
              </a:rPr>
              <a:t>f</a:t>
            </a:r>
            <a:r>
              <a:rPr altLang="en-US" baseline="0" sz="2200" lang="en-GB" u="none">
                <a:latin typeface="Times New Roman" pitchFamily="18" charset="0"/>
                <a:ea typeface="Times New Roman" pitchFamily="18" charset="0"/>
              </a:rPr>
              <a:t>(</a:t>
            </a:r>
            <a:r>
              <a:rPr altLang="en-US" baseline="0" sz="2200" i="1" lang="en-GB" u="none">
                <a:latin typeface="Times New Roman" pitchFamily="18" charset="0"/>
                <a:ea typeface="Times New Roman" pitchFamily="18" charset="0"/>
              </a:rPr>
              <a:t>t</a:t>
            </a:r>
            <a:r>
              <a:rPr altLang="en-US" baseline="0" sz="2200" lang="en-GB" u="none">
                <a:latin typeface="Times New Roman" pitchFamily="18" charset="0"/>
                <a:ea typeface="Times New Roman" pitchFamily="18" charset="0"/>
              </a:rPr>
              <a:t>)</a:t>
            </a:r>
          </a:p>
        </p:txBody>
      </p:sp>
      <p:sp>
        <p:nvSpPr>
          <p:cNvPr id="1048632" name=""/>
          <p:cNvSpPr/>
          <p:nvPr/>
        </p:nvSpPr>
        <p:spPr>
          <a:xfrm rot="0">
            <a:off x="7239000" y="2062162"/>
            <a:ext cx="635000" cy="317500"/>
          </a:xfrm>
          <a:prstGeom prst="rect"/>
          <a:noFill/>
          <a:ln>
            <a:noFill/>
          </a:ln>
        </p:spPr>
        <p:txBody>
          <a:bodyPr anchor="t" bIns="0" lIns="0" rIns="0" tIns="0" vert="horz" wrap="none">
            <a:spAutoFit/>
          </a:bodyPr>
          <a:lstStyle>
            <a:lvl1pPr algn="l" eaLnBrk="1" hangingPunct="1" indent="0" marL="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1pPr>
            <a:lvl2pPr algn="l" eaLnBrk="1" hangingPunct="1" indent="0" marL="4572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2pPr>
            <a:lvl3pPr algn="l" eaLnBrk="1" hangingPunct="1" indent="0" marL="9144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3pPr>
            <a:lvl4pPr algn="l" eaLnBrk="1" hangingPunct="1" indent="0" marL="13716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4pPr>
            <a:lvl5pPr algn="l" eaLnBrk="1" hangingPunct="1" indent="0" marL="18288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5pPr>
          </a:lstStyle>
          <a:p>
            <a:pPr algn="ctr" fontAlgn="base" indent="0" lvl="0" mar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Bats" pitchFamily="2" charset="2"/>
              <a:buAutoNum type="alphaLcPeriod" startAt="1"/>
            </a:pPr>
            <a:r>
              <a:rPr altLang="en-US" baseline="0" sz="2200" i="1" lang="en-GB" u="none">
                <a:latin typeface="Times New Roman" pitchFamily="18" charset="0"/>
                <a:ea typeface="Times New Roman" pitchFamily="18" charset="0"/>
              </a:rPr>
              <a:t>F</a:t>
            </a:r>
            <a:r>
              <a:rPr altLang="en-US" baseline="0" sz="2200" lang="en-GB" u="none">
                <a:latin typeface="Times New Roman" pitchFamily="18" charset="0"/>
                <a:ea typeface="Times New Roman" pitchFamily="18" charset="0"/>
              </a:rPr>
              <a:t>(</a:t>
            </a:r>
            <a:r>
              <a:rPr altLang="en-US" baseline="0" sz="2200" i="1" lang="en-GB" u="none">
                <a:latin typeface="Times New Roman" pitchFamily="18" charset="0"/>
                <a:ea typeface="Times New Roman" pitchFamily="18" charset="0"/>
              </a:rPr>
              <a:t>s</a:t>
            </a:r>
            <a:r>
              <a:rPr altLang="en-US" baseline="0" sz="2200" lang="en-GB" u="none">
                <a:latin typeface="Times New Roman" pitchFamily="18" charset="0"/>
                <a:ea typeface="Times New Roman" pitchFamily="18" charset="0"/>
              </a:rPr>
              <a:t>)</a:t>
            </a:r>
          </a:p>
        </p:txBody>
      </p:sp>
      <p:sp>
        <p:nvSpPr>
          <p:cNvPr id="1048633" name=""/>
          <p:cNvSpPr/>
          <p:nvPr/>
        </p:nvSpPr>
        <p:spPr>
          <a:xfrm rot="0">
            <a:off x="1131887" y="2681287"/>
            <a:ext cx="977900" cy="317500"/>
          </a:xfrm>
          <a:prstGeom prst="rect"/>
          <a:noFill/>
          <a:ln>
            <a:noFill/>
          </a:ln>
        </p:spPr>
        <p:txBody>
          <a:bodyPr anchor="t" bIns="0" lIns="0" rIns="0" tIns="0" vert="horz" wrap="none">
            <a:spAutoFit/>
          </a:bodyPr>
          <a:lstStyle>
            <a:lvl1pPr algn="l" eaLnBrk="1" hangingPunct="1" indent="0" marL="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1pPr>
            <a:lvl2pPr algn="l" eaLnBrk="1" hangingPunct="1" indent="0" marL="4572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2pPr>
            <a:lvl3pPr algn="l" eaLnBrk="1" hangingPunct="1" indent="0" marL="9144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3pPr>
            <a:lvl4pPr algn="l" eaLnBrk="1" hangingPunct="1" indent="0" marL="13716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4pPr>
            <a:lvl5pPr algn="l" eaLnBrk="1" hangingPunct="1" indent="0" marL="18288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5pPr>
          </a:lstStyle>
          <a:p>
            <a:pPr algn="l" fontAlgn="base" indent="0" lvl="0" mar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Bats" pitchFamily="2" charset="2"/>
              <a:buNone/>
              <a:tabLst>
                <a:tab algn="l" pos="649287"/>
              </a:tabLst>
            </a:pPr>
            <a:r>
              <a:rPr altLang="en-US" baseline="0" sz="2200" lang="en-GB" u="none">
                <a:latin typeface="Times New Roman" pitchFamily="18" charset="0"/>
                <a:ea typeface="Times New Roman" pitchFamily="18" charset="0"/>
              </a:rPr>
              <a:t>Impulse</a:t>
            </a:r>
          </a:p>
        </p:txBody>
      </p:sp>
      <p:sp>
        <p:nvSpPr>
          <p:cNvPr id="1048634" name=""/>
          <p:cNvSpPr/>
          <p:nvPr/>
        </p:nvSpPr>
        <p:spPr>
          <a:xfrm rot="0">
            <a:off x="1330325" y="3492500"/>
            <a:ext cx="558800" cy="317500"/>
          </a:xfrm>
          <a:prstGeom prst="rect"/>
          <a:noFill/>
          <a:ln>
            <a:noFill/>
          </a:ln>
        </p:spPr>
        <p:txBody>
          <a:bodyPr anchor="t" bIns="0" lIns="0" rIns="0" tIns="0" vert="horz" wrap="none">
            <a:spAutoFit/>
          </a:bodyPr>
          <a:lstStyle>
            <a:lvl1pPr algn="l" eaLnBrk="1" hangingPunct="1" indent="0" marL="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1pPr>
            <a:lvl2pPr algn="l" eaLnBrk="1" hangingPunct="1" indent="0" marL="4572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2pPr>
            <a:lvl3pPr algn="l" eaLnBrk="1" hangingPunct="1" indent="0" marL="9144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3pPr>
            <a:lvl4pPr algn="l" eaLnBrk="1" hangingPunct="1" indent="0" marL="13716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4pPr>
            <a:lvl5pPr algn="l" eaLnBrk="1" hangingPunct="1" indent="0" marL="18288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5pPr>
          </a:lstStyle>
          <a:p>
            <a:pPr algn="l" fontAlgn="base" indent="0" lvl="0" mar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Bats" pitchFamily="2" charset="2"/>
              <a:buNone/>
            </a:pPr>
            <a:r>
              <a:rPr altLang="en-US" baseline="0" sz="2200" lang="en-GB" u="none">
                <a:latin typeface="Times New Roman" pitchFamily="18" charset="0"/>
                <a:ea typeface="Times New Roman" pitchFamily="18" charset="0"/>
              </a:rPr>
              <a:t>Step</a:t>
            </a:r>
          </a:p>
        </p:txBody>
      </p:sp>
      <p:sp>
        <p:nvSpPr>
          <p:cNvPr id="1048635" name=""/>
          <p:cNvSpPr/>
          <p:nvPr/>
        </p:nvSpPr>
        <p:spPr>
          <a:xfrm rot="0">
            <a:off x="1246187" y="4286250"/>
            <a:ext cx="723900" cy="317500"/>
          </a:xfrm>
          <a:prstGeom prst="rect"/>
          <a:noFill/>
          <a:ln>
            <a:noFill/>
          </a:ln>
        </p:spPr>
        <p:txBody>
          <a:bodyPr anchor="t" bIns="0" lIns="0" rIns="0" tIns="0" vert="horz" wrap="none">
            <a:spAutoFit/>
          </a:bodyPr>
          <a:lstStyle>
            <a:lvl1pPr algn="l" eaLnBrk="1" hangingPunct="1" indent="0" marL="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1pPr>
            <a:lvl2pPr algn="l" eaLnBrk="1" hangingPunct="1" indent="0" marL="4572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2pPr>
            <a:lvl3pPr algn="l" eaLnBrk="1" hangingPunct="1" indent="0" marL="9144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3pPr>
            <a:lvl4pPr algn="l" eaLnBrk="1" hangingPunct="1" indent="0" marL="13716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4pPr>
            <a:lvl5pPr algn="l" eaLnBrk="1" hangingPunct="1" indent="0" marL="18288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5pPr>
          </a:lstStyle>
          <a:p>
            <a:pPr algn="l" fontAlgn="base" indent="0" lvl="0" mar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Bats" pitchFamily="2" charset="2"/>
              <a:buNone/>
              <a:tabLst>
                <a:tab algn="l" pos="649287"/>
              </a:tabLst>
            </a:pPr>
            <a:r>
              <a:rPr altLang="en-US" baseline="0" sz="2200" lang="en-GB" u="none">
                <a:latin typeface="Times New Roman" pitchFamily="18" charset="0"/>
                <a:ea typeface="Times New Roman" pitchFamily="18" charset="0"/>
              </a:rPr>
              <a:t>Ramp</a:t>
            </a:r>
          </a:p>
        </p:txBody>
      </p:sp>
      <p:sp>
        <p:nvSpPr>
          <p:cNvPr id="1048636" name=""/>
          <p:cNvSpPr/>
          <p:nvPr/>
        </p:nvSpPr>
        <p:spPr>
          <a:xfrm rot="0">
            <a:off x="893762" y="5010150"/>
            <a:ext cx="1447800" cy="317500"/>
          </a:xfrm>
          <a:prstGeom prst="rect"/>
          <a:noFill/>
          <a:ln>
            <a:noFill/>
          </a:ln>
        </p:spPr>
        <p:txBody>
          <a:bodyPr anchor="t" bIns="0" lIns="0" rIns="0" tIns="0" vert="horz" wrap="none">
            <a:spAutoFit/>
          </a:bodyPr>
          <a:lstStyle>
            <a:lvl1pPr algn="l" eaLnBrk="1" hangingPunct="1" indent="0" marL="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1pPr>
            <a:lvl2pPr algn="l" eaLnBrk="1" hangingPunct="1" indent="0" marL="4572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2pPr>
            <a:lvl3pPr algn="l" eaLnBrk="1" hangingPunct="1" indent="0" marL="9144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3pPr>
            <a:lvl4pPr algn="l" eaLnBrk="1" hangingPunct="1" indent="0" marL="13716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4pPr>
            <a:lvl5pPr algn="l" eaLnBrk="1" hangingPunct="1" indent="0" marL="18288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5pPr>
          </a:lstStyle>
          <a:p>
            <a:pPr algn="l" fontAlgn="base" indent="0" lvl="0" mar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Bats" pitchFamily="2" charset="2"/>
              <a:buNone/>
              <a:tabLst>
                <a:tab algn="l" pos="649287"/>
                <a:tab algn="l" pos="1298575"/>
              </a:tabLst>
            </a:pPr>
            <a:r>
              <a:rPr altLang="en-US" baseline="0" sz="2200" lang="en-GB" u="none">
                <a:latin typeface="Times New Roman" pitchFamily="18" charset="0"/>
                <a:ea typeface="Times New Roman" pitchFamily="18" charset="0"/>
              </a:rPr>
              <a:t>Exponential</a:t>
            </a:r>
          </a:p>
        </p:txBody>
      </p:sp>
      <p:sp>
        <p:nvSpPr>
          <p:cNvPr id="1048637" name=""/>
          <p:cNvSpPr/>
          <p:nvPr/>
        </p:nvSpPr>
        <p:spPr>
          <a:xfrm rot="0">
            <a:off x="1330325" y="5724525"/>
            <a:ext cx="533400" cy="317500"/>
          </a:xfrm>
          <a:prstGeom prst="rect"/>
          <a:noFill/>
          <a:ln>
            <a:noFill/>
          </a:ln>
        </p:spPr>
        <p:txBody>
          <a:bodyPr anchor="t" bIns="0" lIns="0" rIns="0" tIns="0" vert="horz" wrap="none">
            <a:spAutoFit/>
          </a:bodyPr>
          <a:lstStyle>
            <a:lvl1pPr algn="l" eaLnBrk="1" hangingPunct="1" indent="0" marL="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1pPr>
            <a:lvl2pPr algn="l" eaLnBrk="1" hangingPunct="1" indent="0" marL="4572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2pPr>
            <a:lvl3pPr algn="l" eaLnBrk="1" hangingPunct="1" indent="0" marL="9144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3pPr>
            <a:lvl4pPr algn="l" eaLnBrk="1" hangingPunct="1" indent="0" marL="13716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4pPr>
            <a:lvl5pPr algn="l" eaLnBrk="1" hangingPunct="1" indent="0" marL="18288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5pPr>
          </a:lstStyle>
          <a:p>
            <a:pPr algn="l" fontAlgn="base" indent="0" lvl="0" mar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Bats" pitchFamily="2" charset="2"/>
              <a:buNone/>
            </a:pPr>
            <a:r>
              <a:rPr altLang="en-US" baseline="0" sz="2200" lang="en-GB" u="none">
                <a:latin typeface="Times New Roman" pitchFamily="18" charset="0"/>
                <a:ea typeface="Times New Roman" pitchFamily="18" charset="0"/>
              </a:rPr>
              <a:t>Sine</a:t>
            </a:r>
          </a:p>
        </p:txBody>
      </p:sp>
      <p:sp>
        <p:nvSpPr>
          <p:cNvPr id="1048638" name=""/>
          <p:cNvSpPr/>
          <p:nvPr/>
        </p:nvSpPr>
        <p:spPr>
          <a:xfrm rot="0">
            <a:off x="7392987" y="2681287"/>
            <a:ext cx="139700" cy="334962"/>
          </a:xfrm>
          <a:prstGeom prst="rect"/>
          <a:noFill/>
          <a:ln>
            <a:noFill/>
          </a:ln>
        </p:spPr>
        <p:txBody>
          <a:bodyPr anchor="t" bIns="0" lIns="0" rIns="0" tIns="0" vert="horz" wrap="none">
            <a:spAutoFit/>
          </a:bodyPr>
          <a:lstStyle>
            <a:lvl1pPr algn="l" eaLnBrk="1" hangingPunct="1" indent="0" marL="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1pPr>
            <a:lvl2pPr algn="l" eaLnBrk="1" hangingPunct="1" indent="0" marL="4572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2pPr>
            <a:lvl3pPr algn="l" eaLnBrk="1" hangingPunct="1" indent="0" marL="9144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3pPr>
            <a:lvl4pPr algn="l" eaLnBrk="1" hangingPunct="1" indent="0" marL="13716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4pPr>
            <a:lvl5pPr algn="l" eaLnBrk="1" hangingPunct="1" indent="0" marL="1828800" rtl="0">
              <a:defRPr sz="1800">
                <a:solidFill>
                  <a:srgbClr val="000000"/>
                </a:solidFill>
                <a:latin typeface="Arial" pitchFamily="34" charset="0"/>
                <a:ea typeface="Arial" pitchFamily="34" charset="0"/>
              </a:defRPr>
            </a:lvl5pPr>
          </a:lstStyle>
          <a:p>
            <a:pPr algn="l" fontAlgn="base" indent="0" lvl="0" mar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Bats" pitchFamily="2" charset="2"/>
              <a:buNone/>
            </a:pPr>
            <a:r>
              <a:rPr altLang="en-US" baseline="0" sz="2200" lang="en-GB" u="none">
                <a:latin typeface="Times New Roman" pitchFamily="18" charset="0"/>
                <a:ea typeface="Times New Roman" pitchFamily="18" charset="0"/>
              </a:rPr>
              <a:t>1</a:t>
            </a:r>
          </a:p>
        </p:txBody>
      </p:sp>
      <p:cxnSp>
        <p:nvCxnSpPr>
          <p:cNvPr id="3145751" name=""/>
          <p:cNvCxnSpPr>
            <a:cxnSpLocks/>
          </p:cNvCxnSpPr>
          <p:nvPr/>
        </p:nvCxnSpPr>
        <p:spPr>
          <a:xfrm rot="0">
            <a:off x="568325" y="2443162"/>
            <a:ext cx="8575675" cy="0"/>
          </a:xfrm>
          <a:prstGeom prst="line"/>
          <a:noFill/>
          <a:ln w="9525" cap="flat" cmpd="sng">
            <a:solidFill>
              <a:srgbClr val="FFFF00">
                <a:alpha val="100000"/>
              </a:srgbClr>
            </a:solidFill>
            <a:prstDash val="solid"/>
            <a:round/>
          </a:ln>
        </p:spPr>
      </p:cxnSp>
      <p:grpSp>
        <p:nvGrpSpPr>
          <p:cNvPr id="54" name=""/>
          <p:cNvGrpSpPr/>
          <p:nvPr/>
        </p:nvGrpSpPr>
        <p:grpSpPr>
          <a:xfrm rot="0">
            <a:off x="5087937" y="3338512"/>
            <a:ext cx="1230312" cy="642937"/>
            <a:chOff x="3205" y="2068"/>
            <a:chExt cx="775" cy="405"/>
          </a:xfrm>
        </p:grpSpPr>
        <p:cxnSp>
          <p:nvCxnSpPr>
            <p:cNvPr id="3145752" name=""/>
            <p:cNvCxnSpPr>
              <a:cxnSpLocks/>
            </p:cNvCxnSpPr>
            <p:nvPr/>
          </p:nvCxnSpPr>
          <p:spPr>
            <a:xfrm rot="0" flipH="1">
              <a:off x="3306" y="2068"/>
              <a:ext cx="0" cy="405"/>
            </a:xfrm>
            <a:prstGeom prst="line"/>
            <a:noFill/>
            <a:ln w="9525" cap="flat" cmpd="sng">
              <a:solidFill>
                <a:schemeClr val="dk1">
                  <a:alpha val="100000"/>
                </a:schemeClr>
              </a:solidFill>
              <a:prstDash val="solid"/>
              <a:round/>
            </a:ln>
          </p:spPr>
        </p:cxnSp>
        <p:cxnSp>
          <p:nvCxnSpPr>
            <p:cNvPr id="3145753" name=""/>
            <p:cNvCxnSpPr>
              <a:cxnSpLocks/>
            </p:cNvCxnSpPr>
            <p:nvPr/>
          </p:nvCxnSpPr>
          <p:spPr>
            <a:xfrm rot="0">
              <a:off x="3205" y="2390"/>
              <a:ext cx="775" cy="0"/>
            </a:xfrm>
            <a:prstGeom prst="line"/>
            <a:noFill/>
            <a:ln w="9525" cap="flat" cmpd="sng">
              <a:solidFill>
                <a:schemeClr val="dk1">
                  <a:alpha val="100000"/>
                </a:schemeClr>
              </a:solidFill>
              <a:prstDash val="solid"/>
              <a:round/>
            </a:ln>
          </p:spPr>
        </p:cxnSp>
        <p:cxnSp>
          <p:nvCxnSpPr>
            <p:cNvPr id="3145754" name=""/>
            <p:cNvCxnSpPr>
              <a:cxnSpLocks/>
            </p:cNvCxnSpPr>
            <p:nvPr/>
          </p:nvCxnSpPr>
          <p:spPr>
            <a:xfrm rot="0" flipH="1" flipV="1">
              <a:off x="3306" y="2192"/>
              <a:ext cx="0" cy="198"/>
            </a:xfrm>
            <a:prstGeom prst="line"/>
            <a:noFill/>
            <a:ln w="36720" cap="flat" cmpd="sng">
              <a:solidFill>
                <a:schemeClr val="hlink">
                  <a:alpha val="100000"/>
                </a:schemeClr>
              </a:solidFill>
              <a:prstDash val="solid"/>
              <a:round/>
            </a:ln>
          </p:spPr>
        </p:cxnSp>
        <p:cxnSp>
          <p:nvCxnSpPr>
            <p:cNvPr id="3145755" name=""/>
            <p:cNvCxnSpPr>
              <a:cxnSpLocks/>
            </p:cNvCxnSpPr>
            <p:nvPr/>
          </p:nvCxnSpPr>
          <p:spPr>
            <a:xfrm rot="0">
              <a:off x="3306" y="2201"/>
              <a:ext cx="640" cy="0"/>
            </a:xfrm>
            <a:prstGeom prst="line"/>
            <a:noFill/>
            <a:ln w="36720" cap="flat" cmpd="sng">
              <a:solidFill>
                <a:schemeClr val="hlink">
                  <a:alpha val="100000"/>
                </a:schemeClr>
              </a:solidFill>
              <a:prstDash val="solid"/>
              <a:round/>
            </a:ln>
          </p:spPr>
        </p:cxnSp>
      </p:grpSp>
      <p:grpSp>
        <p:nvGrpSpPr>
          <p:cNvPr id="55" name=""/>
          <p:cNvGrpSpPr/>
          <p:nvPr/>
        </p:nvGrpSpPr>
        <p:grpSpPr>
          <a:xfrm rot="0">
            <a:off x="5100637" y="4132262"/>
            <a:ext cx="1231900" cy="642937"/>
            <a:chOff x="3213" y="2606"/>
            <a:chExt cx="776" cy="405"/>
          </a:xfrm>
        </p:grpSpPr>
        <p:cxnSp>
          <p:nvCxnSpPr>
            <p:cNvPr id="3145756" name=""/>
            <p:cNvCxnSpPr>
              <a:cxnSpLocks/>
            </p:cNvCxnSpPr>
            <p:nvPr/>
          </p:nvCxnSpPr>
          <p:spPr>
            <a:xfrm rot="0" flipH="1">
              <a:off x="3315" y="2606"/>
              <a:ext cx="0" cy="405"/>
            </a:xfrm>
            <a:prstGeom prst="line"/>
            <a:noFill/>
            <a:ln w="9525" cap="flat" cmpd="sng">
              <a:solidFill>
                <a:schemeClr val="dk1">
                  <a:alpha val="100000"/>
                </a:schemeClr>
              </a:solidFill>
              <a:prstDash val="solid"/>
              <a:round/>
            </a:ln>
          </p:spPr>
        </p:cxnSp>
        <p:cxnSp>
          <p:nvCxnSpPr>
            <p:cNvPr id="3145757" name=""/>
            <p:cNvCxnSpPr>
              <a:cxnSpLocks/>
            </p:cNvCxnSpPr>
            <p:nvPr/>
          </p:nvCxnSpPr>
          <p:spPr>
            <a:xfrm rot="0">
              <a:off x="3213" y="2929"/>
              <a:ext cx="776" cy="0"/>
            </a:xfrm>
            <a:prstGeom prst="line"/>
            <a:noFill/>
            <a:ln w="9525" cap="flat" cmpd="sng">
              <a:solidFill>
                <a:schemeClr val="dk1">
                  <a:alpha val="100000"/>
                </a:schemeClr>
              </a:solidFill>
              <a:prstDash val="solid"/>
              <a:round/>
            </a:ln>
          </p:spPr>
        </p:cxnSp>
        <p:cxnSp>
          <p:nvCxnSpPr>
            <p:cNvPr id="3145758" name=""/>
            <p:cNvCxnSpPr>
              <a:cxnSpLocks/>
            </p:cNvCxnSpPr>
            <p:nvPr/>
          </p:nvCxnSpPr>
          <p:spPr>
            <a:xfrm rot="0" flipV="1">
              <a:off x="3315" y="2639"/>
              <a:ext cx="460" cy="290"/>
            </a:xfrm>
            <a:prstGeom prst="line"/>
            <a:noFill/>
            <a:ln w="36720" cap="flat" cmpd="sng">
              <a:solidFill>
                <a:schemeClr val="hlink">
                  <a:alpha val="100000"/>
                </a:schemeClr>
              </a:solidFill>
              <a:prstDash val="solid"/>
              <a:round/>
            </a:ln>
          </p:spPr>
        </p:cxnSp>
      </p:grpSp>
      <p:grpSp>
        <p:nvGrpSpPr>
          <p:cNvPr id="56" name=""/>
          <p:cNvGrpSpPr/>
          <p:nvPr/>
        </p:nvGrpSpPr>
        <p:grpSpPr>
          <a:xfrm rot="0">
            <a:off x="5100637" y="4856162"/>
            <a:ext cx="1231900" cy="642937"/>
            <a:chOff x="3213" y="3086"/>
            <a:chExt cx="776" cy="405"/>
          </a:xfrm>
        </p:grpSpPr>
        <p:sp>
          <p:nvSpPr>
            <p:cNvPr id="1048639" name=""/>
            <p:cNvSpPr/>
            <p:nvPr/>
          </p:nvSpPr>
          <p:spPr>
            <a:xfrm rot="0">
              <a:off x="3318" y="3138"/>
              <a:ext cx="417" cy="264"/>
            </a:xfrm>
            <a:custGeom>
              <a:avLst/>
              <a:ahLst/>
              <a:rect l="0" t="0" r="r" b="b"/>
              <a:pathLst>
                <a:path w="2027" h="1323">
                  <a:moveTo>
                    <a:pt x="0" y="1322"/>
                  </a:moveTo>
                  <a:cubicBezTo>
                    <a:pt x="1303" y="1236"/>
                    <a:pt x="2026" y="0"/>
                    <a:pt x="2026" y="0"/>
                  </a:cubicBezTo>
                </a:path>
              </a:pathLst>
            </a:custGeom>
            <a:noFill/>
            <a:ln w="36720" cap="flat" cmpd="sng">
              <a:solidFill>
                <a:schemeClr val="hlink">
                  <a:alpha val="100000"/>
                </a:schemeClr>
              </a:solidFill>
              <a:prstDash val="solid"/>
              <a:round/>
            </a:ln>
          </p:spPr>
          <p:txBody>
            <a:bodyPr anchor="t" bIns="45720" lIns="91440" rIns="91440" tIns="45720" vert="horz"/>
            <a:lstStyle>
              <a:lvl1pPr algn="l" eaLnBrk="1" hangingPunct="1" indent="0" marL="0" rtl="0">
                <a:defRPr sz="1800">
                  <a:solidFill>
                    <a:srgbClr val="000000"/>
                  </a:solidFill>
                  <a:latin typeface="Arial" pitchFamily="34" charset="0"/>
                  <a:ea typeface="Arial" pitchFamily="34" charset="0"/>
                </a:defRPr>
              </a:lvl1pPr>
              <a:lvl2pPr algn="l" eaLnBrk="1" hangingPunct="1" indent="0" marL="457200" rtl="0">
                <a:defRPr sz="1800">
                  <a:solidFill>
                    <a:srgbClr val="000000"/>
                  </a:solidFill>
                  <a:latin typeface="Arial" pitchFamily="34" charset="0"/>
                  <a:ea typeface="Arial" pitchFamily="34" charset="0"/>
                </a:defRPr>
              </a:lvl2pPr>
              <a:lvl3pPr algn="l" eaLnBrk="1" hangingPunct="1" indent="0" marL="914400" rtl="0">
                <a:defRPr sz="1800">
                  <a:solidFill>
                    <a:srgbClr val="000000"/>
                  </a:solidFill>
                  <a:latin typeface="Arial" pitchFamily="34" charset="0"/>
                  <a:ea typeface="Arial" pitchFamily="34" charset="0"/>
                </a:defRPr>
              </a:lvl3pPr>
              <a:lvl4pPr algn="l" eaLnBrk="1" hangingPunct="1" indent="0" marL="1371600" rtl="0">
                <a:defRPr sz="1800">
                  <a:solidFill>
                    <a:srgbClr val="000000"/>
                  </a:solidFill>
                  <a:latin typeface="Arial" pitchFamily="34" charset="0"/>
                  <a:ea typeface="Arial" pitchFamily="34" charset="0"/>
                </a:defRPr>
              </a:lvl4pPr>
              <a:lvl5pPr algn="l" eaLnBrk="1" hangingPunct="1" indent="0" marL="1828800" rtl="0">
                <a:defRPr sz="1800">
                  <a:solidFill>
                    <a:srgbClr val="000000"/>
                  </a:solidFill>
                  <a:latin typeface="Arial" pitchFamily="34" charset="0"/>
                  <a:ea typeface="Arial" pitchFamily="34" charset="0"/>
                </a:defRPr>
              </a:lvl5pPr>
            </a:lstStyle>
            <a:p>
              <a:pPr algn="l" fontAlgn="base" indent="0" lvl="0" mar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u="none"/>
            </a:p>
          </p:txBody>
        </p:sp>
        <p:cxnSp>
          <p:nvCxnSpPr>
            <p:cNvPr id="3145759" name=""/>
            <p:cNvCxnSpPr>
              <a:cxnSpLocks/>
            </p:cNvCxnSpPr>
            <p:nvPr/>
          </p:nvCxnSpPr>
          <p:spPr>
            <a:xfrm rot="0" flipH="1">
              <a:off x="3315" y="3086"/>
              <a:ext cx="0" cy="405"/>
            </a:xfrm>
            <a:prstGeom prst="line"/>
            <a:noFill/>
            <a:ln w="9525" cap="flat" cmpd="sng">
              <a:solidFill>
                <a:schemeClr val="dk1">
                  <a:alpha val="100000"/>
                </a:schemeClr>
              </a:solidFill>
              <a:prstDash val="solid"/>
              <a:round/>
            </a:ln>
          </p:spPr>
        </p:cxnSp>
        <p:cxnSp>
          <p:nvCxnSpPr>
            <p:cNvPr id="3145760" name=""/>
            <p:cNvCxnSpPr>
              <a:cxnSpLocks/>
            </p:cNvCxnSpPr>
            <p:nvPr/>
          </p:nvCxnSpPr>
          <p:spPr>
            <a:xfrm rot="0">
              <a:off x="3213" y="3409"/>
              <a:ext cx="776" cy="0"/>
            </a:xfrm>
            <a:prstGeom prst="line"/>
            <a:noFill/>
            <a:ln w="9525" cap="flat" cmpd="sng">
              <a:solidFill>
                <a:schemeClr val="dk1">
                  <a:alpha val="100000"/>
                </a:schemeClr>
              </a:solidFill>
              <a:prstDash val="solid"/>
              <a:round/>
            </a:ln>
          </p:spPr>
        </p:cxnSp>
      </p:grpSp>
      <p:grpSp>
        <p:nvGrpSpPr>
          <p:cNvPr id="57" name=""/>
          <p:cNvGrpSpPr/>
          <p:nvPr/>
        </p:nvGrpSpPr>
        <p:grpSpPr>
          <a:xfrm rot="0">
            <a:off x="5046662" y="5570537"/>
            <a:ext cx="1597025" cy="642937"/>
            <a:chOff x="3179" y="3533"/>
            <a:chExt cx="1006" cy="405"/>
          </a:xfrm>
        </p:grpSpPr>
        <p:cxnSp>
          <p:nvCxnSpPr>
            <p:cNvPr id="3145761" name=""/>
            <p:cNvCxnSpPr>
              <a:cxnSpLocks/>
            </p:cNvCxnSpPr>
            <p:nvPr/>
          </p:nvCxnSpPr>
          <p:spPr>
            <a:xfrm rot="0">
              <a:off x="3179" y="3731"/>
              <a:ext cx="1006" cy="0"/>
            </a:xfrm>
            <a:prstGeom prst="line"/>
            <a:noFill/>
            <a:ln w="9525" cap="flat" cmpd="sng">
              <a:solidFill>
                <a:schemeClr val="dk1">
                  <a:alpha val="100000"/>
                </a:schemeClr>
              </a:solidFill>
              <a:prstDash val="solid"/>
              <a:round/>
            </a:ln>
          </p:spPr>
        </p:cxnSp>
        <p:cxnSp>
          <p:nvCxnSpPr>
            <p:cNvPr id="3145762" name=""/>
            <p:cNvCxnSpPr>
              <a:cxnSpLocks/>
            </p:cNvCxnSpPr>
            <p:nvPr/>
          </p:nvCxnSpPr>
          <p:spPr>
            <a:xfrm rot="0" flipH="1">
              <a:off x="3315" y="3533"/>
              <a:ext cx="0" cy="405"/>
            </a:xfrm>
            <a:prstGeom prst="line"/>
            <a:noFill/>
            <a:ln w="9525" cap="flat" cmpd="sng">
              <a:solidFill>
                <a:schemeClr val="dk1">
                  <a:alpha val="100000"/>
                </a:schemeClr>
              </a:solidFill>
              <a:prstDash val="solid"/>
              <a:round/>
            </a:ln>
          </p:spPr>
        </p:cxnSp>
        <p:sp>
          <p:nvSpPr>
            <p:cNvPr id="1048640" name=""/>
            <p:cNvSpPr/>
            <p:nvPr/>
          </p:nvSpPr>
          <p:spPr>
            <a:xfrm rot="0">
              <a:off x="3315" y="3557"/>
              <a:ext cx="375" cy="173"/>
            </a:xfrm>
            <a:custGeom>
              <a:avLst/>
              <a:ahLst/>
              <a:rect l="0" t="0" r="r" b="b"/>
              <a:pathLst>
                <a:path w="1820" h="870">
                  <a:moveTo>
                    <a:pt x="0" y="869"/>
                  </a:moveTo>
                  <a:cubicBezTo>
                    <a:pt x="331" y="290"/>
                    <a:pt x="703" y="0"/>
                    <a:pt x="703" y="0"/>
                  </a:cubicBezTo>
                  <a:cubicBezTo>
                    <a:pt x="703" y="0"/>
                    <a:pt x="1117" y="83"/>
                    <a:pt x="1117" y="83"/>
                  </a:cubicBezTo>
                  <a:cubicBezTo>
                    <a:pt x="1117" y="83"/>
                    <a:pt x="1530" y="538"/>
                    <a:pt x="1530" y="538"/>
                  </a:cubicBezTo>
                  <a:cubicBezTo>
                    <a:pt x="1530" y="538"/>
                    <a:pt x="1819" y="869"/>
                    <a:pt x="1819" y="869"/>
                  </a:cubicBezTo>
                </a:path>
              </a:pathLst>
            </a:custGeom>
            <a:noFill/>
            <a:ln w="36720" cap="flat" cmpd="sng">
              <a:solidFill>
                <a:schemeClr val="hlink">
                  <a:alpha val="100000"/>
                </a:schemeClr>
              </a:solidFill>
              <a:prstDash val="solid"/>
              <a:round/>
            </a:ln>
          </p:spPr>
          <p:txBody>
            <a:bodyPr anchor="t" bIns="45720" lIns="91440" rIns="91440" tIns="45720" vert="horz"/>
            <a:lstStyle>
              <a:lvl1pPr algn="l" eaLnBrk="1" hangingPunct="1" indent="0" marL="0" rtl="0">
                <a:defRPr sz="1800">
                  <a:solidFill>
                    <a:srgbClr val="000000"/>
                  </a:solidFill>
                  <a:latin typeface="Arial" pitchFamily="34" charset="0"/>
                  <a:ea typeface="Arial" pitchFamily="34" charset="0"/>
                </a:defRPr>
              </a:lvl1pPr>
              <a:lvl2pPr algn="l" eaLnBrk="1" hangingPunct="1" indent="0" marL="457200" rtl="0">
                <a:defRPr sz="1800">
                  <a:solidFill>
                    <a:srgbClr val="000000"/>
                  </a:solidFill>
                  <a:latin typeface="Arial" pitchFamily="34" charset="0"/>
                  <a:ea typeface="Arial" pitchFamily="34" charset="0"/>
                </a:defRPr>
              </a:lvl2pPr>
              <a:lvl3pPr algn="l" eaLnBrk="1" hangingPunct="1" indent="0" marL="914400" rtl="0">
                <a:defRPr sz="1800">
                  <a:solidFill>
                    <a:srgbClr val="000000"/>
                  </a:solidFill>
                  <a:latin typeface="Arial" pitchFamily="34" charset="0"/>
                  <a:ea typeface="Arial" pitchFamily="34" charset="0"/>
                </a:defRPr>
              </a:lvl3pPr>
              <a:lvl4pPr algn="l" eaLnBrk="1" hangingPunct="1" indent="0" marL="1371600" rtl="0">
                <a:defRPr sz="1800">
                  <a:solidFill>
                    <a:srgbClr val="000000"/>
                  </a:solidFill>
                  <a:latin typeface="Arial" pitchFamily="34" charset="0"/>
                  <a:ea typeface="Arial" pitchFamily="34" charset="0"/>
                </a:defRPr>
              </a:lvl4pPr>
              <a:lvl5pPr algn="l" eaLnBrk="1" hangingPunct="1" indent="0" marL="1828800" rtl="0">
                <a:defRPr sz="1800">
                  <a:solidFill>
                    <a:srgbClr val="000000"/>
                  </a:solidFill>
                  <a:latin typeface="Arial" pitchFamily="34" charset="0"/>
                  <a:ea typeface="Arial" pitchFamily="34" charset="0"/>
                </a:defRPr>
              </a:lvl5pPr>
            </a:lstStyle>
            <a:p>
              <a:pPr algn="l" fontAlgn="base" indent="0" lvl="0" mar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u="none"/>
            </a:p>
          </p:txBody>
        </p:sp>
        <p:sp>
          <p:nvSpPr>
            <p:cNvPr id="1048641" name=""/>
            <p:cNvSpPr/>
            <p:nvPr/>
          </p:nvSpPr>
          <p:spPr>
            <a:xfrm rot="0">
              <a:off x="3695" y="3734"/>
              <a:ext cx="374" cy="173"/>
            </a:xfrm>
            <a:custGeom>
              <a:avLst/>
              <a:ahLst/>
              <a:rect l="0" t="0" r="r" b="b"/>
              <a:pathLst>
                <a:path w="1820" h="870">
                  <a:moveTo>
                    <a:pt x="0" y="0"/>
                  </a:moveTo>
                  <a:cubicBezTo>
                    <a:pt x="331" y="579"/>
                    <a:pt x="703" y="869"/>
                    <a:pt x="703" y="869"/>
                  </a:cubicBezTo>
                  <a:cubicBezTo>
                    <a:pt x="703" y="869"/>
                    <a:pt x="1117" y="786"/>
                    <a:pt x="1117" y="786"/>
                  </a:cubicBezTo>
                  <a:cubicBezTo>
                    <a:pt x="1117" y="786"/>
                    <a:pt x="1530" y="331"/>
                    <a:pt x="1530" y="331"/>
                  </a:cubicBezTo>
                  <a:cubicBezTo>
                    <a:pt x="1530" y="331"/>
                    <a:pt x="1819" y="0"/>
                    <a:pt x="1819" y="0"/>
                  </a:cubicBezTo>
                </a:path>
              </a:pathLst>
            </a:custGeom>
            <a:noFill/>
            <a:ln w="36720" cap="flat" cmpd="sng">
              <a:solidFill>
                <a:schemeClr val="hlink">
                  <a:alpha val="100000"/>
                </a:schemeClr>
              </a:solidFill>
              <a:prstDash val="solid"/>
              <a:round/>
            </a:ln>
          </p:spPr>
          <p:txBody>
            <a:bodyPr anchor="t" bIns="45720" lIns="91440" rIns="91440" tIns="45720" vert="horz"/>
            <a:lstStyle>
              <a:lvl1pPr algn="l" eaLnBrk="1" hangingPunct="1" indent="0" marL="0" rtl="0">
                <a:defRPr sz="1800">
                  <a:solidFill>
                    <a:srgbClr val="000000"/>
                  </a:solidFill>
                  <a:latin typeface="Arial" pitchFamily="34" charset="0"/>
                  <a:ea typeface="Arial" pitchFamily="34" charset="0"/>
                </a:defRPr>
              </a:lvl1pPr>
              <a:lvl2pPr algn="l" eaLnBrk="1" hangingPunct="1" indent="0" marL="457200" rtl="0">
                <a:defRPr sz="1800">
                  <a:solidFill>
                    <a:srgbClr val="000000"/>
                  </a:solidFill>
                  <a:latin typeface="Arial" pitchFamily="34" charset="0"/>
                  <a:ea typeface="Arial" pitchFamily="34" charset="0"/>
                </a:defRPr>
              </a:lvl2pPr>
              <a:lvl3pPr algn="l" eaLnBrk="1" hangingPunct="1" indent="0" marL="914400" rtl="0">
                <a:defRPr sz="1800">
                  <a:solidFill>
                    <a:srgbClr val="000000"/>
                  </a:solidFill>
                  <a:latin typeface="Arial" pitchFamily="34" charset="0"/>
                  <a:ea typeface="Arial" pitchFamily="34" charset="0"/>
                </a:defRPr>
              </a:lvl3pPr>
              <a:lvl4pPr algn="l" eaLnBrk="1" hangingPunct="1" indent="0" marL="1371600" rtl="0">
                <a:defRPr sz="1800">
                  <a:solidFill>
                    <a:srgbClr val="000000"/>
                  </a:solidFill>
                  <a:latin typeface="Arial" pitchFamily="34" charset="0"/>
                  <a:ea typeface="Arial" pitchFamily="34" charset="0"/>
                </a:defRPr>
              </a:lvl4pPr>
              <a:lvl5pPr algn="l" eaLnBrk="1" hangingPunct="1" indent="0" marL="1828800" rtl="0">
                <a:defRPr sz="1800">
                  <a:solidFill>
                    <a:srgbClr val="000000"/>
                  </a:solidFill>
                  <a:latin typeface="Arial" pitchFamily="34" charset="0"/>
                  <a:ea typeface="Arial" pitchFamily="34" charset="0"/>
                </a:defRPr>
              </a:lvl5pPr>
            </a:lstStyle>
            <a:p>
              <a:pPr algn="l" fontAlgn="base" indent="0" lvl="0" mar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u="none"/>
            </a:p>
          </p:txBody>
        </p:sp>
      </p:grpSp>
      <p:grpSp>
        <p:nvGrpSpPr>
          <p:cNvPr id="58" name=""/>
          <p:cNvGrpSpPr/>
          <p:nvPr/>
        </p:nvGrpSpPr>
        <p:grpSpPr>
          <a:xfrm rot="0">
            <a:off x="5087937" y="2525712"/>
            <a:ext cx="1230312" cy="644525"/>
            <a:chOff x="3205" y="1571"/>
            <a:chExt cx="775" cy="406"/>
          </a:xfrm>
        </p:grpSpPr>
        <p:cxnSp>
          <p:nvCxnSpPr>
            <p:cNvPr id="3145763" name=""/>
            <p:cNvCxnSpPr>
              <a:cxnSpLocks/>
            </p:cNvCxnSpPr>
            <p:nvPr/>
          </p:nvCxnSpPr>
          <p:spPr>
            <a:xfrm rot="0" flipH="1">
              <a:off x="3306" y="1571"/>
              <a:ext cx="0" cy="406"/>
            </a:xfrm>
            <a:prstGeom prst="line"/>
            <a:noFill/>
            <a:ln w="9525" cap="flat" cmpd="sng">
              <a:solidFill>
                <a:schemeClr val="dk1">
                  <a:alpha val="100000"/>
                </a:schemeClr>
              </a:solidFill>
              <a:prstDash val="solid"/>
              <a:round/>
            </a:ln>
          </p:spPr>
        </p:cxnSp>
        <p:cxnSp>
          <p:nvCxnSpPr>
            <p:cNvPr id="3145764" name=""/>
            <p:cNvCxnSpPr>
              <a:cxnSpLocks/>
            </p:cNvCxnSpPr>
            <p:nvPr/>
          </p:nvCxnSpPr>
          <p:spPr>
            <a:xfrm rot="0">
              <a:off x="3205" y="1894"/>
              <a:ext cx="775" cy="0"/>
            </a:xfrm>
            <a:prstGeom prst="line"/>
            <a:noFill/>
            <a:ln w="9525" cap="flat" cmpd="sng">
              <a:solidFill>
                <a:schemeClr val="dk1">
                  <a:alpha val="100000"/>
                </a:schemeClr>
              </a:solidFill>
              <a:prstDash val="solid"/>
              <a:round/>
            </a:ln>
          </p:spPr>
        </p:cxnSp>
        <p:cxnSp>
          <p:nvCxnSpPr>
            <p:cNvPr id="3145765" name=""/>
            <p:cNvCxnSpPr>
              <a:cxnSpLocks/>
            </p:cNvCxnSpPr>
            <p:nvPr/>
          </p:nvCxnSpPr>
          <p:spPr>
            <a:xfrm rot="0" flipH="1" flipV="1">
              <a:off x="3306" y="1687"/>
              <a:ext cx="0" cy="207"/>
            </a:xfrm>
            <a:prstGeom prst="line"/>
            <a:noFill/>
            <a:ln w="36720" cap="flat" cmpd="sng">
              <a:solidFill>
                <a:schemeClr val="hlink">
                  <a:alpha val="100000"/>
                </a:schemeClr>
              </a:solidFill>
              <a:prstDash val="solid"/>
              <a:round/>
            </a:ln>
          </p:spPr>
        </p:cxnSp>
        <p:cxnSp>
          <p:nvCxnSpPr>
            <p:cNvPr id="3145766" name=""/>
            <p:cNvCxnSpPr>
              <a:cxnSpLocks/>
            </p:cNvCxnSpPr>
            <p:nvPr/>
          </p:nvCxnSpPr>
          <p:spPr>
            <a:xfrm rot="0">
              <a:off x="3319" y="1898"/>
              <a:ext cx="482" cy="0"/>
            </a:xfrm>
            <a:prstGeom prst="line"/>
            <a:noFill/>
            <a:ln w="36720" cap="flat" cmpd="sng">
              <a:solidFill>
                <a:schemeClr val="hlink">
                  <a:alpha val="100000"/>
                </a:schemeClr>
              </a:solidFill>
              <a:prstDash val="solid"/>
              <a:round/>
            </a:ln>
          </p:spPr>
        </p:cxnSp>
      </p:grpSp>
      <p:pic>
        <p:nvPicPr>
          <p:cNvPr id="2097164" name=""/>
          <p:cNvPicPr>
            <a:picLocks/>
          </p:cNvPicPr>
          <p:nvPr/>
        </p:nvPicPr>
        <p:blipFill>
          <a:blip xmlns:r="http://schemas.openxmlformats.org/officeDocument/2006/relationships" r:embed="rId1"/>
          <a:srcRect l="0" t="0" r="0" b="0"/>
          <a:stretch>
            <a:fillRect/>
          </a:stretch>
        </p:blipFill>
        <p:spPr>
          <a:xfrm rot="0">
            <a:off x="7353300" y="3355975"/>
            <a:ext cx="215900" cy="609600"/>
          </a:xfrm>
          <a:prstGeom prst="rect"/>
          <a:noFill/>
          <a:ln>
            <a:noFill/>
          </a:ln>
        </p:spPr>
      </p:pic>
      <p:pic>
        <p:nvPicPr>
          <p:cNvPr id="2097165" name=""/>
          <p:cNvPicPr>
            <a:picLocks/>
          </p:cNvPicPr>
          <p:nvPr/>
        </p:nvPicPr>
        <p:blipFill>
          <a:blip xmlns:r="http://schemas.openxmlformats.org/officeDocument/2006/relationships" r:embed="rId2"/>
          <a:srcRect l="0" t="0" r="0" b="0"/>
          <a:stretch>
            <a:fillRect/>
          </a:stretch>
        </p:blipFill>
        <p:spPr>
          <a:xfrm rot="0">
            <a:off x="7305675" y="4149725"/>
            <a:ext cx="312737" cy="609600"/>
          </a:xfrm>
          <a:prstGeom prst="rect"/>
          <a:noFill/>
          <a:ln>
            <a:noFill/>
          </a:ln>
        </p:spPr>
      </p:pic>
      <p:pic>
        <p:nvPicPr>
          <p:cNvPr id="2097166" name=""/>
          <p:cNvPicPr>
            <a:picLocks/>
          </p:cNvPicPr>
          <p:nvPr/>
        </p:nvPicPr>
        <p:blipFill>
          <a:blip xmlns:r="http://schemas.openxmlformats.org/officeDocument/2006/relationships" r:embed="rId3"/>
          <a:srcRect l="0" t="0" r="0" b="0"/>
          <a:stretch>
            <a:fillRect/>
          </a:stretch>
        </p:blipFill>
        <p:spPr>
          <a:xfrm rot="0">
            <a:off x="7177087" y="4873625"/>
            <a:ext cx="569912" cy="609600"/>
          </a:xfrm>
          <a:prstGeom prst="rect"/>
          <a:noFill/>
          <a:ln>
            <a:noFill/>
          </a:ln>
        </p:spPr>
      </p:pic>
      <p:pic>
        <p:nvPicPr>
          <p:cNvPr id="2097167" name=""/>
          <p:cNvPicPr>
            <a:picLocks/>
          </p:cNvPicPr>
          <p:nvPr/>
        </p:nvPicPr>
        <p:blipFill>
          <a:blip xmlns:r="http://schemas.openxmlformats.org/officeDocument/2006/relationships" r:embed="rId4"/>
          <a:srcRect l="0" t="0" r="0" b="0"/>
          <a:stretch>
            <a:fillRect/>
          </a:stretch>
        </p:blipFill>
        <p:spPr>
          <a:xfrm rot="0">
            <a:off x="7058025" y="5586412"/>
            <a:ext cx="808037" cy="609600"/>
          </a:xfrm>
          <a:prstGeom prst="rect"/>
          <a:noFill/>
          <a:ln>
            <a:noFill/>
          </a:ln>
        </p:spPr>
      </p:pic>
      <p:pic>
        <p:nvPicPr>
          <p:cNvPr id="2097168" name=""/>
          <p:cNvPicPr>
            <a:picLocks/>
          </p:cNvPicPr>
          <p:nvPr/>
        </p:nvPicPr>
        <p:blipFill>
          <a:blip xmlns:r="http://schemas.openxmlformats.org/officeDocument/2006/relationships" r:embed="rId5"/>
          <a:srcRect l="0" t="0" r="0" b="0"/>
          <a:stretch>
            <a:fillRect/>
          </a:stretch>
        </p:blipFill>
        <p:spPr>
          <a:xfrm rot="0">
            <a:off x="3092450" y="3473450"/>
            <a:ext cx="938212" cy="374650"/>
          </a:xfrm>
          <a:prstGeom prst="rect"/>
          <a:noFill/>
          <a:ln>
            <a:noFill/>
          </a:ln>
        </p:spPr>
      </p:pic>
      <p:pic>
        <p:nvPicPr>
          <p:cNvPr id="2097169" name=""/>
          <p:cNvPicPr>
            <a:picLocks/>
          </p:cNvPicPr>
          <p:nvPr/>
        </p:nvPicPr>
        <p:blipFill>
          <a:blip xmlns:r="http://schemas.openxmlformats.org/officeDocument/2006/relationships" r:embed="rId6"/>
          <a:srcRect l="0" t="0" r="0" b="0"/>
          <a:stretch>
            <a:fillRect/>
          </a:stretch>
        </p:blipFill>
        <p:spPr>
          <a:xfrm rot="0">
            <a:off x="3092450" y="4267200"/>
            <a:ext cx="938212" cy="374650"/>
          </a:xfrm>
          <a:prstGeom prst="rect"/>
          <a:noFill/>
          <a:ln>
            <a:noFill/>
          </a:ln>
        </p:spPr>
      </p:pic>
      <p:pic>
        <p:nvPicPr>
          <p:cNvPr id="2097170" name=""/>
          <p:cNvPicPr>
            <a:picLocks/>
          </p:cNvPicPr>
          <p:nvPr/>
        </p:nvPicPr>
        <p:blipFill>
          <a:blip xmlns:r="http://schemas.openxmlformats.org/officeDocument/2006/relationships" r:embed="rId7"/>
          <a:srcRect l="0" t="0" r="0" b="0"/>
          <a:stretch>
            <a:fillRect/>
          </a:stretch>
        </p:blipFill>
        <p:spPr>
          <a:xfrm rot="0">
            <a:off x="3014662" y="4972050"/>
            <a:ext cx="1095375" cy="411162"/>
          </a:xfrm>
          <a:prstGeom prst="rect"/>
          <a:noFill/>
          <a:ln>
            <a:noFill/>
          </a:ln>
        </p:spPr>
      </p:pic>
      <p:pic>
        <p:nvPicPr>
          <p:cNvPr id="2097171" name=""/>
          <p:cNvPicPr>
            <a:picLocks/>
          </p:cNvPicPr>
          <p:nvPr/>
        </p:nvPicPr>
        <p:blipFill>
          <a:blip xmlns:r="http://schemas.openxmlformats.org/officeDocument/2006/relationships" r:embed="rId8"/>
          <a:srcRect l="0" t="0" r="0" b="0"/>
          <a:stretch>
            <a:fillRect/>
          </a:stretch>
        </p:blipFill>
        <p:spPr>
          <a:xfrm rot="0">
            <a:off x="2703512" y="5699125"/>
            <a:ext cx="1716087" cy="385762"/>
          </a:xfrm>
          <a:prstGeom prst="rect"/>
          <a:noFill/>
          <a:ln>
            <a:noFill/>
          </a:ln>
        </p:spPr>
      </p:pic>
      <p:pic>
        <p:nvPicPr>
          <p:cNvPr id="2097172" name=""/>
          <p:cNvPicPr>
            <a:picLocks/>
          </p:cNvPicPr>
          <p:nvPr/>
        </p:nvPicPr>
        <p:blipFill>
          <a:blip xmlns:r="http://schemas.openxmlformats.org/officeDocument/2006/relationships" r:embed="rId9"/>
          <a:srcRect l="0" t="0" r="0" b="0"/>
          <a:stretch>
            <a:fillRect/>
          </a:stretch>
        </p:blipFill>
        <p:spPr>
          <a:xfrm rot="0">
            <a:off x="2559050" y="2438400"/>
            <a:ext cx="2006600" cy="820737"/>
          </a:xfrm>
          <a:prstGeom prst="rect"/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1">
  <p:cSld>
    <p:spTree>
      <p:nvGrpSpPr>
        <p:cNvPr id="61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644" name=""/>
          <p:cNvSpPr/>
          <p:nvPr>
            <p:ph type="title" sz="full" idx="0"/>
          </p:nvPr>
        </p:nvSpPr>
        <p:spPr>
          <a:xfrm rot="0">
            <a:off x="457200" y="277812"/>
            <a:ext cx="8229600" cy="1139825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1" fontAlgn="base" hangingPunct="1" indent="0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4200" i="0" u="none">
                <a:solidFill>
                  <a:srgbClr val="006633"/>
                </a:solidFill>
                <a:latin typeface="Garamond" pitchFamily="18" charset="0"/>
              </a:defRPr>
            </a:lvl1pPr>
          </a:lstStyle>
          <a:p>
            <a:pPr algn="l" fontAlgn="base" indent="0" lvl="0" mar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</a:pPr>
            <a:r>
              <a:rPr altLang="en-US" lang="en-US">
                <a:ea typeface="Arial" pitchFamily="34" charset="0"/>
                <a:sym typeface="Wingdings" pitchFamily="0" charset="2"/>
              </a:rPr>
              <a:t>Laplace Transform Properties</a:t>
            </a:r>
          </a:p>
        </p:txBody>
      </p:sp>
      <p:pic>
        <p:nvPicPr>
          <p:cNvPr id="2097173" name=""/>
          <p:cNvPicPr>
            <a:picLocks/>
          </p:cNvPicPr>
          <p:nvPr/>
        </p:nvPicPr>
        <p:blipFill>
          <a:blip xmlns:r="http://schemas.openxmlformats.org/officeDocument/2006/relationships" r:embed="rId1"/>
          <a:srcRect l="0" t="0" r="0" b="0"/>
          <a:stretch>
            <a:fillRect/>
          </a:stretch>
        </p:blipFill>
        <p:spPr>
          <a:xfrm rot="0">
            <a:off x="1041400" y="1828800"/>
            <a:ext cx="6645275" cy="4640262"/>
          </a:xfrm>
          <a:prstGeom prst="rect"/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1">
  <p:cSld>
    <p:spTree>
      <p:nvGrpSpPr>
        <p:cNvPr id="62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645" name=""/>
          <p:cNvSpPr/>
          <p:nvPr>
            <p:ph type="ctrTitle" sz="full" idx="4294967295"/>
          </p:nvPr>
        </p:nvSpPr>
        <p:spPr>
          <a:xfrm rot="0">
            <a:off x="914400" y="1524000"/>
            <a:ext cx="7623175" cy="17526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>
              <a:defRPr sz="4200"/>
            </a:lvl1pPr>
          </a:lstStyle>
          <a:p>
            <a:pPr algn="l" eaLnBrk="1" fontAlgn="base" hangingPunct="1" indent="0" lvl="0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</a:pPr>
            <a:r>
              <a:rPr altLang="en-US" baseline="0" sz="5000" lang="en-US" u="none">
                <a:solidFill>
                  <a:srgbClr val="006633"/>
                </a:solidFill>
                <a:latin typeface="Garamond" pitchFamily="18" charset="0"/>
                <a:ea typeface="Arial" pitchFamily="34" charset="0"/>
                <a:sym typeface="Wingdings" pitchFamily="0" charset="2"/>
              </a:rPr>
              <a:t>LAPLACE TRANSFORMS</a:t>
            </a:r>
          </a:p>
        </p:txBody>
      </p:sp>
      <p:sp>
        <p:nvSpPr>
          <p:cNvPr id="1048646" name=""/>
          <p:cNvSpPr/>
          <p:nvPr>
            <p:ph type="subTitle" sz="full" idx="4294967295"/>
          </p:nvPr>
        </p:nvSpPr>
        <p:spPr>
          <a:xfrm rot="0">
            <a:off x="1981200" y="3962400"/>
            <a:ext cx="6553200" cy="17526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ctr" marL="0">
              <a:buFontTx/>
              <a:buNone/>
              <a:defRPr sz="3000">
                <a:solidFill>
                  <a:srgbClr val="000000"/>
                </a:solidFill>
              </a:defRPr>
            </a:lvl1pPr>
            <a:lvl2pPr algn="ctr" marL="457200">
              <a:buFontTx/>
              <a:buNone/>
            </a:lvl2pPr>
            <a:lvl3pPr algn="ctr" marL="914400">
              <a:buFontTx/>
              <a:buNone/>
            </a:lvl3pPr>
            <a:lvl4pPr algn="ctr" marL="1371600">
              <a:buFontTx/>
              <a:buNone/>
            </a:lvl4pPr>
            <a:lvl5pPr algn="ctr" marL="1828800">
              <a:buFontTx/>
              <a:buNone/>
            </a:lvl5pPr>
          </a:lstStyle>
          <a:p>
            <a:pPr algn="l" eaLnBrk="1" fontAlgn="base" hangingPunct="1" indent="0" lvl="0" marL="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9900"/>
              </a:buClr>
              <a:buSzPct val="65000"/>
              <a:buFont typeface="Wingdings" pitchFamily="0" charset="2"/>
              <a:buNone/>
            </a:pPr>
            <a:r>
              <a:rPr altLang="en-US" baseline="0" sz="2800" lang="en-US" u="none">
                <a:solidFill>
                  <a:srgbClr val="000000"/>
                </a:solidFill>
                <a:latin typeface="Arial" pitchFamily="34" charset="0"/>
                <a:ea typeface="Arial" pitchFamily="34" charset="0"/>
                <a:sym typeface="Wingdings" pitchFamily="0" charset="2"/>
              </a:rPr>
              <a:t>SIMPLE TRANSFORMATIONS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Default Color Scheme">
      <a:dk1>
        <a:srgbClr val="000000"/>
      </a:dk1>
      <a:lt1>
        <a:srgbClr val="FFFFFF"/>
      </a:lt1>
      <a:dk2>
        <a:srgbClr val="808080"/>
      </a:dk2>
      <a:lt2>
        <a:srgbClr val="00000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ppt/theme/theme2.xml><?xml version="1.0" encoding="utf-8"?>
<a:theme xmlns:a="http://schemas.openxmlformats.org/drawingml/2006/main" name="Office 主题">
  <a:themeElements>
    <a:clrScheme name="Default Color Scheme">
      <a:dk1>
        <a:srgbClr val="000000"/>
      </a:dk1>
      <a:lt1>
        <a:srgbClr val="FFFFFF"/>
      </a:lt1>
      <a:dk2>
        <a:srgbClr val="5F5F5F"/>
      </a:dk2>
      <a:lt2>
        <a:srgbClr val="006633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47329"/>
      </a:accent6>
      <a:hlink>
        <a:srgbClr val="996600"/>
      </a:hlink>
      <a:folHlink>
        <a:srgbClr val="AFBF39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Default Color Scheme 1">
        <a:dk1>
          <a:srgbClr val="FFFFFF"/>
        </a:dk1>
        <a:lt1>
          <a:srgbClr val="820000"/>
        </a:lt1>
        <a:dk2>
          <a:srgbClr val="333333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CDCDC"/>
        </a:accent4>
        <a:accent5>
          <a:srgbClr val="FFCAAA"/>
        </a:accent5>
        <a:accent6>
          <a:srgbClr val="B72D00"/>
        </a:accent6>
        <a:hlink>
          <a:srgbClr val="808080"/>
        </a:hlink>
        <a:folHlink>
          <a:srgbClr val="666633"/>
        </a:folHlink>
      </a:clrScheme>
    </a:extraClrScheme>
    <a:extraClrScheme>
      <a:clrScheme name="Default Color Scheme 2">
        <a:dk1>
          <a:srgbClr val="CCCCFF"/>
        </a:dk1>
        <a:lt1>
          <a:srgbClr val="0B0506"/>
        </a:lt1>
        <a:dk2>
          <a:srgbClr val="333333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FAFDC"/>
        </a:accent4>
        <a:accent5>
          <a:srgbClr val="ADB9E2"/>
        </a:accent5>
        <a:accent6>
          <a:srgbClr val="2D2DB7"/>
        </a:accent6>
        <a:hlink>
          <a:srgbClr val="808080"/>
        </a:hlink>
        <a:folHlink>
          <a:srgbClr val="666633"/>
        </a:folHlink>
      </a:clrScheme>
    </a:extraClrScheme>
    <a:extraClrScheme>
      <a:clrScheme name="Default Color Scheme 3">
        <a:dk1>
          <a:srgbClr val="FFFFFF"/>
        </a:dk1>
        <a:lt1>
          <a:srgbClr val="221013"/>
        </a:lt1>
        <a:dk2>
          <a:srgbClr val="33333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CDCDC"/>
        </a:accent4>
        <a:accent5>
          <a:srgbClr val="E2ADAA"/>
        </a:accent5>
        <a:accent6>
          <a:srgbClr val="B78900"/>
        </a:accent6>
        <a:hlink>
          <a:srgbClr val="808080"/>
        </a:hlink>
        <a:folHlink>
          <a:srgbClr val="666633"/>
        </a:folHlink>
      </a:clrScheme>
    </a:extraClrScheme>
    <a:extraClrScheme>
      <a:clrScheme name="Default Color Scheme 4">
        <a:dk1>
          <a:srgbClr val="FFFFFF"/>
        </a:dk1>
        <a:lt1>
          <a:srgbClr val="0000CC"/>
        </a:lt1>
        <a:dk2>
          <a:srgbClr val="11054B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CDCDC"/>
        </a:accent4>
        <a:accent5>
          <a:srgbClr val="FFB9AA"/>
        </a:accent5>
        <a:accent6>
          <a:srgbClr val="E52D00"/>
        </a:accent6>
        <a:hlink>
          <a:srgbClr val="CC9900"/>
        </a:hlink>
        <a:folHlink>
          <a:srgbClr val="B2B2B2"/>
        </a:folHlink>
      </a:clrScheme>
    </a:extraClrScheme>
    <a:extraClrScheme>
      <a:clrScheme name="Default Color Scheme 5">
        <a:dk1>
          <a:srgbClr val="F8F8F8"/>
        </a:dk1>
        <a:lt1>
          <a:srgbClr val="002600"/>
        </a:lt1>
        <a:dk2>
          <a:srgbClr val="9B8D65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BAA"/>
        </a:accent3>
        <a:accent4>
          <a:srgbClr val="D6D6D6"/>
        </a:accent4>
        <a:accent5>
          <a:srgbClr val="E2CAAD"/>
        </a:accent5>
        <a:accent6>
          <a:srgbClr val="80895C"/>
        </a:accent6>
        <a:hlink>
          <a:srgbClr val="336600"/>
        </a:hlink>
        <a:folHlink>
          <a:srgbClr val="808000"/>
        </a:folHlink>
      </a:clrScheme>
    </a:extraClrScheme>
    <a:extraClrScheme>
      <a:clrScheme name="Default Color Scheme 6">
        <a:dk1>
          <a:srgbClr val="FFFFFF"/>
        </a:dk1>
        <a:lt1>
          <a:srgbClr val="006699"/>
        </a:lt1>
        <a:dk2>
          <a:srgbClr val="333333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9CA"/>
        </a:accent3>
        <a:accent4>
          <a:srgbClr val="DCDCDC"/>
        </a:accent4>
        <a:accent5>
          <a:srgbClr val="E2CAAA"/>
        </a:accent5>
        <a:accent6>
          <a:srgbClr val="E58900"/>
        </a:accent6>
        <a:hlink>
          <a:srgbClr val="FFCC00"/>
        </a:hlink>
        <a:folHlink>
          <a:srgbClr val="706F37"/>
        </a:folHlink>
      </a:clrScheme>
    </a:extraClrScheme>
    <a:extraClrScheme>
      <a:clrScheme name="Default Color Scheme 7">
        <a:dk1>
          <a:srgbClr val="000000"/>
        </a:dk1>
        <a:lt1>
          <a:srgbClr val="FFFFFF"/>
        </a:lt1>
        <a:dk2>
          <a:srgbClr val="5F5F5F"/>
        </a:dk2>
        <a:lt2>
          <a:srgbClr val="006633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47329"/>
        </a:accent6>
        <a:hlink>
          <a:srgbClr val="996600"/>
        </a:hlink>
        <a:folHlink>
          <a:srgbClr val="AFBF39"/>
        </a:folHlink>
      </a:clrScheme>
    </a:extraClrScheme>
    <a:extraClrScheme>
      <a:clrScheme name="Default Color Scheme 8">
        <a:dk1>
          <a:srgbClr val="000000"/>
        </a:dk1>
        <a:lt1>
          <a:srgbClr val="FFFFFF"/>
        </a:lt1>
        <a:dk2>
          <a:srgbClr val="666699"/>
        </a:dk2>
        <a:lt2>
          <a:srgbClr val="CC0000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1C1C1"/>
        </a:accent5>
        <a:accent6>
          <a:srgbClr val="89892D"/>
        </a:accent6>
        <a:hlink>
          <a:srgbClr val="4C6D80"/>
        </a:hlink>
        <a:folHlink>
          <a:srgbClr val="B2B2B2"/>
        </a:folHlink>
      </a:clrScheme>
    </a:extraClrScheme>
    <a:extraClrScheme>
      <a:clrScheme name="Default Color Scheme 9">
        <a:dk1>
          <a:srgbClr val="000000"/>
        </a:dk1>
        <a:lt1>
          <a:srgbClr val="FFFFFF"/>
        </a:lt1>
        <a:dk2>
          <a:srgbClr val="666699"/>
        </a:dk2>
        <a:lt2>
          <a:srgbClr val="0033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36145"/>
        </a:accent6>
        <a:hlink>
          <a:srgbClr val="4C6D80"/>
        </a:hlink>
        <a:folHlink>
          <a:srgbClr val="B2B2B2"/>
        </a:folHlink>
      </a:clrScheme>
    </a:extraClrScheme>
  </a:extraClrSchemeLst>
</a:theme>
</file>

<file path=ppt/theme/theme3.xml><?xml version="1.0" encoding="utf-8"?>
<a:theme xmlns:a="http://schemas.openxmlformats.org/drawingml/2006/main" name="Office 主题">
  <a:themeElements>
    <a:clrScheme name="Default Color Scheme">
      <a:dk1>
        <a:srgbClr val="000000"/>
      </a:dk1>
      <a:lt1>
        <a:srgbClr val="FFFFFF"/>
      </a:lt1>
      <a:dk2>
        <a:srgbClr val="5F5F5F"/>
      </a:dk2>
      <a:lt2>
        <a:srgbClr val="006633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47329"/>
      </a:accent6>
      <a:hlink>
        <a:srgbClr val="996600"/>
      </a:hlink>
      <a:folHlink>
        <a:srgbClr val="AFBF39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Default Color Scheme 1">
        <a:dk1>
          <a:srgbClr val="FFFFFF"/>
        </a:dk1>
        <a:lt1>
          <a:srgbClr val="820000"/>
        </a:lt1>
        <a:dk2>
          <a:srgbClr val="333333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CDCDC"/>
        </a:accent4>
        <a:accent5>
          <a:srgbClr val="FFCAAA"/>
        </a:accent5>
        <a:accent6>
          <a:srgbClr val="B72D00"/>
        </a:accent6>
        <a:hlink>
          <a:srgbClr val="808080"/>
        </a:hlink>
        <a:folHlink>
          <a:srgbClr val="666633"/>
        </a:folHlink>
      </a:clrScheme>
    </a:extraClrScheme>
    <a:extraClrScheme>
      <a:clrScheme name="Default Color Scheme 2">
        <a:dk1>
          <a:srgbClr val="CCCCFF"/>
        </a:dk1>
        <a:lt1>
          <a:srgbClr val="0B0506"/>
        </a:lt1>
        <a:dk2>
          <a:srgbClr val="333333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FAFDC"/>
        </a:accent4>
        <a:accent5>
          <a:srgbClr val="ADB9E2"/>
        </a:accent5>
        <a:accent6>
          <a:srgbClr val="2D2DB7"/>
        </a:accent6>
        <a:hlink>
          <a:srgbClr val="808080"/>
        </a:hlink>
        <a:folHlink>
          <a:srgbClr val="666633"/>
        </a:folHlink>
      </a:clrScheme>
    </a:extraClrScheme>
    <a:extraClrScheme>
      <a:clrScheme name="Default Color Scheme 3">
        <a:dk1>
          <a:srgbClr val="FFFFFF"/>
        </a:dk1>
        <a:lt1>
          <a:srgbClr val="221013"/>
        </a:lt1>
        <a:dk2>
          <a:srgbClr val="33333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CDCDC"/>
        </a:accent4>
        <a:accent5>
          <a:srgbClr val="E2ADAA"/>
        </a:accent5>
        <a:accent6>
          <a:srgbClr val="B78900"/>
        </a:accent6>
        <a:hlink>
          <a:srgbClr val="808080"/>
        </a:hlink>
        <a:folHlink>
          <a:srgbClr val="666633"/>
        </a:folHlink>
      </a:clrScheme>
    </a:extraClrScheme>
    <a:extraClrScheme>
      <a:clrScheme name="Default Color Scheme 4">
        <a:dk1>
          <a:srgbClr val="FFFFFF"/>
        </a:dk1>
        <a:lt1>
          <a:srgbClr val="0000CC"/>
        </a:lt1>
        <a:dk2>
          <a:srgbClr val="11054B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CDCDC"/>
        </a:accent4>
        <a:accent5>
          <a:srgbClr val="FFB9AA"/>
        </a:accent5>
        <a:accent6>
          <a:srgbClr val="E52D00"/>
        </a:accent6>
        <a:hlink>
          <a:srgbClr val="CC9900"/>
        </a:hlink>
        <a:folHlink>
          <a:srgbClr val="B2B2B2"/>
        </a:folHlink>
      </a:clrScheme>
    </a:extraClrScheme>
    <a:extraClrScheme>
      <a:clrScheme name="Default Color Scheme 5">
        <a:dk1>
          <a:srgbClr val="F8F8F8"/>
        </a:dk1>
        <a:lt1>
          <a:srgbClr val="002600"/>
        </a:lt1>
        <a:dk2>
          <a:srgbClr val="9B8D65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BAA"/>
        </a:accent3>
        <a:accent4>
          <a:srgbClr val="D6D6D6"/>
        </a:accent4>
        <a:accent5>
          <a:srgbClr val="E2CAAD"/>
        </a:accent5>
        <a:accent6>
          <a:srgbClr val="80895C"/>
        </a:accent6>
        <a:hlink>
          <a:srgbClr val="336600"/>
        </a:hlink>
        <a:folHlink>
          <a:srgbClr val="808000"/>
        </a:folHlink>
      </a:clrScheme>
    </a:extraClrScheme>
    <a:extraClrScheme>
      <a:clrScheme name="Default Color Scheme 6">
        <a:dk1>
          <a:srgbClr val="FFFFFF"/>
        </a:dk1>
        <a:lt1>
          <a:srgbClr val="006699"/>
        </a:lt1>
        <a:dk2>
          <a:srgbClr val="333333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9CA"/>
        </a:accent3>
        <a:accent4>
          <a:srgbClr val="DCDCDC"/>
        </a:accent4>
        <a:accent5>
          <a:srgbClr val="E2CAAA"/>
        </a:accent5>
        <a:accent6>
          <a:srgbClr val="E58900"/>
        </a:accent6>
        <a:hlink>
          <a:srgbClr val="FFCC00"/>
        </a:hlink>
        <a:folHlink>
          <a:srgbClr val="706F37"/>
        </a:folHlink>
      </a:clrScheme>
    </a:extraClrScheme>
    <a:extraClrScheme>
      <a:clrScheme name="Default Color Scheme 7">
        <a:dk1>
          <a:srgbClr val="000000"/>
        </a:dk1>
        <a:lt1>
          <a:srgbClr val="FFFFFF"/>
        </a:lt1>
        <a:dk2>
          <a:srgbClr val="5F5F5F"/>
        </a:dk2>
        <a:lt2>
          <a:srgbClr val="006633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47329"/>
        </a:accent6>
        <a:hlink>
          <a:srgbClr val="996600"/>
        </a:hlink>
        <a:folHlink>
          <a:srgbClr val="AFBF39"/>
        </a:folHlink>
      </a:clrScheme>
    </a:extraClrScheme>
    <a:extraClrScheme>
      <a:clrScheme name="Default Color Scheme 8">
        <a:dk1>
          <a:srgbClr val="000000"/>
        </a:dk1>
        <a:lt1>
          <a:srgbClr val="FFFFFF"/>
        </a:lt1>
        <a:dk2>
          <a:srgbClr val="666699"/>
        </a:dk2>
        <a:lt2>
          <a:srgbClr val="CC0000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1C1C1"/>
        </a:accent5>
        <a:accent6>
          <a:srgbClr val="89892D"/>
        </a:accent6>
        <a:hlink>
          <a:srgbClr val="4C6D80"/>
        </a:hlink>
        <a:folHlink>
          <a:srgbClr val="B2B2B2"/>
        </a:folHlink>
      </a:clrScheme>
    </a:extraClrScheme>
    <a:extraClrScheme>
      <a:clrScheme name="Default Color Scheme 9">
        <a:dk1>
          <a:srgbClr val="000000"/>
        </a:dk1>
        <a:lt1>
          <a:srgbClr val="FFFFFF"/>
        </a:lt1>
        <a:dk2>
          <a:srgbClr val="666699"/>
        </a:dk2>
        <a:lt2>
          <a:srgbClr val="0033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36145"/>
        </a:accent6>
        <a:hlink>
          <a:srgbClr val="4C6D80"/>
        </a:hlink>
        <a:folHlink>
          <a:srgbClr val="B2B2B2"/>
        </a:folHlink>
      </a:clrScheme>
    </a:extraClrScheme>
  </a:extraClrSchemeLst>
</a:theme>
</file>

<file path=ppt/theme/theme4.xml><?xml version="1.0" encoding="utf-8"?>
<a:theme xmlns:a="http://schemas.openxmlformats.org/drawingml/2006/main" name="Office 主题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ppt/theme/theme5.xml><?xml version="1.0" encoding="utf-8"?>
<a:theme xmlns:a="http://schemas.openxmlformats.org/drawingml/2006/main" name="Office 主题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docProps/app.xml><?xml version="1.0" encoding="utf-8"?>
<Properties xmlns="http://schemas.openxmlformats.org/officeDocument/2006/extended-properties">
  <ScaleCrop>0</ScaleCrop>
  <LinksUpToDate>0</LinksUpToDate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:creator>ONEPLUS A6010</dc:creator>
  <dcterms:created xsi:type="dcterms:W3CDTF">2021-01-29T00:36:37Z</dcterms:created>
  <dcterms:modified xsi:type="dcterms:W3CDTF">2021-01-29T06:15:57Z</dcterms:modified>
</cp:coreProperties>
</file>