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Masters/slideMaster3.xml" ContentType="application/vnd.openxmlformats-officedocument.presentationml.slideMaster+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Slides/notesSlide1.xml" ContentType="application/vnd.openxmlformats-officedocument.presentationml.notesSlide+xml"/>
  <Override PartName="/ppt/slides/slide13.xml" ContentType="application/vnd.openxmlformats-officedocument.presentationml.slide+xml"/>
  <Override PartName="/ppt/notesSlides/notesSlide2.xml" ContentType="application/vnd.openxmlformats-officedocument.presentationml.notes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Slides/notesSlide3.xml" ContentType="application/vnd.openxmlformats-officedocument.presentationml.notesSlide+xml"/>
  <Override PartName="/ppt/slides/slide19.xml" ContentType="application/vnd.openxmlformats-officedocument.presentationml.slide+xml"/>
  <Override PartName="/ppt/notesSlides/notesSlide4.xml" ContentType="application/vnd.openxmlformats-officedocument.presentationml.notesSlide+xml"/>
  <Override PartName="/ppt/slides/slide20.xml" ContentType="application/vnd.openxmlformats-officedocument.presentationml.slide+xml"/>
  <Override PartName="/ppt/notesSlides/notesSlide5.xml" ContentType="application/vnd.openxmlformats-officedocument.presentationml.notesSlide+xml"/>
  <Override PartName="/ppt/slides/slide21.xml" ContentType="application/vnd.openxmlformats-officedocument.presentationml.slide+xml"/>
  <Override PartName="/ppt/notesSlides/notesSlide6.xml" ContentType="application/vnd.openxmlformats-officedocument.presentationml.notesSlide+xml"/>
  <Override PartName="/ppt/slides/slide22.xml" ContentType="application/vnd.openxmlformats-officedocument.presentationml.slide+xml"/>
  <Override PartName="/ppt/notesSlides/notesSlide7.xml" ContentType="application/vnd.openxmlformats-officedocument.presentationml.notes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Slides/notesSlide8.xml" ContentType="application/vnd.openxmlformats-officedocument.presentationml.notesSlide+xml"/>
  <Override PartName="/ppt/slides/slide26.xml" ContentType="application/vnd.openxmlformats-officedocument.presentationml.slide+xml"/>
  <Override PartName="/ppt/notesSlides/notesSlide9.xml" ContentType="application/vnd.openxmlformats-officedocument.presentationml.notes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5.xml" ContentType="application/vnd.openxmlformats-officedocument.theme+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756" r:id="rId1"/>
    <p:sldMasterId id="2147483757" r:id="rId2"/>
    <p:sldMasterId id="2147483758" r:id="rId3"/>
  </p:sldMasterIdLst>
  <p:notesMasterIdLst>
    <p:notesMasterId r:id="rId4"/>
  </p:notesMasterIdLst>
  <p:sldIdLst>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79" r:id="rId34"/>
  </p:sldIdLst>
  <p:sldSz type="screen4x3" cy="6858000" cx="9144000"/>
  <p:notesSz cx="6858000" cy="9144000"/>
  <p:defaultTex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0" snapVertSplitter="0" vertBarState="restored" horzBarState="maximized" preferSingleView="0">
    <p:restoredLeft sz="16000"/>
    <p:restoredTop sz="0"/>
  </p:normalViewPr>
  <p:slideViewPr>
    <p:cSldViewPr showGuides="0" snapToGrid="1" snapToObjects="0">
      <p:cViewPr varScale="0">
        <p:scale>
          <a:sx n="10" d="100"/>
          <a:sy n="10" d="100"/>
        </p:scale>
        <p:origin x="-102" y="-26"/>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tableStyles" Target="tableStyles.xml"/><Relationship Id="rId36" Type="http://schemas.openxmlformats.org/officeDocument/2006/relationships/presProps" Target="presProps.xml"/><Relationship Id="rId37" Type="http://schemas.openxmlformats.org/officeDocument/2006/relationships/viewProps" Target="viewProps.xml"/><Relationship Id="rId38" Type="http://schemas.openxmlformats.org/officeDocument/2006/relationships/theme" Target="theme/them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56" name=""/>
        <p:cNvGrpSpPr/>
        <p:nvPr/>
      </p:nvGrpSpPr>
      <p:grpSpPr>
        <a:xfrm rot="0">
          <a:off x="0" y="0"/>
          <a:ext cx="0" cy="0"/>
          <a:chOff x="0" y="0"/>
          <a:chExt cx="0" cy="0"/>
        </a:xfrm>
      </p:grpSpPr>
      <p:sp>
        <p:nvSpPr>
          <p:cNvPr id="1048843" name=""/>
          <p:cNvSpPr/>
          <p:nvPr>
            <p:ph type="hdr" sz="quarter" idx="0"/>
          </p:nvPr>
        </p:nvSpPr>
        <p:spPr>
          <a:xfrm rot="0">
            <a:off x="0" y="0"/>
            <a:ext cx="2971800" cy="457200"/>
          </a:xfrm>
          <a:prstGeom prst="rect"/>
          <a:noFill/>
          <a:ln>
            <a:noFill/>
          </a:ln>
        </p:spPr>
        <p:txBody>
          <a:bodyPr anchor="t" bIns="45720" lIns="91440" rIns="91440" tIns="45720" vert="horz"/>
          <a:p>
            <a:pPr lvl="0"/>
            <a:endParaRPr sz="1200"/>
          </a:p>
        </p:txBody>
      </p:sp>
      <p:sp>
        <p:nvSpPr>
          <p:cNvPr id="1048844" name=""/>
          <p:cNvSpPr/>
          <p:nvPr>
            <p:ph type="dt" sz="full" idx="2"/>
          </p:nvPr>
        </p:nvSpPr>
        <p:spPr>
          <a:xfrm rot="0">
            <a:off x="3884612" y="0"/>
            <a:ext cx="2971800" cy="457200"/>
          </a:xfrm>
          <a:prstGeom prst="rect"/>
          <a:noFill/>
          <a:ln>
            <a:noFill/>
          </a:ln>
        </p:spPr>
        <p:txBody>
          <a:bodyPr anchor="t" bIns="45720" lIns="91440" rIns="91440" tIns="45720" vert="horz"/>
          <a:p>
            <a:pPr algn="r" fontAlgn="base" lvl="0">
              <a:lnSpc>
                <a:spcPct val="100000"/>
              </a:lnSpc>
              <a:spcBef>
                <a:spcPct val="0"/>
              </a:spcBef>
              <a:spcAft>
                <a:spcPct val="0"/>
              </a:spcAft>
              <a:buSzPct val="100000"/>
              <a:buFontTx/>
              <a:buNone/>
            </a:pPr>
            <a:fld id="{566ABCEB-ACFC-4714-9973-3DA970169C29}" type="datetime1">
              <a:rPr baseline="0" sz="1200" u="none"/>
              <a:pPr algn="r" fontAlgn="base" lvl="0">
                <a:lnSpc>
                  <a:spcPct val="100000"/>
                </a:lnSpc>
                <a:spcBef>
                  <a:spcPct val="0"/>
                </a:spcBef>
                <a:spcAft>
                  <a:spcPct val="0"/>
                </a:spcAft>
                <a:buSzPct val="100000"/>
                <a:buFontTx/>
                <a:buNone/>
              </a:pPr>
            </a:fld>
            <a:endParaRPr baseline="0" sz="1200" u="none"/>
          </a:p>
        </p:txBody>
      </p:sp>
      <p:sp>
        <p:nvSpPr>
          <p:cNvPr id="1048845" name=""/>
          <p:cNvSpPr/>
          <p:nvPr>
            <p:ph type="sldImg" sz="full" idx="5"/>
          </p:nvPr>
        </p:nvSpPr>
        <p:spPr>
          <a:xfrm rot="0">
            <a:off x="1143000" y="685800"/>
            <a:ext cx="4572000" cy="3429000"/>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846" name=""/>
          <p:cNvSpPr/>
          <p:nvPr>
            <p:ph type="body" sz="quarter" idx="1"/>
          </p:nvPr>
        </p:nvSpPr>
        <p:spPr>
          <a:xfrm rot="0">
            <a:off x="685800" y="4343400"/>
            <a:ext cx="5486400" cy="4114800"/>
          </a:xfrm>
          <a:prstGeom prst="rect"/>
          <a:noFill/>
          <a:ln>
            <a:noFill/>
          </a:ln>
        </p:spPr>
        <p:txBody>
          <a:bodyPr anchor="t" bIns="45720" lIns="91440" rIns="91440" tIns="45720" vert="horz"/>
          <a:p>
            <a:pPr lvl="0"/>
            <a:r>
              <a:t>Click to edit Master text styles</a:t>
            </a:r>
          </a:p>
          <a:p>
            <a:pPr lvl="1"/>
            <a:r>
              <a:t>Second level</a:t>
            </a:r>
          </a:p>
          <a:p>
            <a:pPr lvl="2"/>
            <a:r>
              <a:t>Third level</a:t>
            </a:r>
          </a:p>
          <a:p>
            <a:pPr lvl="3"/>
            <a:r>
              <a:t>Fourth level</a:t>
            </a:r>
          </a:p>
          <a:p>
            <a:pPr lvl="4"/>
            <a:r>
              <a:t>Fifth level</a:t>
            </a:r>
          </a:p>
        </p:txBody>
      </p:sp>
      <p:sp>
        <p:nvSpPr>
          <p:cNvPr id="1048847" name=""/>
          <p:cNvSpPr/>
          <p:nvPr>
            <p:ph type="ftr" sz="quarter" idx="3"/>
          </p:nvPr>
        </p:nvSpPr>
        <p:spPr>
          <a:xfrm rot="0">
            <a:off x="0" y="8685212"/>
            <a:ext cx="2971800" cy="457200"/>
          </a:xfrm>
          <a:prstGeom prst="rect"/>
          <a:noFill/>
          <a:ln>
            <a:noFill/>
          </a:ln>
        </p:spPr>
        <p:txBody>
          <a:bodyPr anchor="b" bIns="45720" lIns="91440" rIns="91440" tIns="45720" vert="horz"/>
          <a:p>
            <a:pPr fontAlgn="base" lvl="0">
              <a:lnSpc>
                <a:spcPct val="100000"/>
              </a:lnSpc>
              <a:spcBef>
                <a:spcPct val="0"/>
              </a:spcBef>
              <a:spcAft>
                <a:spcPct val="0"/>
              </a:spcAft>
              <a:buSzPct val="100000"/>
              <a:buFontTx/>
              <a:buNone/>
            </a:pPr>
            <a:endParaRPr baseline="0" sz="1200" u="none"/>
          </a:p>
        </p:txBody>
      </p:sp>
      <p:sp>
        <p:nvSpPr>
          <p:cNvPr id="1048848" name=""/>
          <p:cNvSpPr/>
          <p:nvPr>
            <p:ph type="sldNum" sz="quarter" idx="4"/>
          </p:nvPr>
        </p:nvSpPr>
        <p:spPr>
          <a:xfrm rot="0">
            <a:off x="3884612" y="8685212"/>
            <a:ext cx="2971800" cy="457200"/>
          </a:xfrm>
          <a:prstGeom prst="rect"/>
          <a:noFill/>
          <a:ln>
            <a:noFill/>
          </a:ln>
        </p:spPr>
        <p:txBody>
          <a:bodyPr anchor="b" bIns="45720" lIns="91440" rIns="91440" tIns="45720" vert="horz"/>
          <a:p>
            <a:pPr algn="r" fontAlgn="base" lvl="0">
              <a:lnSpc>
                <a:spcPct val="100000"/>
              </a:lnSpc>
              <a:spcBef>
                <a:spcPct val="0"/>
              </a:spcBef>
              <a:spcAft>
                <a:spcPct val="0"/>
              </a:spcAft>
              <a:buSzPct val="100000"/>
              <a:buFontTx/>
              <a:buNone/>
            </a:pPr>
            <a:fld id="{566ABCEB-ACFC-4714-9973-3DA970169C29}" type="slidenum">
              <a:rPr baseline="0" sz="1200" u="none"/>
              <a:pPr algn="r" fontAlgn="base" lvl="0">
                <a:lnSpc>
                  <a:spcPct val="100000"/>
                </a:lnSpc>
                <a:spcBef>
                  <a:spcPct val="0"/>
                </a:spcBef>
                <a:spcAft>
                  <a:spcPct val="0"/>
                </a:spcAft>
                <a:buSzPct val="100000"/>
                <a:buFontTx/>
                <a:buNone/>
              </a:pPr>
            </a:fld>
            <a:endParaRPr baseline="0" sz="1200" u="none"/>
          </a:p>
        </p:txBody>
      </p:sp>
    </p:spTree>
  </p:cSld>
  <p:clrMap accent1="dk1" accent2="dk1" accent3="dk1" accent4="dk1" accent5="dk1" accent6="dk1" bg1="dk1" bg2="dk1" tx1="dk1" tx2="dk1" hlink="dk1" folHlink="dk1"/>
  <p:notesStyle>
    <a:lvl1pPr algn="l" fontAlgn="base" indent="0" latinLnBrk="1" marL="0" rtl="0">
      <a:lnSpc>
        <a:spcPct val="100000"/>
      </a:lnSpc>
      <a:spcBef>
        <a:spcPct val="30000"/>
      </a:spcBef>
      <a:spcAft>
        <a:spcPct val="0"/>
      </a:spcAft>
      <a:buFontTx/>
      <a:buNone/>
      <a:defRPr baseline="0" b="0" sz="1200" i="0" u="none">
        <a:solidFill>
          <a:schemeClr val="dk1"/>
        </a:solidFill>
        <a:latin typeface="Arial" pitchFamily="34" charset="0"/>
        <a:sym typeface="Arial" pitchFamily="34" charset="0"/>
      </a:defRPr>
    </a:lvl1pPr>
    <a:lvl2pPr algn="l" fontAlgn="base" indent="0" latinLnBrk="1" marL="457200" rtl="0">
      <a:lnSpc>
        <a:spcPct val="100000"/>
      </a:lnSpc>
      <a:spcBef>
        <a:spcPct val="30000"/>
      </a:spcBef>
      <a:spcAft>
        <a:spcPct val="0"/>
      </a:spcAft>
      <a:buFontTx/>
      <a:buNone/>
      <a:defRPr baseline="0" b="0" sz="1200" i="0" u="none">
        <a:solidFill>
          <a:schemeClr val="dk1"/>
        </a:solidFill>
        <a:latin typeface="Arial" pitchFamily="34" charset="0"/>
        <a:sym typeface="Arial" pitchFamily="34" charset="0"/>
      </a:defRPr>
    </a:lvl2pPr>
    <a:lvl3pPr algn="l" fontAlgn="base" indent="0" latinLnBrk="1" marL="914400" rtl="0">
      <a:lnSpc>
        <a:spcPct val="100000"/>
      </a:lnSpc>
      <a:spcBef>
        <a:spcPct val="30000"/>
      </a:spcBef>
      <a:spcAft>
        <a:spcPct val="0"/>
      </a:spcAft>
      <a:buFontTx/>
      <a:buNone/>
      <a:defRPr baseline="0" b="0" sz="1200" i="0" u="none">
        <a:solidFill>
          <a:schemeClr val="dk1"/>
        </a:solidFill>
        <a:latin typeface="Arial" pitchFamily="34" charset="0"/>
        <a:sym typeface="Arial" pitchFamily="34" charset="0"/>
      </a:defRPr>
    </a:lvl3pPr>
    <a:lvl4pPr algn="l" fontAlgn="base" indent="0" latinLnBrk="1" marL="1371600" rtl="0">
      <a:lnSpc>
        <a:spcPct val="100000"/>
      </a:lnSpc>
      <a:spcBef>
        <a:spcPct val="30000"/>
      </a:spcBef>
      <a:spcAft>
        <a:spcPct val="0"/>
      </a:spcAft>
      <a:buFontTx/>
      <a:buNone/>
      <a:defRPr baseline="0" b="0" sz="1200" i="0" u="none">
        <a:solidFill>
          <a:schemeClr val="dk1"/>
        </a:solidFill>
        <a:latin typeface="Arial" pitchFamily="34" charset="0"/>
        <a:sym typeface="Arial" pitchFamily="34" charset="0"/>
      </a:defRPr>
    </a:lvl4pPr>
    <a:lvl5pPr algn="l" fontAlgn="base" indent="0" latinLnBrk="1" marL="1828800" rtl="0">
      <a:lnSpc>
        <a:spcPct val="100000"/>
      </a:lnSpc>
      <a:spcBef>
        <a:spcPct val="30000"/>
      </a:spcBef>
      <a:spcAft>
        <a:spcPct val="0"/>
      </a:spcAft>
      <a:buFontTx/>
      <a:buNone/>
      <a:defRPr baseline="0" b="0" sz="1200" i="0" u="none">
        <a:solidFill>
          <a:schemeClr val="dk1"/>
        </a:solidFill>
        <a:latin typeface="Arial" pitchFamily="34" charset="0"/>
        <a:sym typeface="Arial" pitchFamily="34" charset="0"/>
      </a:defRPr>
    </a:lvl5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bwMode="white">
      <p:bgPr>
        <a:solidFill>
          <a:srgbClr val="FFFFFF"/>
        </a:solidFill>
      </p:bgPr>
    </p:bg>
    <p:spTree>
      <p:nvGrpSpPr>
        <p:cNvPr id="64" name=""/>
        <p:cNvGrpSpPr/>
        <p:nvPr/>
      </p:nvGrpSpPr>
      <p:grpSpPr>
        <a:xfrm rot="0">
          <a:off x="0" y="0"/>
          <a:ext cx="0" cy="0"/>
          <a:chOff x="0" y="0"/>
          <a:chExt cx="0" cy="0"/>
        </a:xfrm>
      </p:grpSpPr>
      <p:sp>
        <p:nvSpPr>
          <p:cNvPr id="1048624" name=""/>
          <p:cNvSpPr/>
          <p:nvPr>
            <p:ph type="sldImg" sz="full" idx="0"/>
          </p:nvPr>
        </p:nvSpPr>
        <p:spPr>
          <a:xfrm rot="0">
            <a:off x="1093787" y="933450"/>
            <a:ext cx="4481512" cy="3362325"/>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625" name=""/>
          <p:cNvSpPr/>
          <p:nvPr>
            <p:ph type="body" sz="full" idx="1"/>
          </p:nvPr>
        </p:nvSpPr>
        <p:spPr>
          <a:xfrm rot="0">
            <a:off x="1031875" y="4624387"/>
            <a:ext cx="4610100" cy="182562"/>
          </a:xfrm>
          <a:prstGeom prst="rect"/>
          <a:noFill/>
          <a:ln>
            <a:noFill/>
          </a:ln>
        </p:spPr>
        <p:txBody>
          <a:bodyPr anchor="t" bIns="0" lIns="0" rIns="0" tIns="0" vert="horz">
            <a:spAutoFit/>
          </a:body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bwMode="white">
      <p:bgPr>
        <a:solidFill>
          <a:srgbClr val="FFFFFF"/>
        </a:solidFill>
      </p:bgPr>
    </p:bg>
    <p:spTree>
      <p:nvGrpSpPr>
        <p:cNvPr id="67" name=""/>
        <p:cNvGrpSpPr/>
        <p:nvPr/>
      </p:nvGrpSpPr>
      <p:grpSpPr>
        <a:xfrm rot="0">
          <a:off x="0" y="0"/>
          <a:ext cx="0" cy="0"/>
          <a:chOff x="0" y="0"/>
          <a:chExt cx="0" cy="0"/>
        </a:xfrm>
      </p:grpSpPr>
      <p:sp>
        <p:nvSpPr>
          <p:cNvPr id="1048628" name=""/>
          <p:cNvSpPr/>
          <p:nvPr>
            <p:ph type="sldImg" sz="full" idx="0"/>
          </p:nvPr>
        </p:nvSpPr>
        <p:spPr>
          <a:xfrm rot="0">
            <a:off x="1093787" y="933450"/>
            <a:ext cx="4481512" cy="3362325"/>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629" name=""/>
          <p:cNvSpPr/>
          <p:nvPr>
            <p:ph type="body" sz="full" idx="1"/>
          </p:nvPr>
        </p:nvSpPr>
        <p:spPr>
          <a:xfrm rot="0">
            <a:off x="1031875" y="4624387"/>
            <a:ext cx="4610100" cy="182562"/>
          </a:xfrm>
          <a:prstGeom prst="rect"/>
          <a:noFill/>
          <a:ln>
            <a:noFill/>
          </a:ln>
        </p:spPr>
        <p:txBody>
          <a:bodyPr anchor="t" bIns="0" lIns="0" rIns="0" tIns="0" vert="horz">
            <a:spAutoFit/>
          </a:body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78" name=""/>
        <p:cNvGrpSpPr/>
        <p:nvPr/>
      </p:nvGrpSpPr>
      <p:grpSpPr>
        <a:xfrm rot="0">
          <a:off x="0" y="0"/>
          <a:ext cx="0" cy="0"/>
          <a:chOff x="0" y="0"/>
          <a:chExt cx="0" cy="0"/>
        </a:xfrm>
      </p:grpSpPr>
      <p:sp>
        <p:nvSpPr>
          <p:cNvPr id="1048701" name=""/>
          <p:cNvSpPr/>
          <p:nvPr>
            <p:ph type="sldImg" sz="full" idx="0"/>
          </p:nvPr>
        </p:nvSpPr>
        <p:spPr>
          <a:xfrm rot="0">
            <a:off x="1143000" y="685800"/>
            <a:ext cx="4572000" cy="3429000"/>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702" name=""/>
          <p:cNvSpPr/>
          <p:nvPr>
            <p:ph type="body" sz="full" idx="1"/>
          </p:nvPr>
        </p:nvSpPr>
        <p:spPr>
          <a:xfrm rot="0">
            <a:off x="914400" y="4343400"/>
            <a:ext cx="5029200" cy="4114800"/>
          </a:xfrm>
          <a:prstGeom prst="rect"/>
          <a:noFill/>
          <a:ln>
            <a:noFill/>
          </a:ln>
        </p:spPr>
        <p:txBody>
          <a:bodyPr anchor="t" bIns="45720" lIns="91440" rIns="91440" tIns="45720" vert="horz"/>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Jlh: Need to give insights into why poles and zeroes are important. Otherwise, the audience will be overwhelmed.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81" name=""/>
        <p:cNvGrpSpPr/>
        <p:nvPr/>
      </p:nvGrpSpPr>
      <p:grpSpPr>
        <a:xfrm rot="0">
          <a:off x="0" y="0"/>
          <a:ext cx="0" cy="0"/>
          <a:chOff x="0" y="0"/>
          <a:chExt cx="0" cy="0"/>
        </a:xfrm>
      </p:grpSpPr>
      <p:sp>
        <p:nvSpPr>
          <p:cNvPr id="1048710" name=""/>
          <p:cNvSpPr/>
          <p:nvPr>
            <p:ph type="sldImg" sz="full" idx="0"/>
          </p:nvPr>
        </p:nvSpPr>
        <p:spPr>
          <a:xfrm rot="0">
            <a:off x="1131887" y="704850"/>
            <a:ext cx="4594225" cy="3446462"/>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711" name=""/>
          <p:cNvSpPr/>
          <p:nvPr>
            <p:ph type="body" sz="full" idx="1"/>
          </p:nvPr>
        </p:nvSpPr>
        <p:spPr>
          <a:xfrm rot="0">
            <a:off x="914400" y="4308475"/>
            <a:ext cx="5029200" cy="4151312"/>
          </a:xfrm>
          <a:prstGeom prst="rect"/>
          <a:noFill/>
          <a:ln>
            <a:noFill/>
          </a:ln>
        </p:spPr>
        <p:txBody>
          <a:bodyPr anchor="t" bIns="45720" lIns="91440" rIns="91440" tIns="45720" vert="horz"/>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Examples of transducers in computer systems are mainly surrogate variables. For example, we may not be able to measure end-user response times. However, we can measure internal system queueing. So we use the latter as a surrogate for the former and sometimes use simple equations (e.g., Little’s result) to convert between the two.</a:t>
            </a:r>
          </a:p>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Use the approximation to simplify the following analysis</a:t>
            </a:r>
          </a:p>
          <a:p>
            <a:pPr algn="l" eaLnBrk="1" fontAlgn="base" hangingPunct="1" indent="0" lvl="0" marL="0" rtl="0">
              <a:lnSpc>
                <a:spcPct val="100000"/>
              </a:lnSpc>
              <a:spcBef>
                <a:spcPct val="30000"/>
              </a:spcBef>
              <a:spcAft>
                <a:spcPct val="0"/>
              </a:spcAft>
              <a:buSzPct val="100000"/>
              <a:buFontTx/>
              <a:buNone/>
            </a:pPr>
            <a:endParaRPr baseline="0" sz="1200" lang="en-US" u="none">
              <a:solidFill>
                <a:srgbClr val="000000"/>
              </a:solidFill>
              <a:latin typeface="Arial" pitchFamily="34" charset="0"/>
            </a:endParaRPr>
          </a:p>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Another aspect of the transducer are the delays it introduces. Typically, measurements are sampled. The sample rate cannot be too fast if the performance of the plant (e.g., database server) is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85" name=""/>
        <p:cNvGrpSpPr/>
        <p:nvPr/>
      </p:nvGrpSpPr>
      <p:grpSpPr>
        <a:xfrm rot="0">
          <a:off x="0" y="0"/>
          <a:ext cx="0" cy="0"/>
          <a:chOff x="0" y="0"/>
          <a:chExt cx="0" cy="0"/>
        </a:xfrm>
      </p:grpSpPr>
      <p:sp>
        <p:nvSpPr>
          <p:cNvPr id="1048731" name=""/>
          <p:cNvSpPr/>
          <p:nvPr>
            <p:ph type="sldImg" sz="full" idx="0"/>
          </p:nvPr>
        </p:nvSpPr>
        <p:spPr>
          <a:xfrm rot="0">
            <a:off x="1143000" y="685800"/>
            <a:ext cx="4572000" cy="3429000"/>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732" name=""/>
          <p:cNvSpPr/>
          <p:nvPr>
            <p:ph type="body" sz="full" idx="1"/>
          </p:nvPr>
        </p:nvSpPr>
        <p:spPr>
          <a:xfrm rot="0">
            <a:off x="914400" y="4343400"/>
            <a:ext cx="5029200" cy="4114800"/>
          </a:xfrm>
          <a:prstGeom prst="rect"/>
          <a:noFill/>
          <a:ln>
            <a:noFill/>
          </a:ln>
        </p:spPr>
        <p:txBody>
          <a:bodyPr anchor="t" bIns="45720" lIns="91440" rIns="91440" tIns="45720" vert="horz"/>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Jlh: Haven’t explained the relationship between poles and oscillations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88" name=""/>
        <p:cNvGrpSpPr/>
        <p:nvPr/>
      </p:nvGrpSpPr>
      <p:grpSpPr>
        <a:xfrm rot="0">
          <a:off x="0" y="0"/>
          <a:ext cx="0" cy="0"/>
          <a:chOff x="0" y="0"/>
          <a:chExt cx="0" cy="0"/>
        </a:xfrm>
      </p:grpSpPr>
      <p:sp>
        <p:nvSpPr>
          <p:cNvPr id="1048734" name=""/>
          <p:cNvSpPr/>
          <p:nvPr>
            <p:ph type="sldImg" sz="full" idx="0"/>
          </p:nvPr>
        </p:nvSpPr>
        <p:spPr>
          <a:xfrm rot="0">
            <a:off x="1131887" y="704850"/>
            <a:ext cx="4594225" cy="3446462"/>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735" name=""/>
          <p:cNvSpPr/>
          <p:nvPr>
            <p:ph type="body" sz="full" idx="1"/>
          </p:nvPr>
        </p:nvSpPr>
        <p:spPr>
          <a:xfrm rot="0">
            <a:off x="914400" y="4308475"/>
            <a:ext cx="5029200" cy="4151312"/>
          </a:xfrm>
          <a:prstGeom prst="rect"/>
          <a:noFill/>
          <a:ln>
            <a:noFill/>
          </a:ln>
        </p:spPr>
        <p:txBody>
          <a:bodyPr anchor="t" bIns="45720" lIns="91440" rIns="91440" tIns="45720" vert="horz"/>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Get oscillatory response if have poles that have non-zero Im values.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91" name=""/>
        <p:cNvGrpSpPr/>
        <p:nvPr/>
      </p:nvGrpSpPr>
      <p:grpSpPr>
        <a:xfrm rot="0">
          <a:off x="0" y="0"/>
          <a:ext cx="0" cy="0"/>
          <a:chOff x="0" y="0"/>
          <a:chExt cx="0" cy="0"/>
        </a:xfrm>
      </p:grpSpPr>
      <p:sp>
        <p:nvSpPr>
          <p:cNvPr id="1048737" name=""/>
          <p:cNvSpPr/>
          <p:nvPr>
            <p:ph type="sldImg" sz="full" idx="0"/>
          </p:nvPr>
        </p:nvSpPr>
        <p:spPr>
          <a:xfrm rot="0">
            <a:off x="1131887" y="704850"/>
            <a:ext cx="4594225" cy="3446462"/>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738" name=""/>
          <p:cNvSpPr/>
          <p:nvPr>
            <p:ph type="body" sz="full" idx="1"/>
          </p:nvPr>
        </p:nvSpPr>
        <p:spPr>
          <a:xfrm rot="0">
            <a:off x="914400" y="4308475"/>
            <a:ext cx="5029200" cy="4151312"/>
          </a:xfrm>
          <a:prstGeom prst="rect"/>
          <a:noFill/>
          <a:ln>
            <a:noFill/>
          </a:ln>
        </p:spPr>
        <p:txBody>
          <a:bodyPr anchor="t" bIns="45720" lIns="91440" rIns="91440" tIns="45720" vert="horz"/>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Get oscillatory response if have poles that have non-zero Im values.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96" name=""/>
        <p:cNvGrpSpPr/>
        <p:nvPr/>
      </p:nvGrpSpPr>
      <p:grpSpPr>
        <a:xfrm rot="0">
          <a:off x="0" y="0"/>
          <a:ext cx="0" cy="0"/>
          <a:chOff x="0" y="0"/>
          <a:chExt cx="0" cy="0"/>
        </a:xfrm>
      </p:grpSpPr>
      <p:sp>
        <p:nvSpPr>
          <p:cNvPr id="1048750" name=""/>
          <p:cNvSpPr/>
          <p:nvPr>
            <p:ph type="sldImg" sz="full" idx="0"/>
          </p:nvPr>
        </p:nvSpPr>
        <p:spPr>
          <a:xfrm rot="0">
            <a:off x="1143000" y="685800"/>
            <a:ext cx="4572000" cy="3429000"/>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751" name=""/>
          <p:cNvSpPr/>
          <p:nvPr>
            <p:ph type="body" sz="full" idx="1"/>
          </p:nvPr>
        </p:nvSpPr>
        <p:spPr>
          <a:xfrm rot="0">
            <a:off x="914400" y="4343400"/>
            <a:ext cx="5029200" cy="4114800"/>
          </a:xfrm>
          <a:prstGeom prst="rect"/>
          <a:noFill/>
          <a:ln>
            <a:noFill/>
          </a:ln>
        </p:spPr>
        <p:txBody>
          <a:bodyPr anchor="t" bIns="45720" lIns="91440" rIns="91440" tIns="45720" vert="hor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99" name=""/>
        <p:cNvGrpSpPr/>
        <p:nvPr/>
      </p:nvGrpSpPr>
      <p:grpSpPr>
        <a:xfrm rot="0">
          <a:off x="0" y="0"/>
          <a:ext cx="0" cy="0"/>
          <a:chOff x="0" y="0"/>
          <a:chExt cx="0" cy="0"/>
        </a:xfrm>
      </p:grpSpPr>
      <p:sp>
        <p:nvSpPr>
          <p:cNvPr id="1048753" name=""/>
          <p:cNvSpPr/>
          <p:nvPr>
            <p:ph type="sldImg" sz="full" idx="0"/>
          </p:nvPr>
        </p:nvSpPr>
        <p:spPr>
          <a:xfrm rot="0">
            <a:off x="1143000" y="685800"/>
            <a:ext cx="4572000" cy="3429000"/>
          </a:xfrm>
          <a:prstGeom prst="rect"/>
          <a:solidFill>
            <a:srgbClr val="FFFFFF"/>
          </a:solidFill>
          <a:ln w="9525" cap="flat" cmpd="sng">
            <a:solidFill>
              <a:srgbClr val="000000">
                <a:alpha val="100000"/>
              </a:srgbClr>
            </a:solidFill>
            <a:prstDash val="solid"/>
            <a:round/>
          </a:ln>
        </p:spPr>
        <p:txBody>
          <a:bodyPr anchor="t" bIns="45720" lIns="91440" rIns="91440" tIns="45720" vert="horz"/>
          <a:p/>
        </p:txBody>
      </p:sp>
      <p:sp>
        <p:nvSpPr>
          <p:cNvPr id="1048754" name=""/>
          <p:cNvSpPr/>
          <p:nvPr>
            <p:ph type="body" sz="full" idx="1"/>
          </p:nvPr>
        </p:nvSpPr>
        <p:spPr>
          <a:xfrm rot="0">
            <a:off x="914400" y="4343400"/>
            <a:ext cx="5029200" cy="4114800"/>
          </a:xfrm>
          <a:prstGeom prst="rect"/>
          <a:noFill/>
          <a:ln>
            <a:noFill/>
          </a:ln>
        </p:spPr>
        <p:txBody>
          <a:bodyPr anchor="t" bIns="45720" lIns="91440" rIns="91440" tIns="45720" vert="horz"/>
          <a:p>
            <a:pPr algn="l" eaLnBrk="1" fontAlgn="base" hangingPunct="1" indent="0" lvl="0" marL="0" rtl="0">
              <a:lnSpc>
                <a:spcPct val="100000"/>
              </a:lnSpc>
              <a:spcBef>
                <a:spcPct val="30000"/>
              </a:spcBef>
              <a:spcAft>
                <a:spcPct val="0"/>
              </a:spcAft>
              <a:buSzPct val="100000"/>
              <a:buFontTx/>
              <a:buNone/>
            </a:pPr>
            <a:r>
              <a:rPr baseline="0" sz="1200" lang="en-US" u="none">
                <a:solidFill>
                  <a:srgbClr val="000000"/>
                </a:solidFill>
                <a:latin typeface="Arial" pitchFamily="34" charset="0"/>
              </a:rPr>
              <a:t>Jlh: Can we give more intuition on control actions. This seems real brief considering its importance.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06" name=""/>
        <p:cNvGrpSpPr/>
        <p:nvPr/>
      </p:nvGrpSpPr>
      <p:grpSpPr>
        <a:xfrm>
          <a:off x="0" y="0"/>
          <a:ext cx="0" cy="0"/>
          <a:chOff x="0" y="0"/>
          <a:chExt cx="0" cy="0"/>
        </a:xfrm>
      </p:grpSpPr>
      <p:sp>
        <p:nvSpPr>
          <p:cNvPr id="1048768" name="Title 1"/>
          <p:cNvSpPr>
            <a:spLocks noGrp="1"/>
          </p:cNvSpPr>
          <p:nvPr>
            <p:ph type="ctrTitle"/>
          </p:nvPr>
        </p:nvSpPr>
        <p:spPr>
          <a:xfrm>
            <a:off x="1143000" y="1122363"/>
            <a:ext cx="6858000" cy="2387600"/>
          </a:xfrm>
        </p:spPr>
        <p:txBody>
          <a:bodyPr anchor="b"/>
          <a:lstStyle>
            <a:lvl1pPr>
              <a:defRPr sz="6000"/>
            </a:lvl1pPr>
          </a:lstStyle>
          <a:p>
            <a:r>
              <a:rPr altLang="zh-CN" lang="en-US" smtClean="0"/>
              <a:t>Click to edit Master title style</a:t>
            </a:r>
            <a:endParaRPr altLang="en-US" lang="zh-CN"/>
          </a:p>
        </p:txBody>
      </p:sp>
      <p:sp>
        <p:nvSpPr>
          <p:cNvPr id="1048769"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altLang="en-US" lang="zh-CN"/>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24" name=""/>
        <p:cNvGrpSpPr/>
        <p:nvPr/>
      </p:nvGrpSpPr>
      <p:grpSpPr>
        <a:xfrm>
          <a:off x="0" y="0"/>
          <a:ext cx="0" cy="0"/>
          <a:chOff x="0" y="0"/>
          <a:chExt cx="0" cy="0"/>
        </a:xfrm>
      </p:grpSpPr>
      <p:sp>
        <p:nvSpPr>
          <p:cNvPr id="1048789" name="Title 1"/>
          <p:cNvSpPr>
            <a:spLocks noGrp="1"/>
          </p:cNvSpPr>
          <p:nvPr>
            <p:ph type="title"/>
          </p:nvPr>
        </p:nvSpPr>
        <p:spPr/>
        <p:txBody>
          <a:bodyPr/>
          <a:p>
            <a:r>
              <a:rPr altLang="zh-CN" lang="en-US" smtClean="0"/>
              <a:t>Click to edit Master title style</a:t>
            </a:r>
            <a:endParaRPr altLang="en-US" lang="zh-CN"/>
          </a:p>
        </p:txBody>
      </p:sp>
      <p:sp>
        <p:nvSpPr>
          <p:cNvPr id="1048790"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26" name=""/>
        <p:cNvGrpSpPr/>
        <p:nvPr/>
      </p:nvGrpSpPr>
      <p:grpSpPr>
        <a:xfrm>
          <a:off x="0" y="0"/>
          <a:ext cx="0" cy="0"/>
          <a:chOff x="0" y="0"/>
          <a:chExt cx="0" cy="0"/>
        </a:xfrm>
      </p:grpSpPr>
      <p:sp>
        <p:nvSpPr>
          <p:cNvPr id="104879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79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27" name=""/>
        <p:cNvGrpSpPr/>
        <p:nvPr/>
      </p:nvGrpSpPr>
      <p:grpSpPr>
        <a:xfrm>
          <a:off x="0" y="0"/>
          <a:ext cx="0" cy="0"/>
          <a:chOff x="0" y="0"/>
          <a:chExt cx="0" cy="0"/>
        </a:xfrm>
      </p:grpSpPr>
      <p:sp>
        <p:nvSpPr>
          <p:cNvPr id="1048793" name="Title 1"/>
          <p:cNvSpPr>
            <a:spLocks noGrp="1"/>
          </p:cNvSpPr>
          <p:nvPr>
            <p:ph type="ctrTitle"/>
          </p:nvPr>
        </p:nvSpPr>
        <p:spPr>
          <a:xfrm>
            <a:off x="1143000" y="1122363"/>
            <a:ext cx="6858000" cy="2387600"/>
          </a:xfrm>
        </p:spPr>
        <p:txBody>
          <a:bodyPr anchor="b"/>
          <a:lstStyle>
            <a:lvl1pPr>
              <a:defRPr sz="6000"/>
            </a:lvl1pPr>
          </a:lstStyle>
          <a:p>
            <a:r>
              <a:rPr altLang="zh-CN" lang="en-US" smtClean="0"/>
              <a:t>Click to edit Master title style</a:t>
            </a:r>
            <a:endParaRPr altLang="en-US" lang="zh-CN"/>
          </a:p>
        </p:txBody>
      </p:sp>
      <p:sp>
        <p:nvSpPr>
          <p:cNvPr id="1048794"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altLang="en-US" lang="zh-CN"/>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28" name=""/>
        <p:cNvGrpSpPr/>
        <p:nvPr/>
      </p:nvGrpSpPr>
      <p:grpSpPr>
        <a:xfrm>
          <a:off x="0" y="0"/>
          <a:ext cx="0" cy="0"/>
          <a:chOff x="0" y="0"/>
          <a:chExt cx="0" cy="0"/>
        </a:xfrm>
      </p:grpSpPr>
      <p:sp>
        <p:nvSpPr>
          <p:cNvPr id="1048795" name="Title 1"/>
          <p:cNvSpPr>
            <a:spLocks noGrp="1"/>
          </p:cNvSpPr>
          <p:nvPr>
            <p:ph type="title"/>
          </p:nvPr>
        </p:nvSpPr>
        <p:spPr/>
        <p:txBody>
          <a:bodyPr/>
          <a:p>
            <a:r>
              <a:rPr altLang="zh-CN" lang="en-US" smtClean="0"/>
              <a:t>Click to edit Master title style</a:t>
            </a:r>
            <a:endParaRPr altLang="en-US" lang="zh-CN"/>
          </a:p>
        </p:txBody>
      </p:sp>
      <p:sp>
        <p:nvSpPr>
          <p:cNvPr id="1048796"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29" name=""/>
        <p:cNvGrpSpPr/>
        <p:nvPr/>
      </p:nvGrpSpPr>
      <p:grpSpPr>
        <a:xfrm>
          <a:off x="0" y="0"/>
          <a:ext cx="0" cy="0"/>
          <a:chOff x="0" y="0"/>
          <a:chExt cx="0" cy="0"/>
        </a:xfrm>
      </p:grpSpPr>
      <p:sp>
        <p:nvSpPr>
          <p:cNvPr id="1048797"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798"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30" name=""/>
        <p:cNvGrpSpPr/>
        <p:nvPr/>
      </p:nvGrpSpPr>
      <p:grpSpPr>
        <a:xfrm>
          <a:off x="0" y="0"/>
          <a:ext cx="0" cy="0"/>
          <a:chOff x="0" y="0"/>
          <a:chExt cx="0" cy="0"/>
        </a:xfrm>
      </p:grpSpPr>
      <p:sp>
        <p:nvSpPr>
          <p:cNvPr id="1048799" name="Title 1"/>
          <p:cNvSpPr>
            <a:spLocks noGrp="1"/>
          </p:cNvSpPr>
          <p:nvPr>
            <p:ph type="title"/>
          </p:nvPr>
        </p:nvSpPr>
        <p:spPr/>
        <p:txBody>
          <a:bodyPr/>
          <a:p>
            <a:r>
              <a:rPr altLang="zh-CN" lang="en-US" smtClean="0"/>
              <a:t>Click to edit Master title style</a:t>
            </a:r>
            <a:endParaRPr altLang="en-US" lang="zh-CN"/>
          </a:p>
        </p:txBody>
      </p:sp>
      <p:sp>
        <p:nvSpPr>
          <p:cNvPr id="1048800"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01"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31" name=""/>
        <p:cNvGrpSpPr/>
        <p:nvPr/>
      </p:nvGrpSpPr>
      <p:grpSpPr>
        <a:xfrm>
          <a:off x="0" y="0"/>
          <a:ext cx="0" cy="0"/>
          <a:chOff x="0" y="0"/>
          <a:chExt cx="0" cy="0"/>
        </a:xfrm>
      </p:grpSpPr>
      <p:sp>
        <p:nvSpPr>
          <p:cNvPr id="1048802"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803"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04"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05"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06"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32" name=""/>
        <p:cNvGrpSpPr/>
        <p:nvPr/>
      </p:nvGrpSpPr>
      <p:grpSpPr>
        <a:xfrm>
          <a:off x="0" y="0"/>
          <a:ext cx="0" cy="0"/>
          <a:chOff x="0" y="0"/>
          <a:chExt cx="0" cy="0"/>
        </a:xfrm>
      </p:grpSpPr>
      <p:sp>
        <p:nvSpPr>
          <p:cNvPr id="1048807" name="Title 1"/>
          <p:cNvSpPr>
            <a:spLocks noGrp="1"/>
          </p:cNvSpPr>
          <p:nvPr>
            <p:ph type="title"/>
          </p:nvPr>
        </p:nvSpPr>
        <p:spPr/>
        <p:txBody>
          <a:bodyPr/>
          <a:p>
            <a:r>
              <a:rPr altLang="zh-CN" lang="en-US" smtClean="0"/>
              <a:t>Click to edit Master title style</a:t>
            </a:r>
            <a:endParaRPr altLang="en-US" lang="zh-CN"/>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2" name=""/>
        <p:cNvGrpSpPr/>
        <p:nvPr/>
      </p:nvGrpSpPr>
      <p:grpSpPr>
        <a:xfrm>
          <a:off x="0" y="0"/>
          <a:ext cx="0" cy="0"/>
          <a:chOff x="0" y="0"/>
          <a:chExt cx="0" cy="0"/>
        </a:xfrm>
      </p:grpSpPr>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34" name=""/>
        <p:cNvGrpSpPr/>
        <p:nvPr/>
      </p:nvGrpSpPr>
      <p:grpSpPr>
        <a:xfrm>
          <a:off x="0" y="0"/>
          <a:ext cx="0" cy="0"/>
          <a:chOff x="0" y="0"/>
          <a:chExt cx="0" cy="0"/>
        </a:xfrm>
      </p:grpSpPr>
      <p:sp>
        <p:nvSpPr>
          <p:cNvPr id="1048808"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09"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10"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8" name=""/>
        <p:cNvGrpSpPr/>
        <p:nvPr/>
      </p:nvGrpSpPr>
      <p:grpSpPr>
        <a:xfrm>
          <a:off x="0" y="0"/>
          <a:ext cx="0" cy="0"/>
          <a:chOff x="0" y="0"/>
          <a:chExt cx="0" cy="0"/>
        </a:xfrm>
      </p:grpSpPr>
      <p:sp>
        <p:nvSpPr>
          <p:cNvPr id="1048770" name="Title 1"/>
          <p:cNvSpPr>
            <a:spLocks noGrp="1"/>
          </p:cNvSpPr>
          <p:nvPr>
            <p:ph type="title"/>
          </p:nvPr>
        </p:nvSpPr>
        <p:spPr/>
        <p:txBody>
          <a:bodyPr/>
          <a:p>
            <a:r>
              <a:rPr altLang="zh-CN" lang="en-US" smtClean="0"/>
              <a:t>Click to edit Master title style</a:t>
            </a:r>
            <a:endParaRPr altLang="en-US" lang="zh-CN"/>
          </a:p>
        </p:txBody>
      </p:sp>
      <p:sp>
        <p:nvSpPr>
          <p:cNvPr id="1048771"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36" name=""/>
        <p:cNvGrpSpPr/>
        <p:nvPr/>
      </p:nvGrpSpPr>
      <p:grpSpPr>
        <a:xfrm>
          <a:off x="0" y="0"/>
          <a:ext cx="0" cy="0"/>
          <a:chOff x="0" y="0"/>
          <a:chExt cx="0" cy="0"/>
        </a:xfrm>
      </p:grpSpPr>
      <p:sp>
        <p:nvSpPr>
          <p:cNvPr id="1048811"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12"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13"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38" name=""/>
        <p:cNvGrpSpPr/>
        <p:nvPr/>
      </p:nvGrpSpPr>
      <p:grpSpPr>
        <a:xfrm>
          <a:off x="0" y="0"/>
          <a:ext cx="0" cy="0"/>
          <a:chOff x="0" y="0"/>
          <a:chExt cx="0" cy="0"/>
        </a:xfrm>
      </p:grpSpPr>
      <p:sp>
        <p:nvSpPr>
          <p:cNvPr id="1048814" name="Title 1"/>
          <p:cNvSpPr>
            <a:spLocks noGrp="1"/>
          </p:cNvSpPr>
          <p:nvPr>
            <p:ph type="title"/>
          </p:nvPr>
        </p:nvSpPr>
        <p:spPr/>
        <p:txBody>
          <a:bodyPr/>
          <a:p>
            <a:r>
              <a:rPr altLang="zh-CN" lang="en-US" smtClean="0"/>
              <a:t>Click to edit Master title style</a:t>
            </a:r>
            <a:endParaRPr altLang="en-US" lang="zh-CN"/>
          </a:p>
        </p:txBody>
      </p:sp>
      <p:sp>
        <p:nvSpPr>
          <p:cNvPr id="1048815"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40" name=""/>
        <p:cNvGrpSpPr/>
        <p:nvPr/>
      </p:nvGrpSpPr>
      <p:grpSpPr>
        <a:xfrm>
          <a:off x="0" y="0"/>
          <a:ext cx="0" cy="0"/>
          <a:chOff x="0" y="0"/>
          <a:chExt cx="0" cy="0"/>
        </a:xfrm>
      </p:grpSpPr>
      <p:sp>
        <p:nvSpPr>
          <p:cNvPr id="1048816"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817"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1" name=""/>
        <p:cNvGrpSpPr/>
        <p:nvPr/>
      </p:nvGrpSpPr>
      <p:grpSpPr>
        <a:xfrm>
          <a:off x="0" y="0"/>
          <a:ext cx="0" cy="0"/>
          <a:chOff x="0" y="0"/>
          <a:chExt cx="0" cy="0"/>
        </a:xfrm>
      </p:grpSpPr>
      <p:sp>
        <p:nvSpPr>
          <p:cNvPr id="1048818" name="Title 1"/>
          <p:cNvSpPr>
            <a:spLocks noGrp="1"/>
          </p:cNvSpPr>
          <p:nvPr>
            <p:ph type="ctrTitle"/>
          </p:nvPr>
        </p:nvSpPr>
        <p:spPr>
          <a:xfrm>
            <a:off x="1143000" y="1122363"/>
            <a:ext cx="6858000" cy="2387600"/>
          </a:xfrm>
        </p:spPr>
        <p:txBody>
          <a:bodyPr anchor="b"/>
          <a:lstStyle>
            <a:lvl1pPr>
              <a:defRPr sz="6000"/>
            </a:lvl1pPr>
          </a:lstStyle>
          <a:p>
            <a:r>
              <a:rPr altLang="zh-CN" lang="en-US" smtClean="0"/>
              <a:t>Click to edit Master title style</a:t>
            </a:r>
            <a:endParaRPr altLang="en-US" lang="zh-CN"/>
          </a:p>
        </p:txBody>
      </p:sp>
      <p:sp>
        <p:nvSpPr>
          <p:cNvPr id="1048819"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altLang="en-US" lang="zh-CN"/>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42" name=""/>
        <p:cNvGrpSpPr/>
        <p:nvPr/>
      </p:nvGrpSpPr>
      <p:grpSpPr>
        <a:xfrm>
          <a:off x="0" y="0"/>
          <a:ext cx="0" cy="0"/>
          <a:chOff x="0" y="0"/>
          <a:chExt cx="0" cy="0"/>
        </a:xfrm>
      </p:grpSpPr>
      <p:sp>
        <p:nvSpPr>
          <p:cNvPr id="1048820" name="Title 1"/>
          <p:cNvSpPr>
            <a:spLocks noGrp="1"/>
          </p:cNvSpPr>
          <p:nvPr>
            <p:ph type="title"/>
          </p:nvPr>
        </p:nvSpPr>
        <p:spPr/>
        <p:txBody>
          <a:bodyPr/>
          <a:p>
            <a:r>
              <a:rPr altLang="zh-CN" lang="en-US" smtClean="0"/>
              <a:t>Click to edit Master title style</a:t>
            </a:r>
            <a:endParaRPr altLang="en-US" lang="zh-CN"/>
          </a:p>
        </p:txBody>
      </p:sp>
      <p:sp>
        <p:nvSpPr>
          <p:cNvPr id="1048821"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43" name=""/>
        <p:cNvGrpSpPr/>
        <p:nvPr/>
      </p:nvGrpSpPr>
      <p:grpSpPr>
        <a:xfrm>
          <a:off x="0" y="0"/>
          <a:ext cx="0" cy="0"/>
          <a:chOff x="0" y="0"/>
          <a:chExt cx="0" cy="0"/>
        </a:xfrm>
      </p:grpSpPr>
      <p:sp>
        <p:nvSpPr>
          <p:cNvPr id="1048822"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823"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44" name=""/>
        <p:cNvGrpSpPr/>
        <p:nvPr/>
      </p:nvGrpSpPr>
      <p:grpSpPr>
        <a:xfrm>
          <a:off x="0" y="0"/>
          <a:ext cx="0" cy="0"/>
          <a:chOff x="0" y="0"/>
          <a:chExt cx="0" cy="0"/>
        </a:xfrm>
      </p:grpSpPr>
      <p:sp>
        <p:nvSpPr>
          <p:cNvPr id="1048824" name="Title 1"/>
          <p:cNvSpPr>
            <a:spLocks noGrp="1"/>
          </p:cNvSpPr>
          <p:nvPr>
            <p:ph type="title"/>
          </p:nvPr>
        </p:nvSpPr>
        <p:spPr/>
        <p:txBody>
          <a:bodyPr/>
          <a:p>
            <a:r>
              <a:rPr altLang="zh-CN" lang="en-US" smtClean="0"/>
              <a:t>Click to edit Master title style</a:t>
            </a:r>
            <a:endParaRPr altLang="en-US" lang="zh-CN"/>
          </a:p>
        </p:txBody>
      </p:sp>
      <p:sp>
        <p:nvSpPr>
          <p:cNvPr id="104882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2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45" name=""/>
        <p:cNvGrpSpPr/>
        <p:nvPr/>
      </p:nvGrpSpPr>
      <p:grpSpPr>
        <a:xfrm>
          <a:off x="0" y="0"/>
          <a:ext cx="0" cy="0"/>
          <a:chOff x="0" y="0"/>
          <a:chExt cx="0" cy="0"/>
        </a:xfrm>
      </p:grpSpPr>
      <p:sp>
        <p:nvSpPr>
          <p:cNvPr id="1048827"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828"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29"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30"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31"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46" name=""/>
        <p:cNvGrpSpPr/>
        <p:nvPr/>
      </p:nvGrpSpPr>
      <p:grpSpPr>
        <a:xfrm>
          <a:off x="0" y="0"/>
          <a:ext cx="0" cy="0"/>
          <a:chOff x="0" y="0"/>
          <a:chExt cx="0" cy="0"/>
        </a:xfrm>
      </p:grpSpPr>
      <p:sp>
        <p:nvSpPr>
          <p:cNvPr id="1048832" name="Title 1"/>
          <p:cNvSpPr>
            <a:spLocks noGrp="1"/>
          </p:cNvSpPr>
          <p:nvPr>
            <p:ph type="title"/>
          </p:nvPr>
        </p:nvSpPr>
        <p:spPr/>
        <p:txBody>
          <a:bodyPr/>
          <a:p>
            <a:r>
              <a:rPr altLang="zh-CN" lang="en-US" smtClean="0"/>
              <a:t>Click to edit Master title style</a:t>
            </a:r>
            <a:endParaRPr altLang="en-US" lang="zh-CN"/>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2" name=""/>
        <p:cNvGrpSpPr/>
        <p:nvPr/>
      </p:nvGrpSpPr>
      <p:grpSpPr>
        <a:xfrm>
          <a:off x="0" y="0"/>
          <a:ext cx="0" cy="0"/>
          <a:chOff x="0" y="0"/>
          <a:chExt cx="0" cy="0"/>
        </a:xfrm>
      </p:grpSpPr>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10" name=""/>
        <p:cNvGrpSpPr/>
        <p:nvPr/>
      </p:nvGrpSpPr>
      <p:grpSpPr>
        <a:xfrm>
          <a:off x="0" y="0"/>
          <a:ext cx="0" cy="0"/>
          <a:chOff x="0" y="0"/>
          <a:chExt cx="0" cy="0"/>
        </a:xfrm>
      </p:grpSpPr>
      <p:sp>
        <p:nvSpPr>
          <p:cNvPr id="1048772"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773"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48" name=""/>
        <p:cNvGrpSpPr/>
        <p:nvPr/>
      </p:nvGrpSpPr>
      <p:grpSpPr>
        <a:xfrm>
          <a:off x="0" y="0"/>
          <a:ext cx="0" cy="0"/>
          <a:chOff x="0" y="0"/>
          <a:chExt cx="0" cy="0"/>
        </a:xfrm>
      </p:grpSpPr>
      <p:sp>
        <p:nvSpPr>
          <p:cNvPr id="1048833"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34"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35"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50" name=""/>
        <p:cNvGrpSpPr/>
        <p:nvPr/>
      </p:nvGrpSpPr>
      <p:grpSpPr>
        <a:xfrm>
          <a:off x="0" y="0"/>
          <a:ext cx="0" cy="0"/>
          <a:chOff x="0" y="0"/>
          <a:chExt cx="0" cy="0"/>
        </a:xfrm>
      </p:grpSpPr>
      <p:sp>
        <p:nvSpPr>
          <p:cNvPr id="1048836"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37"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38"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52" name=""/>
        <p:cNvGrpSpPr/>
        <p:nvPr/>
      </p:nvGrpSpPr>
      <p:grpSpPr>
        <a:xfrm>
          <a:off x="0" y="0"/>
          <a:ext cx="0" cy="0"/>
          <a:chOff x="0" y="0"/>
          <a:chExt cx="0" cy="0"/>
        </a:xfrm>
      </p:grpSpPr>
      <p:sp>
        <p:nvSpPr>
          <p:cNvPr id="1048839" name="Title 1"/>
          <p:cNvSpPr>
            <a:spLocks noGrp="1"/>
          </p:cNvSpPr>
          <p:nvPr>
            <p:ph type="title"/>
          </p:nvPr>
        </p:nvSpPr>
        <p:spPr/>
        <p:txBody>
          <a:bodyPr/>
          <a:p>
            <a:r>
              <a:rPr altLang="zh-CN" lang="en-US" smtClean="0"/>
              <a:t>Click to edit Master title style</a:t>
            </a:r>
            <a:endParaRPr altLang="en-US" lang="zh-CN"/>
          </a:p>
        </p:txBody>
      </p:sp>
      <p:sp>
        <p:nvSpPr>
          <p:cNvPr id="1048840"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54" name=""/>
        <p:cNvGrpSpPr/>
        <p:nvPr/>
      </p:nvGrpSpPr>
      <p:grpSpPr>
        <a:xfrm>
          <a:off x="0" y="0"/>
          <a:ext cx="0" cy="0"/>
          <a:chOff x="0" y="0"/>
          <a:chExt cx="0" cy="0"/>
        </a:xfrm>
      </p:grpSpPr>
      <p:sp>
        <p:nvSpPr>
          <p:cNvPr id="104884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84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12" name=""/>
        <p:cNvGrpSpPr/>
        <p:nvPr/>
      </p:nvGrpSpPr>
      <p:grpSpPr>
        <a:xfrm>
          <a:off x="0" y="0"/>
          <a:ext cx="0" cy="0"/>
          <a:chOff x="0" y="0"/>
          <a:chExt cx="0" cy="0"/>
        </a:xfrm>
      </p:grpSpPr>
      <p:sp>
        <p:nvSpPr>
          <p:cNvPr id="1048774" name="Title 1"/>
          <p:cNvSpPr>
            <a:spLocks noGrp="1"/>
          </p:cNvSpPr>
          <p:nvPr>
            <p:ph type="title"/>
          </p:nvPr>
        </p:nvSpPr>
        <p:spPr/>
        <p:txBody>
          <a:bodyPr/>
          <a:p>
            <a:r>
              <a:rPr altLang="zh-CN" lang="en-US" smtClean="0"/>
              <a:t>Click to edit Master title style</a:t>
            </a:r>
            <a:endParaRPr altLang="en-US" lang="zh-CN"/>
          </a:p>
        </p:txBody>
      </p:sp>
      <p:sp>
        <p:nvSpPr>
          <p:cNvPr id="104877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7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14" name=""/>
        <p:cNvGrpSpPr/>
        <p:nvPr/>
      </p:nvGrpSpPr>
      <p:grpSpPr>
        <a:xfrm>
          <a:off x="0" y="0"/>
          <a:ext cx="0" cy="0"/>
          <a:chOff x="0" y="0"/>
          <a:chExt cx="0" cy="0"/>
        </a:xfrm>
      </p:grpSpPr>
      <p:sp>
        <p:nvSpPr>
          <p:cNvPr id="1048777"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778"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79"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80"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81"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16" name=""/>
        <p:cNvGrpSpPr/>
        <p:nvPr/>
      </p:nvGrpSpPr>
      <p:grpSpPr>
        <a:xfrm>
          <a:off x="0" y="0"/>
          <a:ext cx="0" cy="0"/>
          <a:chOff x="0" y="0"/>
          <a:chExt cx="0" cy="0"/>
        </a:xfrm>
      </p:grpSpPr>
      <p:sp>
        <p:nvSpPr>
          <p:cNvPr id="1048782" name="Title 1"/>
          <p:cNvSpPr>
            <a:spLocks noGrp="1"/>
          </p:cNvSpPr>
          <p:nvPr>
            <p:ph type="title"/>
          </p:nvPr>
        </p:nvSpPr>
        <p:spPr/>
        <p:txBody>
          <a:bodyPr/>
          <a:p>
            <a:r>
              <a:rPr altLang="zh-CN" lang="en-US" smtClean="0"/>
              <a:t>Click to edit Master title style</a:t>
            </a:r>
            <a:endParaRPr altLang="en-US" lang="zh-CN"/>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18" name=""/>
        <p:cNvGrpSpPr/>
        <p:nvPr/>
      </p:nvGrpSpPr>
      <p:grpSpPr>
        <a:xfrm>
          <a:off x="0" y="0"/>
          <a:ext cx="0" cy="0"/>
          <a:chOff x="0" y="0"/>
          <a:chExt cx="0" cy="0"/>
        </a:xfrm>
      </p:grpSpPr>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20" name=""/>
        <p:cNvGrpSpPr/>
        <p:nvPr/>
      </p:nvGrpSpPr>
      <p:grpSpPr>
        <a:xfrm>
          <a:off x="0" y="0"/>
          <a:ext cx="0" cy="0"/>
          <a:chOff x="0" y="0"/>
          <a:chExt cx="0" cy="0"/>
        </a:xfrm>
      </p:grpSpPr>
      <p:sp>
        <p:nvSpPr>
          <p:cNvPr id="1048783"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784"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85"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22" name=""/>
        <p:cNvGrpSpPr/>
        <p:nvPr/>
      </p:nvGrpSpPr>
      <p:grpSpPr>
        <a:xfrm>
          <a:off x="0" y="0"/>
          <a:ext cx="0" cy="0"/>
          <a:chOff x="0" y="0"/>
          <a:chExt cx="0" cy="0"/>
        </a:xfrm>
      </p:grpSpPr>
      <p:sp>
        <p:nvSpPr>
          <p:cNvPr id="1048786"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787"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88"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04" name=""/>
        <p:cNvGrpSpPr/>
        <p:nvPr/>
      </p:nvGrpSpPr>
      <p:grpSpPr>
        <a:xfrm rot="0">
          <a:off x="0" y="0"/>
          <a:ext cx="0" cy="0"/>
          <a:chOff x="0" y="0"/>
          <a:chExt cx="0" cy="0"/>
        </a:xfrm>
      </p:grpSpPr>
      <p:sp>
        <p:nvSpPr>
          <p:cNvPr id="1048763" name=""/>
          <p:cNvSpPr/>
          <p:nvPr>
            <p:ph type="title" sz="full" idx="0"/>
          </p:nvPr>
        </p:nvSpPr>
        <p:spPr>
          <a:xfrm rot="0">
            <a:off x="457200" y="274637"/>
            <a:ext cx="8229600" cy="1143000"/>
          </a:xfrm>
          <a:prstGeom prst="rect"/>
          <a:noFill/>
          <a:ln>
            <a:noFill/>
          </a:ln>
        </p:spPr>
        <p:txBody>
          <a:bodyPr anchor="ctr" bIns="45720" lIns="91440" rIns="91440" tIns="45720"/>
          <a:p>
            <a:pPr lvl="0"/>
            <a:r>
              <a:rPr altLang="en-US" lang="en-US"/>
              <a:t>Click to edit Master title style</a:t>
            </a:r>
          </a:p>
        </p:txBody>
      </p:sp>
      <p:sp>
        <p:nvSpPr>
          <p:cNvPr id="1048764" name=""/>
          <p:cNvSpPr/>
          <p:nvPr>
            <p:ph type="body" sz="full" idx="1"/>
          </p:nvPr>
        </p:nvSpPr>
        <p:spPr>
          <a:xfrm rot="0">
            <a:off x="457200" y="1600200"/>
            <a:ext cx="8229600" cy="4525962"/>
          </a:xfrm>
          <a:prstGeom prst="rect"/>
          <a:noFill/>
          <a:ln>
            <a:noFill/>
          </a:ln>
        </p:spPr>
        <p:txBody>
          <a:bodyPr anchor="t"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765" name=""/>
          <p:cNvSpPr/>
          <p:nvPr>
            <p:ph type="dt" sz="half" idx="2"/>
          </p:nvPr>
        </p:nvSpPr>
        <p:spPr>
          <a:xfrm rot="0">
            <a:off x="457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lvl="0"/>
            <a:fld id="{566ABCEB-ACFC-4714-9973-3DA970169C29}" type="datetime1">
              <a:rPr altLang="en-US" sz="1200" lang="en-US">
                <a:solidFill>
                  <a:srgbClr val="898989"/>
                </a:solidFill>
              </a:rPr>
              <a:pPr lvl="0"/>
            </a:fld>
            <a:endParaRPr altLang="en-US" sz="1200" lang="en-US">
              <a:solidFill>
                <a:srgbClr val="898989"/>
              </a:solidFill>
            </a:endParaRPr>
          </a:p>
        </p:txBody>
      </p:sp>
      <p:sp>
        <p:nvSpPr>
          <p:cNvPr id="1048766" name=""/>
          <p:cNvSpPr/>
          <p:nvPr>
            <p:ph type="ftr" sz="quarter" idx="3"/>
          </p:nvPr>
        </p:nvSpPr>
        <p:spPr>
          <a:xfrm rot="0">
            <a:off x="3124200" y="6356350"/>
            <a:ext cx="2895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lvl="0"/>
            <a:endParaRPr altLang="en-US" sz="1200" lang="en-US">
              <a:solidFill>
                <a:srgbClr val="898989"/>
              </a:solidFill>
            </a:endParaRPr>
          </a:p>
        </p:txBody>
      </p:sp>
      <p:sp>
        <p:nvSpPr>
          <p:cNvPr id="1048767" name=""/>
          <p:cNvSpPr/>
          <p:nvPr>
            <p:ph type="sldNum" sz="quarter" idx="4"/>
          </p:nvPr>
        </p:nvSpPr>
        <p:spPr>
          <a:xfrm rot="0">
            <a:off x="6553200" y="6356350"/>
            <a:ext cx="2133600" cy="365125"/>
          </a:xfrm>
          <a:prstGeom prst="rect"/>
          <a:noFill/>
          <a:ln>
            <a:noFill/>
          </a:ln>
        </p:spPr>
        <p:txBody>
          <a:bodyPr anchor="ctr" bIns="45720" lIns="91440" rIns="91440" tIns="45720"/>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r" lvl="0"/>
            <a:fld id="{566ABCEB-ACFC-4714-9973-3DA970169C29}" type="slidenum">
              <a:rPr altLang="en-US" sz="1200" lang="en-US">
                <a:solidFill>
                  <a:srgbClr val="898989"/>
                </a:solidFill>
              </a:rPr>
              <a:pPr algn="r" lvl="0"/>
            </a:fld>
            <a:endParaRPr altLang="en-US" sz="1200" lang="en-US">
              <a:solidFill>
                <a:srgbClr val="898989"/>
              </a:solidFill>
            </a:endParaRPr>
          </a:p>
        </p:txBody>
      </p:sp>
    </p:spTree>
  </p:cSld>
  <p:clrMap accent1="accent1" accent2="accent2" accent3="accent3" accent4="accent4" accent5="accent5" accent6="accent6" bg1="lt1" bg2="dk2" tx1="dk1" tx2="lt2"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dt="0" ftr="0" sldNum="0"/>
  <p:txStyles>
    <p:titleStyle>
      <a:lvl1pPr algn="ctr" eaLnBrk="1" hangingPunct="1" rtl="0">
        <a:spcBef>
          <a:spcPct val="0"/>
        </a:spcBef>
        <a:buFontTx/>
        <a:buNone/>
        <a:defRPr sz="4400">
          <a:solidFill>
            <a:srgbClr val="000000"/>
          </a:solidFill>
          <a:latin typeface="Arial" pitchFamily="34" charset="0"/>
          <a:ea typeface="Arial" pitchFamily="34" charset="0"/>
        </a:defRPr>
      </a:lvl1pPr>
    </p:titleStyle>
    <p:bodyStyle>
      <a:lvl1pPr algn="l" eaLnBrk="1" hangingPunct="1" indent="-342900" marL="342900" rtl="0">
        <a:spcBef>
          <a:spcPct val="20000"/>
        </a:spcBef>
        <a:buFont typeface="Arial" pitchFamily="34" charset="0"/>
        <a:buChar char="•"/>
        <a:defRPr sz="3200">
          <a:solidFill>
            <a:srgbClr val="000000"/>
          </a:solidFill>
          <a:latin typeface="Arial" pitchFamily="34" charset="0"/>
          <a:ea typeface="Arial" pitchFamily="34" charset="0"/>
        </a:defRPr>
      </a:lvl1pPr>
      <a:lvl2pPr algn="l" eaLnBrk="1" hangingPunct="1" indent="-285750" marL="742950" rtl="0">
        <a:spcBef>
          <a:spcPct val="20000"/>
        </a:spcBef>
        <a:buFont typeface="Arial" pitchFamily="34" charset="0"/>
        <a:buChar char="–"/>
        <a:defRPr sz="2800">
          <a:solidFill>
            <a:srgbClr val="000000"/>
          </a:solidFill>
          <a:latin typeface="Arial" pitchFamily="34" charset="0"/>
          <a:ea typeface="Arial" pitchFamily="34" charset="0"/>
        </a:defRPr>
      </a:lvl2pPr>
      <a:lvl3pPr algn="l" eaLnBrk="1" hangingPunct="1" indent="-228600" marL="1143000" rtl="0">
        <a:spcBef>
          <a:spcPct val="20000"/>
        </a:spcBef>
        <a:buFont typeface="Arial" pitchFamily="34" charset="0"/>
        <a:buChar char="•"/>
        <a:defRPr sz="2400">
          <a:solidFill>
            <a:srgbClr val="000000"/>
          </a:solidFill>
          <a:latin typeface="Arial" pitchFamily="34" charset="0"/>
          <a:ea typeface="Arial" pitchFamily="34" charset="0"/>
        </a:defRPr>
      </a:lvl3pPr>
      <a:lvl4pPr algn="l" eaLnBrk="1" hangingPunct="1" indent="-228600" marL="1600200" rtl="0">
        <a:spcBef>
          <a:spcPct val="20000"/>
        </a:spcBef>
        <a:buFont typeface="Arial" pitchFamily="34" charset="0"/>
        <a:buChar char="–"/>
        <a:defRPr sz="2000">
          <a:solidFill>
            <a:srgbClr val="000000"/>
          </a:solidFill>
          <a:latin typeface="Arial" pitchFamily="34" charset="0"/>
          <a:ea typeface="Arial" pitchFamily="34" charset="0"/>
        </a:defRPr>
      </a:lvl4pPr>
      <a:lvl5pPr algn="l" eaLnBrk="1" hangingPunct="1" indent="-228600" marL="2057400" rtl="0">
        <a:spcBef>
          <a:spcPct val="20000"/>
        </a:spcBef>
        <a:buFont typeface="Arial" pitchFamily="34" charset="0"/>
        <a:buChar char="»"/>
        <a:defRPr sz="2000">
          <a:solidFill>
            <a:srgbClr val="000000"/>
          </a:solidFill>
          <a:latin typeface="Arial" pitchFamily="34" charset="0"/>
          <a:ea typeface="Arial" pitchFamily="34" charset="0"/>
        </a:defRPr>
      </a:lvl5pPr>
    </p:bodyStyle>
    <p:other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43" name=""/>
        <p:cNvGrpSpPr/>
        <p:nvPr/>
      </p:nvGrpSpPr>
      <p:grpSpPr>
        <a:xfrm rot="0">
          <a:off x="0" y="0"/>
          <a:ext cx="0" cy="0"/>
          <a:chOff x="0" y="0"/>
          <a:chExt cx="0" cy="0"/>
        </a:xfrm>
      </p:grpSpPr>
      <p:sp>
        <p:nvSpPr>
          <p:cNvPr id="1048584" name=""/>
          <p:cNvSpPr/>
          <p:nvPr>
            <p:ph type="title" sz="full" idx="0"/>
          </p:nvPr>
        </p:nvSpPr>
        <p:spPr>
          <a:xfrm rot="0">
            <a:off x="457200" y="277812"/>
            <a:ext cx="8229600" cy="1139825"/>
          </a:xfrm>
          <a:prstGeom prst="rect"/>
          <a:noFill/>
          <a:ln>
            <a:noFill/>
          </a:ln>
        </p:spPr>
        <p:txBody>
          <a:bodyPr anchor="t" bIns="45720" lIns="91440" rIns="91440" tIns="45720" vert="horz"/>
          <a:p>
            <a:pPr lvl="0"/>
            <a:r>
              <a:rPr altLang="en-US" lang="en-US"/>
              <a:t>Click to edit Master title style</a:t>
            </a:r>
          </a:p>
        </p:txBody>
      </p:sp>
      <p:sp>
        <p:nvSpPr>
          <p:cNvPr id="1048585" name=""/>
          <p:cNvSpPr/>
          <p:nvPr>
            <p:ph type="body" sz="full" idx="1"/>
          </p:nvPr>
        </p:nvSpPr>
        <p:spPr>
          <a:xfrm rot="0">
            <a:off x="457200" y="1600200"/>
            <a:ext cx="8229600" cy="4530725"/>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86"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7" name=""/>
          <p:cNvSpPr/>
          <p:nvPr>
            <p:ph type="ftr" sz="quarter" idx="3"/>
          </p:nvPr>
        </p:nvSpPr>
        <p:spPr>
          <a:xfrm rot="0">
            <a:off x="3124200" y="6248400"/>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indent="0" lvl="0" mar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8"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indent="0" lvl="0" mar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indent="0" lvl="0" marL="0">
                <a:lnSpc>
                  <a:spcPct val="100000"/>
                </a:lnSpc>
                <a:spcBef>
                  <a:spcPct val="0"/>
                </a:spcBef>
                <a:spcAft>
                  <a:spcPct val="0"/>
                </a:spcAft>
                <a:buSzPct val="100000"/>
                <a:buFontTx/>
                <a:buNone/>
              </a:pPr>
            </a:fld>
            <a:endParaRPr altLang="en-US" baseline="0" sz="1200" lang="en-US" u="none">
              <a:latin typeface="Garamond" pitchFamily="18" charset="0"/>
            </a:endParaRPr>
          </a:p>
        </p:txBody>
      </p:sp>
      <p:sp>
        <p:nvSpPr>
          <p:cNvPr id="1048589" name=""/>
          <p:cNvSpPr/>
          <p:nvPr/>
        </p:nvSpPr>
        <p:spPr>
          <a:xfrm rot="0">
            <a:off x="381000" y="228600"/>
            <a:ext cx="8229600" cy="609600"/>
          </a:xfrm>
          <a:custGeom>
            <a:avLst/>
            <a:ahLst/>
            <a:rect l="0" t="0" r="r" b="b"/>
            <a:pathLst>
              <a:path w="1000" h="1000">
                <a:moveTo>
                  <a:pt x="0" y="1000"/>
                </a:moveTo>
                <a:lnTo>
                  <a:pt x="0" y="0"/>
                </a:lnTo>
                <a:lnTo>
                  <a:pt x="1000" y="0"/>
                </a:lnTo>
              </a:path>
            </a:pathLst>
          </a:custGeom>
          <a:noFill/>
          <a:ln w="19050" cap="flat" cmpd="sng">
            <a:solidFill>
              <a:schemeClr val="accent1">
                <a:alpha val="100000"/>
              </a:schemeClr>
            </a:solidFill>
            <a:prstDash val="solid"/>
            <a:miter/>
          </a:ln>
        </p:spPr>
        <p:txBody>
          <a:bodyPr anchor="t"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l" fontAlgn="base" indent="0" lvl="0" marL="0">
              <a:lnSpc>
                <a:spcPct val="100000"/>
              </a:lnSpc>
              <a:spcBef>
                <a:spcPct val="0"/>
              </a:spcBef>
              <a:spcAft>
                <a:spcPct val="0"/>
              </a:spcAft>
              <a:buFontTx/>
              <a:buNone/>
            </a:pPr>
            <a:endParaRPr u="none"/>
          </a:p>
        </p:txBody>
      </p:sp>
      <p:cxnSp>
        <p:nvCxnSpPr>
          <p:cNvPr id="3145729" name=""/>
          <p:cNvCxnSpPr>
            <a:cxnSpLocks/>
          </p:cNvCxnSpPr>
          <p:nvPr/>
        </p:nvCxnSpPr>
        <p:spPr>
          <a:xfrm rot="0">
            <a:off x="457200" y="6172200"/>
            <a:ext cx="8229600" cy="0"/>
          </a:xfrm>
          <a:prstGeom prst="line"/>
          <a:noFill/>
          <a:ln w="19050" cap="flat" cmpd="sng">
            <a:solidFill>
              <a:schemeClr val="accent1">
                <a:alpha val="100000"/>
              </a:schemeClr>
            </a:solidFill>
            <a:prstDash val="solid"/>
            <a:round/>
          </a:ln>
        </p:spPr>
      </p:cxnSp>
    </p:spTree>
  </p:cSld>
  <p:clrMap accent1="accent1" accent2="accent2" accent3="accent3" accent4="accent4" accent5="accent5" accent6="accent6" bg1="lt1" bg2="dk2" tx1="dk1" tx2="lt2"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84" r:id="rId8"/>
    <p:sldLayoutId id="2147483785" r:id="rId9"/>
    <p:sldLayoutId id="2147483786" r:id="rId10"/>
    <p:sldLayoutId id="2147483787" r:id="rId11"/>
  </p:sldLayoutIdLst>
  <p:hf dt="0" ftr="0" sldNum="0"/>
  <p:txStyles>
    <p:title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p:titleStyle>
    <p:body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p:bodyStyle>
    <p:other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3" name=""/>
        <p:cNvGrpSpPr/>
        <p:nvPr/>
      </p:nvGrpSpPr>
      <p:grpSpPr>
        <a:xfrm rot="0">
          <a:off x="0" y="0"/>
          <a:ext cx="0" cy="0"/>
          <a:chOff x="0" y="0"/>
          <a:chExt cx="0" cy="0"/>
        </a:xfrm>
      </p:grpSpPr>
      <p:sp>
        <p:nvSpPr>
          <p:cNvPr id="1048576" name=""/>
          <p:cNvSpPr/>
          <p:nvPr/>
        </p:nvSpPr>
        <p:spPr>
          <a:xfrm rot="0">
            <a:off x="609600" y="1219200"/>
            <a:ext cx="7924800" cy="914400"/>
          </a:xfrm>
          <a:custGeom>
            <a:avLst/>
            <a:ahLst/>
            <a:rect l="0" t="0" r="r" b="b"/>
            <a:pathLst>
              <a:path w="1000" h="1000">
                <a:moveTo>
                  <a:pt x="0" y="1000"/>
                </a:moveTo>
                <a:lnTo>
                  <a:pt x="0" y="0"/>
                </a:lnTo>
                <a:lnTo>
                  <a:pt x="1000" y="0"/>
                </a:lnTo>
              </a:path>
            </a:pathLst>
          </a:custGeom>
          <a:noFill/>
          <a:ln w="25400" cap="flat" cmpd="sng">
            <a:solidFill>
              <a:schemeClr val="accent1">
                <a:alpha val="100000"/>
              </a:schemeClr>
            </a:solidFill>
            <a:prstDash val="solid"/>
            <a:miter/>
          </a:ln>
        </p:spPr>
      </p:sp>
      <p:cxnSp>
        <p:nvCxnSpPr>
          <p:cNvPr id="3145728" name=""/>
          <p:cNvCxnSpPr>
            <a:cxnSpLocks/>
          </p:cNvCxnSpPr>
          <p:nvPr/>
        </p:nvCxnSpPr>
        <p:spPr>
          <a:xfrm rot="0">
            <a:off x="1981200" y="3962400"/>
            <a:ext cx="6511925" cy="0"/>
          </a:xfrm>
          <a:prstGeom prst="line"/>
          <a:noFill/>
          <a:ln w="19050" cap="flat" cmpd="sng">
            <a:solidFill>
              <a:schemeClr val="accent1">
                <a:alpha val="100000"/>
              </a:schemeClr>
            </a:solidFill>
            <a:prstDash val="solid"/>
            <a:round/>
          </a:ln>
        </p:spPr>
      </p:cxnSp>
      <p:sp>
        <p:nvSpPr>
          <p:cNvPr id="1048577" name=""/>
          <p:cNvSpPr/>
          <p:nvPr>
            <p:ph type="title" sz="full" idx="0"/>
          </p:nvPr>
        </p:nvSpPr>
        <p:spPr>
          <a:xfrm rot="0">
            <a:off x="457200" y="277812"/>
            <a:ext cx="8229600" cy="1139825"/>
          </a:xfrm>
          <a:prstGeom prst="rect"/>
          <a:noFill/>
          <a:ln>
            <a:noFill/>
          </a:ln>
        </p:spPr>
        <p:txBody>
          <a:bodyPr anchor="t" bIns="45720" lIns="91440" rIns="91440" tIns="45720" vert="horz"/>
          <a:p>
            <a:pPr lvl="0"/>
            <a:r>
              <a:rPr altLang="en-US" lang="en-US"/>
              <a:t>Click to edit Master title style</a:t>
            </a:r>
          </a:p>
        </p:txBody>
      </p:sp>
      <p:sp>
        <p:nvSpPr>
          <p:cNvPr id="1048578" name=""/>
          <p:cNvSpPr/>
          <p:nvPr>
            <p:ph type="body" sz="full" idx="1"/>
          </p:nvPr>
        </p:nvSpPr>
        <p:spPr>
          <a:xfrm rot="0">
            <a:off x="457200" y="1600200"/>
            <a:ext cx="8229600" cy="4530725"/>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79" name=""/>
          <p:cNvSpPr/>
          <p:nvPr>
            <p:ph type="dt" sz="half" idx="2"/>
          </p:nvPr>
        </p:nvSpPr>
        <p:spPr>
          <a:xfrm rot="0">
            <a:off x="457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0" name=""/>
          <p:cNvSpPr/>
          <p:nvPr>
            <p:ph type="ftr" sz="quarter" idx="3"/>
          </p:nvPr>
        </p:nvSpPr>
        <p:spPr>
          <a:xfrm rot="0">
            <a:off x="3124200" y="6243637"/>
            <a:ext cx="2895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ctr" fontAlgn="base" lvl="0">
              <a:lnSpc>
                <a:spcPct val="100000"/>
              </a:lnSpc>
              <a:spcBef>
                <a:spcPct val="0"/>
              </a:spcBef>
              <a:spcAft>
                <a:spcPct val="0"/>
              </a:spcAft>
              <a:buSzPct val="100000"/>
              <a:buFontTx/>
              <a:buNone/>
            </a:pPr>
            <a:endParaRPr altLang="en-US" baseline="0" sz="1200" lang="en-US" u="none">
              <a:latin typeface="Garamond" pitchFamily="18" charset="0"/>
            </a:endParaRPr>
          </a:p>
        </p:txBody>
      </p:sp>
      <p:sp>
        <p:nvSpPr>
          <p:cNvPr id="1048581" name=""/>
          <p:cNvSpPr/>
          <p:nvPr>
            <p:ph type="sldNum" sz="quarter" idx="4"/>
          </p:nvPr>
        </p:nvSpPr>
        <p:spPr>
          <a:xfrm rot="0">
            <a:off x="6553200" y="6243637"/>
            <a:ext cx="2133600" cy="457200"/>
          </a:xfrm>
          <a:prstGeom prst="rect"/>
          <a:noFill/>
          <a:ln>
            <a:noFill/>
          </a:ln>
        </p:spPr>
        <p:txBody>
          <a:bodyPr anchor="b" bIns="45720" lIns="91440" rIns="91440" tIns="45720" vert="horz"/>
          <a:lst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a:lstStyle>
          <a:p>
            <a:pPr algn="r" fontAlgn="base" lvl="0">
              <a:lnSpc>
                <a:spcPct val="100000"/>
              </a:lnSpc>
              <a:spcBef>
                <a:spcPct val="0"/>
              </a:spcBef>
              <a:spcAft>
                <a:spcPct val="0"/>
              </a:spcAft>
              <a:buSzPct val="100000"/>
              <a:buFontTx/>
              <a:buNone/>
            </a:pPr>
            <a:fld id="{566ABCEB-ACFC-4714-9973-3DA970169C29}" type="slidenum">
              <a:rPr altLang="en-US" baseline="0" sz="1200" lang="en-US" u="none">
                <a:latin typeface="Garamond" pitchFamily="18" charset="0"/>
              </a:rPr>
              <a:pPr algn="r" fontAlgn="base" lvl="0">
                <a:lnSpc>
                  <a:spcPct val="100000"/>
                </a:lnSpc>
                <a:spcBef>
                  <a:spcPct val="0"/>
                </a:spcBef>
                <a:spcAft>
                  <a:spcPct val="0"/>
                </a:spcAft>
                <a:buSzPct val="100000"/>
                <a:buFontTx/>
                <a:buNone/>
              </a:pPr>
            </a:fld>
            <a:endParaRPr altLang="en-US" baseline="0" sz="1200" lang="en-US" u="none">
              <a:latin typeface="Garamond" pitchFamily="18" charset="0"/>
            </a:endParaRPr>
          </a:p>
        </p:txBody>
      </p:sp>
    </p:spTree>
  </p:cSld>
  <p:clrMap accent1="accent1" accent2="accent2" accent3="accent3" accent4="accent4" accent5="accent5" accent6="accent6" bg1="lt1" bg2="dk2" tx1="dk1" tx2="lt2"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88" r:id="rId8"/>
    <p:sldLayoutId id="2147483789" r:id="rId9"/>
    <p:sldLayoutId id="2147483790" r:id="rId10"/>
    <p:sldLayoutId id="2147483791" r:id="rId11"/>
  </p:sldLayoutIdLst>
  <p:hf dt="0" ftr="0" sldNum="0"/>
  <p:txStyles>
    <p:title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p:titleStyle>
    <p:body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p:bodyStyle>
    <p:otherStyle>
      <a:lvl1pPr algn="l" eaLnBrk="1" fontAlgn="base" hangingPunct="1" indent="0" latinLnBrk="1" marL="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 typeface="Arial" pitchFamily="34" charset="0"/>
        <a:buNone/>
        <a:defRPr baseline="0" b="0" sz="1800" i="0" u="none">
          <a:solidFill>
            <a:schemeClr val="dk1"/>
          </a:solidFill>
          <a:latin typeface="Arial" pitchFamily="34" charset="0"/>
          <a:sym typeface="Arial" pitchFamily="34"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slideLayout" Target="../slideLayouts/slideLayout18.xml"/><Relationship Id="rId3"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0.wmf"/><Relationship Id="rId10" Type="http://schemas.openxmlformats.org/officeDocument/2006/relationships/slideLayout" Target="../slideLayouts/slideLayout18.xml"/><Relationship Id="rId11"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 Id="rId3" Type="http://schemas.openxmlformats.org/officeDocument/2006/relationships/image" Target="../media/image13.wmf"/><Relationship Id="rId4" Type="http://schemas.openxmlformats.org/officeDocument/2006/relationships/slideLayout" Target="../slideLayouts/slideLayout18.xml"/><Relationship Id="rId5"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slideLayout" Target="../slideLayouts/slideLayout18.xml"/><Relationship Id="rId3"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slideLayout" Target="../slideLayouts/slideLayout18.xml"/><Relationship Id="rId3"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 Id="rId3" Type="http://schemas.openxmlformats.org/officeDocument/2006/relationships/image" Target="../media/image18.wmf"/><Relationship Id="rId4" Type="http://schemas.openxmlformats.org/officeDocument/2006/relationships/image" Target="../media/image19.wmf"/><Relationship Id="rId5" Type="http://schemas.openxmlformats.org/officeDocument/2006/relationships/image" Target="../media/image20.wmf"/><Relationship Id="rId6" Type="http://schemas.openxmlformats.org/officeDocument/2006/relationships/image" Target="../media/image21.wmf"/><Relationship Id="rId7" Type="http://schemas.openxmlformats.org/officeDocument/2006/relationships/image" Target="../media/image22.wmf"/><Relationship Id="rId8"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image" Target="../media/image23.wmf"/><Relationship Id="rId2" Type="http://schemas.openxmlformats.org/officeDocument/2006/relationships/slideLayout" Target="../slideLayouts/slideLayout18.xml"/><Relationship Id="rId3"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14" name=""/>
        <p:cNvGrpSpPr/>
        <p:nvPr/>
      </p:nvGrpSpPr>
      <p:grpSpPr>
        <a:xfrm rot="0">
          <a:off x="0" y="0"/>
          <a:ext cx="0" cy="0"/>
          <a:chOff x="0" y="0"/>
          <a:chExt cx="0" cy="0"/>
        </a:xfrm>
      </p:grpSpPr>
      <p:sp>
        <p:nvSpPr>
          <p:cNvPr id="1048582" name=""/>
          <p:cNvSpPr/>
          <p:nvPr>
            <p:ph type="ctrTitle" sz="full" idx="4294967295"/>
          </p:nvPr>
        </p:nvSpPr>
        <p:spPr>
          <a:xfrm rot="0">
            <a:off x="914400" y="1524000"/>
            <a:ext cx="7623175" cy="1752600"/>
          </a:xfrm>
          <a:prstGeom prst="rect"/>
          <a:noFill/>
          <a:ln>
            <a:noFill/>
          </a:ln>
        </p:spPr>
        <p:txBody>
          <a:bodyPr anchor="t" bIns="45720" lIns="91440" rIns="91440" tIns="45720" vert="horz"/>
          <a:lstStyle>
            <a:lvl1pPr algn="l">
              <a:defRPr sz="4200"/>
            </a:lvl1pPr>
          </a:lstStyle>
          <a:p>
            <a:pPr algn="l" eaLnBrk="1" fontAlgn="base" hangingPunct="1" indent="0" lvl="0" marL="0" rtl="0">
              <a:lnSpc>
                <a:spcPct val="100000"/>
              </a:lnSpc>
              <a:spcBef>
                <a:spcPct val="0"/>
              </a:spcBef>
              <a:spcAft>
                <a:spcPct val="0"/>
              </a:spcAft>
              <a:buSzPct val="100000"/>
              <a:buFontTx/>
              <a:buNone/>
            </a:pPr>
            <a:r>
              <a:rPr altLang="en-US" baseline="0" sz="5000" lang="en-US" u="none">
                <a:solidFill>
                  <a:srgbClr val="006633"/>
                </a:solidFill>
                <a:latin typeface="Garamond" pitchFamily="18" charset="0"/>
                <a:ea typeface="Arial" pitchFamily="34" charset="0"/>
                <a:sym typeface="Wingdings" pitchFamily="0" charset="2"/>
              </a:rPr>
              <a:t>LAPLACE TRANSFORMS</a:t>
            </a:r>
          </a:p>
        </p:txBody>
      </p:sp>
      <p:sp>
        <p:nvSpPr>
          <p:cNvPr id="1048583" name=""/>
          <p:cNvSpPr/>
          <p:nvPr>
            <p:ph type="subTitle" sz="full" idx="4294967295"/>
          </p:nvPr>
        </p:nvSpPr>
        <p:spPr>
          <a:xfrm rot="0">
            <a:off x="1981200" y="3962400"/>
            <a:ext cx="6553200" cy="1752600"/>
          </a:xfrm>
          <a:prstGeom prst="rect"/>
          <a:noFill/>
          <a:ln>
            <a:noFill/>
          </a:ln>
        </p:spPr>
        <p:txBody>
          <a:bodyPr anchor="t" bIns="45720" lIns="91440" rIns="91440" tIns="45720" vert="horz"/>
          <a:lstStyle>
            <a:lvl1pPr algn="ctr" marL="0">
              <a:buFontTx/>
              <a:buNone/>
              <a:defRPr sz="3000">
                <a:solidFill>
                  <a:srgbClr val="000000"/>
                </a:solidFill>
              </a:defRPr>
            </a:lvl1pPr>
            <a:lvl2pPr algn="ctr" marL="457200">
              <a:buFontTx/>
              <a:buNone/>
            </a:lvl2pPr>
            <a:lvl3pPr algn="ctr" marL="914400">
              <a:buFontTx/>
              <a:buNone/>
            </a:lvl3pPr>
            <a:lvl4pPr algn="ctr" marL="1371600">
              <a:buFontTx/>
              <a:buNone/>
            </a:lvl4pPr>
            <a:lvl5pPr algn="ctr" marL="1828800">
              <a:buFontTx/>
              <a:buNone/>
            </a:lvl5pPr>
          </a:lstStyle>
          <a:p>
            <a:pPr algn="l" eaLnBrk="1" fontAlgn="base" hangingPunct="1" indent="0" lvl="0" marL="0" rtl="0">
              <a:lnSpc>
                <a:spcPct val="100000"/>
              </a:lnSpc>
              <a:spcBef>
                <a:spcPct val="20000"/>
              </a:spcBef>
              <a:spcAft>
                <a:spcPct val="0"/>
              </a:spcAft>
              <a:buClr>
                <a:srgbClr val="CC9900"/>
              </a:buClr>
              <a:buSzPct val="65000"/>
              <a:buFont typeface="Wingdings" pitchFamily="0" charset="2"/>
              <a:buNone/>
            </a:pPr>
            <a:r>
              <a:rPr altLang="en-US" baseline="0" sz="2800" lang="en-US" u="none">
                <a:solidFill>
                  <a:srgbClr val="000000"/>
                </a:solidFill>
                <a:latin typeface="Arial" pitchFamily="34" charset="0"/>
                <a:ea typeface="Arial" pitchFamily="34" charset="0"/>
                <a:sym typeface="Wingdings" pitchFamily="0" charset="2"/>
              </a:rPr>
              <a:t>SOLUTION PROCESS</a:t>
            </a:r>
          </a:p>
          <a:p>
            <a:pPr algn="l" eaLnBrk="1" fontAlgn="base" hangingPunct="1" indent="0" lvl="0" marL="0" rtl="0">
              <a:lnSpc>
                <a:spcPct val="100000"/>
              </a:lnSpc>
              <a:spcBef>
                <a:spcPct val="20000"/>
              </a:spcBef>
              <a:spcAft>
                <a:spcPct val="0"/>
              </a:spcAft>
              <a:buClr>
                <a:srgbClr val="CC9900"/>
              </a:buClr>
              <a:buSzPct val="65000"/>
              <a:buFont typeface="Wingdings" pitchFamily="0" charset="2"/>
              <a:buNone/>
            </a:pPr>
            <a:r>
              <a:rPr altLang="en-US" baseline="0" sz="2800" lang="en-US" u="none">
                <a:solidFill>
                  <a:srgbClr val="000000"/>
                </a:solidFill>
                <a:latin typeface="Arial" pitchFamily="34" charset="0"/>
                <a:ea typeface="Arial" pitchFamily="34" charset="0"/>
                <a:sym typeface="Wingdings" pitchFamily="0" charset="2"/>
              </a:rPr>
              <a:t>P</a:t>
            </a:r>
            <a:r>
              <a:rPr altLang="en-US" baseline="0" sz="2800" lang="en-US" u="none">
                <a:solidFill>
                  <a:srgbClr val="000000"/>
                </a:solidFill>
                <a:latin typeface="Arial" pitchFamily="34" charset="0"/>
                <a:ea typeface="Arial" pitchFamily="34" charset="0"/>
                <a:sym typeface="Wingdings" pitchFamily="0" charset="2"/>
              </a:rPr>
              <a:t>r</a:t>
            </a:r>
            <a:r>
              <a:rPr altLang="en-US" baseline="0" sz="2800" lang="en-US" u="none">
                <a:solidFill>
                  <a:srgbClr val="000000"/>
                </a:solidFill>
                <a:latin typeface="Arial" pitchFamily="34" charset="0"/>
                <a:ea typeface="Arial" pitchFamily="34" charset="0"/>
                <a:sym typeface="Wingdings" pitchFamily="0" charset="2"/>
              </a:rPr>
              <a:t>e</a:t>
            </a:r>
            <a:r>
              <a:rPr altLang="en-US" baseline="0" sz="2800" lang="en-US" u="none">
                <a:solidFill>
                  <a:srgbClr val="000000"/>
                </a:solidFill>
                <a:latin typeface="Arial" pitchFamily="34" charset="0"/>
                <a:ea typeface="Arial" pitchFamily="34" charset="0"/>
                <a:sym typeface="Wingdings" pitchFamily="0" charset="2"/>
              </a:rPr>
              <a:t>s</a:t>
            </a:r>
            <a:r>
              <a:rPr altLang="en-US" baseline="0" sz="2800" lang="en-US" u="none">
                <a:solidFill>
                  <a:srgbClr val="000000"/>
                </a:solidFill>
                <a:latin typeface="Arial" pitchFamily="34" charset="0"/>
                <a:ea typeface="Arial" pitchFamily="34" charset="0"/>
                <a:sym typeface="Wingdings" pitchFamily="0" charset="2"/>
              </a:rPr>
              <a:t>ented</a:t>
            </a:r>
            <a:r>
              <a:rPr altLang="en-US" baseline="0" sz="2800" lang="en-US" u="none">
                <a:solidFill>
                  <a:srgbClr val="000000"/>
                </a:solidFill>
                <a:latin typeface="Arial" pitchFamily="34" charset="0"/>
                <a:ea typeface="Arial" pitchFamily="34" charset="0"/>
                <a:sym typeface="Wingdings" pitchFamily="0" charset="2"/>
              </a:rPr>
              <a:t> </a:t>
            </a:r>
            <a:r>
              <a:rPr altLang="en-US" baseline="0" sz="2800" lang="en-US" u="none">
                <a:solidFill>
                  <a:srgbClr val="000000"/>
                </a:solidFill>
                <a:latin typeface="Arial" pitchFamily="34" charset="0"/>
                <a:ea typeface="Arial" pitchFamily="34" charset="0"/>
                <a:sym typeface="Wingdings" pitchFamily="0" charset="2"/>
              </a:rPr>
              <a:t>b</a:t>
            </a:r>
            <a:r>
              <a:rPr altLang="en-US" baseline="0" sz="2800" lang="en-US" u="none">
                <a:solidFill>
                  <a:srgbClr val="000000"/>
                </a:solidFill>
                <a:latin typeface="Arial" pitchFamily="34" charset="0"/>
                <a:ea typeface="Arial" pitchFamily="34" charset="0"/>
                <a:sym typeface="Wingdings" pitchFamily="0" charset="2"/>
              </a:rPr>
              <a:t>y</a:t>
            </a:r>
            <a:endParaRPr altLang="en-US" lang="zh-CN"/>
          </a:p>
          <a:p>
            <a:pPr algn="l" eaLnBrk="1" fontAlgn="base" hangingPunct="1" indent="0" lvl="0" marL="0" rtl="0">
              <a:lnSpc>
                <a:spcPct val="100000"/>
              </a:lnSpc>
              <a:spcBef>
                <a:spcPct val="20000"/>
              </a:spcBef>
              <a:spcAft>
                <a:spcPct val="0"/>
              </a:spcAft>
              <a:buClr>
                <a:srgbClr val="CC9900"/>
              </a:buClr>
              <a:buSzPct val="65000"/>
              <a:buFont typeface="Wingdings" pitchFamily="0" charset="2"/>
              <a:buNone/>
            </a:pPr>
            <a:r>
              <a:rPr altLang="en-US" baseline="0" sz="2800" lang="en-US" u="none">
                <a:solidFill>
                  <a:srgbClr val="000000"/>
                </a:solidFill>
                <a:latin typeface="Arial" pitchFamily="34" charset="0"/>
                <a:ea typeface="Arial" pitchFamily="34" charset="0"/>
                <a:sym typeface="Wingdings" pitchFamily="0" charset="2"/>
              </a:rPr>
              <a:t>D</a:t>
            </a:r>
            <a:r>
              <a:rPr altLang="en-US" baseline="0" sz="2800" lang="en-US" u="none">
                <a:solidFill>
                  <a:srgbClr val="000000"/>
                </a:solidFill>
                <a:latin typeface="Arial" pitchFamily="34" charset="0"/>
                <a:ea typeface="Arial" pitchFamily="34" charset="0"/>
                <a:sym typeface="Wingdings" pitchFamily="0" charset="2"/>
              </a:rPr>
              <a:t>r</a:t>
            </a:r>
            <a:r>
              <a:rPr altLang="en-US" baseline="0" sz="2800" lang="en-US" u="none">
                <a:solidFill>
                  <a:srgbClr val="000000"/>
                </a:solidFill>
                <a:latin typeface="Arial" pitchFamily="34" charset="0"/>
                <a:ea typeface="Arial" pitchFamily="34" charset="0"/>
                <a:sym typeface="Wingdings" pitchFamily="0" charset="2"/>
              </a:rPr>
              <a:t>.</a:t>
            </a:r>
            <a:r>
              <a:rPr altLang="en-US" baseline="0" sz="2800" lang="en-US" u="none">
                <a:solidFill>
                  <a:srgbClr val="000000"/>
                </a:solidFill>
                <a:latin typeface="Arial" pitchFamily="34" charset="0"/>
                <a:ea typeface="Arial" pitchFamily="34" charset="0"/>
                <a:sym typeface="Wingdings" pitchFamily="0" charset="2"/>
              </a:rPr>
              <a:t>S</a:t>
            </a:r>
            <a:r>
              <a:rPr altLang="en-US" baseline="0" sz="2800" lang="en-US" u="none">
                <a:solidFill>
                  <a:srgbClr val="000000"/>
                </a:solidFill>
                <a:latin typeface="Arial" pitchFamily="34" charset="0"/>
                <a:ea typeface="Arial" pitchFamily="34" charset="0"/>
                <a:sym typeface="Wingdings" pitchFamily="0" charset="2"/>
              </a:rPr>
              <a:t>.</a:t>
            </a:r>
            <a:r>
              <a:rPr altLang="en-US" baseline="0" sz="2800" lang="en-US" u="none">
                <a:solidFill>
                  <a:srgbClr val="000000"/>
                </a:solidFill>
                <a:latin typeface="Arial" pitchFamily="34" charset="0"/>
                <a:ea typeface="Arial" pitchFamily="34" charset="0"/>
                <a:sym typeface="Wingdings" pitchFamily="0" charset="2"/>
              </a:rPr>
              <a:t>M</a:t>
            </a:r>
            <a:r>
              <a:rPr altLang="en-US" baseline="0" sz="2800" lang="en-US" u="none">
                <a:solidFill>
                  <a:srgbClr val="000000"/>
                </a:solidFill>
                <a:latin typeface="Arial" pitchFamily="34" charset="0"/>
                <a:ea typeface="Arial" pitchFamily="34" charset="0"/>
                <a:sym typeface="Wingdings" pitchFamily="0" charset="2"/>
              </a:rPr>
              <a:t>o</a:t>
            </a:r>
            <a:r>
              <a:rPr altLang="en-US" baseline="0" sz="2800" lang="en-US" u="none">
                <a:solidFill>
                  <a:srgbClr val="000000"/>
                </a:solidFill>
                <a:latin typeface="Arial" pitchFamily="34" charset="0"/>
                <a:ea typeface="Arial" pitchFamily="34" charset="0"/>
                <a:sym typeface="Wingdings" pitchFamily="0" charset="2"/>
              </a:rPr>
              <a:t>h</a:t>
            </a:r>
            <a:r>
              <a:rPr altLang="en-US" baseline="0" sz="2800" lang="en-US" u="none">
                <a:solidFill>
                  <a:srgbClr val="000000"/>
                </a:solidFill>
                <a:latin typeface="Arial" pitchFamily="34" charset="0"/>
                <a:ea typeface="Arial" pitchFamily="34" charset="0"/>
                <a:sym typeface="Wingdings" pitchFamily="0" charset="2"/>
              </a:rPr>
              <a:t>a</a:t>
            </a:r>
            <a:r>
              <a:rPr altLang="en-US" baseline="0" sz="2800" lang="en-US" u="none">
                <a:solidFill>
                  <a:srgbClr val="000000"/>
                </a:solidFill>
                <a:latin typeface="Arial" pitchFamily="34" charset="0"/>
                <a:ea typeface="Arial" pitchFamily="34" charset="0"/>
                <a:sym typeface="Wingdings" pitchFamily="0" charset="2"/>
              </a:rPr>
              <a:t>m</a:t>
            </a:r>
            <a:r>
              <a:rPr altLang="en-US" baseline="0" sz="2800" lang="en-US" u="none">
                <a:solidFill>
                  <a:srgbClr val="000000"/>
                </a:solidFill>
                <a:latin typeface="Arial" pitchFamily="34" charset="0"/>
                <a:ea typeface="Arial" pitchFamily="34" charset="0"/>
                <a:sym typeface="Wingdings" pitchFamily="0" charset="2"/>
              </a:rPr>
              <a:t>e</a:t>
            </a:r>
            <a:r>
              <a:rPr altLang="en-US" baseline="0" sz="2800" lang="en-US" u="none">
                <a:solidFill>
                  <a:srgbClr val="000000"/>
                </a:solidFill>
                <a:latin typeface="Arial" pitchFamily="34" charset="0"/>
                <a:ea typeface="Arial" pitchFamily="34" charset="0"/>
                <a:sym typeface="Wingdings" pitchFamily="0" charset="2"/>
              </a:rPr>
              <a:t>d</a:t>
            </a:r>
            <a:r>
              <a:rPr altLang="en-US" baseline="0" sz="2800" lang="en-US" u="none">
                <a:solidFill>
                  <a:srgbClr val="000000"/>
                </a:solidFill>
                <a:latin typeface="Arial" pitchFamily="34" charset="0"/>
                <a:ea typeface="Arial" pitchFamily="34" charset="0"/>
                <a:sym typeface="Wingdings" pitchFamily="0" charset="2"/>
              </a:rPr>
              <a:t> </a:t>
            </a:r>
            <a:r>
              <a:rPr altLang="en-US" baseline="0" sz="2800" lang="en-US" u="none">
                <a:solidFill>
                  <a:srgbClr val="000000"/>
                </a:solidFill>
                <a:latin typeface="Arial" pitchFamily="34" charset="0"/>
                <a:ea typeface="Arial" pitchFamily="34" charset="0"/>
                <a:sym typeface="Wingdings" pitchFamily="0" charset="2"/>
              </a:rPr>
              <a:t>Basheer </a:t>
            </a:r>
            <a:endParaRPr altLang="en-US" lang="zh-CN"/>
          </a:p>
          <a:p>
            <a:pPr algn="l" eaLnBrk="1" fontAlgn="base" hangingPunct="1" indent="0" lvl="0" marL="0" rtl="0">
              <a:lnSpc>
                <a:spcPct val="100000"/>
              </a:lnSpc>
              <a:spcBef>
                <a:spcPct val="20000"/>
              </a:spcBef>
              <a:spcAft>
                <a:spcPct val="0"/>
              </a:spcAft>
              <a:buClr>
                <a:srgbClr val="CC9900"/>
              </a:buClr>
              <a:buSzPct val="65000"/>
              <a:buFont typeface="Wingdings" pitchFamily="0" charset="2"/>
              <a:buNone/>
            </a:pPr>
            <a:r>
              <a:rPr altLang="en-US" baseline="0" sz="2800" lang="en-US" u="none">
                <a:solidFill>
                  <a:srgbClr val="000000"/>
                </a:solidFill>
                <a:latin typeface="Arial" pitchFamily="34" charset="0"/>
                <a:ea typeface="Arial" pitchFamily="34" charset="0"/>
                <a:sym typeface="Wingdings" pitchFamily="0" charset="2"/>
              </a:rPr>
              <a:t>A</a:t>
            </a:r>
            <a:r>
              <a:rPr altLang="en-US" baseline="0" sz="2800" lang="en-US" u="none">
                <a:solidFill>
                  <a:srgbClr val="000000"/>
                </a:solidFill>
                <a:latin typeface="Arial" pitchFamily="34" charset="0"/>
                <a:ea typeface="Arial" pitchFamily="34" charset="0"/>
                <a:sym typeface="Wingdings" pitchFamily="0" charset="2"/>
              </a:rPr>
              <a:t>s</a:t>
            </a:r>
            <a:r>
              <a:rPr altLang="en-US" baseline="0" sz="2800" lang="en-US" u="none">
                <a:solidFill>
                  <a:srgbClr val="000000"/>
                </a:solidFill>
                <a:latin typeface="Arial" pitchFamily="34" charset="0"/>
                <a:ea typeface="Arial" pitchFamily="34" charset="0"/>
                <a:sym typeface="Wingdings" pitchFamily="0" charset="2"/>
              </a:rPr>
              <a:t>s</a:t>
            </a:r>
            <a:r>
              <a:rPr altLang="en-US" baseline="0" sz="2800" lang="en-US" u="none">
                <a:solidFill>
                  <a:srgbClr val="000000"/>
                </a:solidFill>
                <a:latin typeface="Arial" pitchFamily="34" charset="0"/>
                <a:ea typeface="Arial" pitchFamily="34" charset="0"/>
                <a:sym typeface="Wingdings" pitchFamily="0" charset="2"/>
              </a:rPr>
              <a:t>i</a:t>
            </a:r>
            <a:r>
              <a:rPr altLang="en-US" baseline="0" sz="2800" lang="en-US" u="none">
                <a:solidFill>
                  <a:srgbClr val="000000"/>
                </a:solidFill>
                <a:latin typeface="Arial" pitchFamily="34" charset="0"/>
                <a:ea typeface="Arial" pitchFamily="34" charset="0"/>
                <a:sym typeface="Wingdings" pitchFamily="0" charset="2"/>
              </a:rPr>
              <a:t>s</a:t>
            </a:r>
            <a:r>
              <a:rPr altLang="en-US" baseline="0" sz="2800" lang="en-US" u="none">
                <a:solidFill>
                  <a:srgbClr val="000000"/>
                </a:solidFill>
                <a:latin typeface="Arial" pitchFamily="34" charset="0"/>
                <a:ea typeface="Arial" pitchFamily="34" charset="0"/>
                <a:sym typeface="Wingdings" pitchFamily="0" charset="2"/>
              </a:rPr>
              <a:t>tant</a:t>
            </a:r>
            <a:r>
              <a:rPr altLang="en-US" baseline="0" sz="2800" lang="en-US" u="none">
                <a:solidFill>
                  <a:srgbClr val="000000"/>
                </a:solidFill>
                <a:latin typeface="Arial" pitchFamily="34" charset="0"/>
                <a:ea typeface="Arial" pitchFamily="34" charset="0"/>
                <a:sym typeface="Wingdings" pitchFamily="0" charset="2"/>
              </a:rPr>
              <a:t> </a:t>
            </a:r>
            <a:r>
              <a:rPr altLang="en-US" baseline="0" sz="2800" lang="en-US" u="none">
                <a:solidFill>
                  <a:srgbClr val="000000"/>
                </a:solidFill>
                <a:latin typeface="Arial" pitchFamily="34" charset="0"/>
                <a:ea typeface="Arial" pitchFamily="34" charset="0"/>
                <a:sym typeface="Wingdings" pitchFamily="0" charset="2"/>
              </a:rPr>
              <a:t>p</a:t>
            </a:r>
            <a:r>
              <a:rPr altLang="en-US" baseline="0" sz="2800" lang="en-US" u="none">
                <a:solidFill>
                  <a:srgbClr val="000000"/>
                </a:solidFill>
                <a:latin typeface="Arial" pitchFamily="34" charset="0"/>
                <a:ea typeface="Arial" pitchFamily="34" charset="0"/>
                <a:sym typeface="Wingdings" pitchFamily="0" charset="2"/>
              </a:rPr>
              <a:t>r</a:t>
            </a:r>
            <a:r>
              <a:rPr altLang="en-US" baseline="0" sz="2800" lang="en-US" u="none">
                <a:solidFill>
                  <a:srgbClr val="000000"/>
                </a:solidFill>
                <a:latin typeface="Arial" pitchFamily="34" charset="0"/>
                <a:ea typeface="Arial" pitchFamily="34" charset="0"/>
                <a:sym typeface="Wingdings" pitchFamily="0" charset="2"/>
              </a:rPr>
              <a:t>o</a:t>
            </a:r>
            <a:r>
              <a:rPr altLang="en-US" baseline="0" sz="2800" lang="en-US" u="none">
                <a:solidFill>
                  <a:srgbClr val="000000"/>
                </a:solidFill>
                <a:latin typeface="Arial" pitchFamily="34" charset="0"/>
                <a:ea typeface="Arial" pitchFamily="34" charset="0"/>
                <a:sym typeface="Wingdings" pitchFamily="0" charset="2"/>
              </a:rPr>
              <a:t>f</a:t>
            </a:r>
            <a:r>
              <a:rPr altLang="en-US" baseline="0" sz="2800" lang="en-US" u="none">
                <a:solidFill>
                  <a:srgbClr val="000000"/>
                </a:solidFill>
                <a:latin typeface="Arial" pitchFamily="34" charset="0"/>
                <a:ea typeface="Arial" pitchFamily="34" charset="0"/>
                <a:sym typeface="Wingdings" pitchFamily="0" charset="2"/>
              </a:rPr>
              <a:t>e</a:t>
            </a:r>
            <a:r>
              <a:rPr altLang="en-US" baseline="0" sz="2800" lang="en-US" u="none">
                <a:solidFill>
                  <a:srgbClr val="000000"/>
                </a:solidFill>
                <a:latin typeface="Arial" pitchFamily="34" charset="0"/>
                <a:ea typeface="Arial" pitchFamily="34" charset="0"/>
                <a:sym typeface="Wingdings" pitchFamily="0" charset="2"/>
              </a:rPr>
              <a:t>s</a:t>
            </a:r>
            <a:r>
              <a:rPr altLang="en-US" baseline="0" sz="2800" lang="en-US" u="none">
                <a:solidFill>
                  <a:srgbClr val="000000"/>
                </a:solidFill>
                <a:latin typeface="Arial" pitchFamily="34" charset="0"/>
                <a:ea typeface="Arial" pitchFamily="34" charset="0"/>
                <a:sym typeface="Wingdings" pitchFamily="0" charset="2"/>
              </a:rPr>
              <a:t>s</a:t>
            </a:r>
            <a:r>
              <a:rPr altLang="en-US" baseline="0" sz="2800" lang="en-US" u="none">
                <a:solidFill>
                  <a:srgbClr val="000000"/>
                </a:solidFill>
                <a:latin typeface="Arial" pitchFamily="34" charset="0"/>
                <a:ea typeface="Arial" pitchFamily="34" charset="0"/>
                <a:sym typeface="Wingdings" pitchFamily="0" charset="2"/>
              </a:rPr>
              <a:t>or</a:t>
            </a:r>
            <a:endParaRPr altLang="en-US" lang="zh-CN"/>
          </a:p>
          <a:p>
            <a:pPr algn="l" eaLnBrk="1" fontAlgn="base" hangingPunct="1" indent="0" lvl="0" marL="0" rtl="0">
              <a:lnSpc>
                <a:spcPct val="100000"/>
              </a:lnSpc>
              <a:spcBef>
                <a:spcPct val="20000"/>
              </a:spcBef>
              <a:spcAft>
                <a:spcPct val="0"/>
              </a:spcAft>
              <a:buClr>
                <a:srgbClr val="CC9900"/>
              </a:buClr>
              <a:buSzPct val="65000"/>
              <a:buFont typeface="Wingdings" pitchFamily="0" charset="2"/>
              <a:buNone/>
            </a:pPr>
            <a:r>
              <a:rPr altLang="en-US" baseline="0" sz="2800" lang="en-US" u="none">
                <a:solidFill>
                  <a:srgbClr val="000000"/>
                </a:solidFill>
                <a:latin typeface="Arial" pitchFamily="34" charset="0"/>
                <a:ea typeface="Arial" pitchFamily="34" charset="0"/>
                <a:sym typeface="Wingdings" pitchFamily="0" charset="2"/>
              </a:rPr>
              <a:t>D</a:t>
            </a:r>
            <a:r>
              <a:rPr altLang="en-US" baseline="0" sz="2800" lang="en-US" u="none">
                <a:solidFill>
                  <a:srgbClr val="000000"/>
                </a:solidFill>
                <a:latin typeface="Arial" pitchFamily="34" charset="0"/>
                <a:ea typeface="Arial" pitchFamily="34" charset="0"/>
                <a:sym typeface="Wingdings" pitchFamily="0" charset="2"/>
              </a:rPr>
              <a:t>e</a:t>
            </a:r>
            <a:r>
              <a:rPr altLang="en-US" baseline="0" sz="2800" lang="en-US" u="none">
                <a:solidFill>
                  <a:srgbClr val="000000"/>
                </a:solidFill>
                <a:latin typeface="Arial" pitchFamily="34" charset="0"/>
                <a:ea typeface="Arial" pitchFamily="34" charset="0"/>
                <a:sym typeface="Wingdings" pitchFamily="0" charset="2"/>
              </a:rPr>
              <a:t>p</a:t>
            </a:r>
            <a:r>
              <a:rPr altLang="en-US" baseline="0" sz="2800" lang="en-US" u="none">
                <a:solidFill>
                  <a:srgbClr val="000000"/>
                </a:solidFill>
                <a:latin typeface="Arial" pitchFamily="34" charset="0"/>
                <a:ea typeface="Arial" pitchFamily="34" charset="0"/>
                <a:sym typeface="Wingdings" pitchFamily="0" charset="2"/>
              </a:rPr>
              <a:t>artment</a:t>
            </a:r>
            <a:r>
              <a:rPr altLang="en-US" baseline="0" sz="2800" lang="en-US" u="none">
                <a:solidFill>
                  <a:srgbClr val="000000"/>
                </a:solidFill>
                <a:latin typeface="Arial" pitchFamily="34" charset="0"/>
                <a:ea typeface="Arial" pitchFamily="34" charset="0"/>
                <a:sym typeface="Wingdings" pitchFamily="0" charset="2"/>
              </a:rPr>
              <a:t> of</a:t>
            </a:r>
            <a:r>
              <a:rPr altLang="en-US" baseline="0" sz="2800" lang="en-US" u="none">
                <a:solidFill>
                  <a:srgbClr val="000000"/>
                </a:solidFill>
                <a:latin typeface="Arial" pitchFamily="34" charset="0"/>
                <a:ea typeface="Arial" pitchFamily="34" charset="0"/>
                <a:sym typeface="Wingdings" pitchFamily="0" charset="2"/>
              </a:rPr>
              <a:t> </a:t>
            </a:r>
            <a:r>
              <a:rPr altLang="en-US" baseline="0" sz="2800" lang="en-US" u="none">
                <a:solidFill>
                  <a:srgbClr val="000000"/>
                </a:solidFill>
                <a:latin typeface="Arial" pitchFamily="34" charset="0"/>
                <a:ea typeface="Arial" pitchFamily="34" charset="0"/>
                <a:sym typeface="Wingdings" pitchFamily="0" charset="2"/>
              </a:rPr>
              <a:t>Mathematics</a:t>
            </a:r>
            <a:endParaRPr altLang="en-US" 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60" name=""/>
        <p:cNvGrpSpPr/>
        <p:nvPr/>
      </p:nvGrpSpPr>
      <p:grpSpPr>
        <a:xfrm rot="0">
          <a:off x="0" y="0"/>
          <a:ext cx="0" cy="0"/>
          <a:chOff x="0" y="0"/>
          <a:chExt cx="0" cy="0"/>
        </a:xfrm>
      </p:grpSpPr>
      <p:sp>
        <p:nvSpPr>
          <p:cNvPr id="1048607" name=""/>
          <p:cNvSpPr/>
          <p:nvPr>
            <p:ph type="ctrTitle" sz="full" idx="4294967295"/>
          </p:nvPr>
        </p:nvSpPr>
        <p:spPr>
          <a:xfrm rot="0">
            <a:off x="914400" y="1524000"/>
            <a:ext cx="7623175" cy="1752600"/>
          </a:xfrm>
          <a:prstGeom prst="rect"/>
          <a:noFill/>
          <a:ln>
            <a:noFill/>
          </a:ln>
        </p:spPr>
        <p:txBody>
          <a:bodyPr anchor="t" bIns="45720" lIns="91440" rIns="91440" tIns="45720" vert="horz"/>
          <a:lstStyle>
            <a:lvl1pPr algn="l">
              <a:defRPr sz="4200"/>
            </a:lvl1pPr>
          </a:lstStyle>
          <a:p>
            <a:pPr algn="l" eaLnBrk="1" fontAlgn="base" hangingPunct="1" indent="0" lvl="0" marL="0" rtl="0">
              <a:lnSpc>
                <a:spcPct val="100000"/>
              </a:lnSpc>
              <a:spcBef>
                <a:spcPct val="0"/>
              </a:spcBef>
              <a:spcAft>
                <a:spcPct val="0"/>
              </a:spcAft>
              <a:buSzPct val="100000"/>
              <a:buFontTx/>
              <a:buNone/>
            </a:pPr>
            <a:r>
              <a:rPr altLang="en-US" baseline="0" sz="5000" lang="en-US" u="none">
                <a:solidFill>
                  <a:srgbClr val="006633"/>
                </a:solidFill>
                <a:latin typeface="Garamond" pitchFamily="18" charset="0"/>
                <a:ea typeface="Arial" pitchFamily="34" charset="0"/>
                <a:sym typeface="Wingdings" pitchFamily="0" charset="2"/>
              </a:rPr>
              <a:t>LAPLACE TRANSFORMS</a:t>
            </a:r>
          </a:p>
        </p:txBody>
      </p:sp>
      <p:sp>
        <p:nvSpPr>
          <p:cNvPr id="1048608" name=""/>
          <p:cNvSpPr/>
          <p:nvPr>
            <p:ph type="subTitle" sz="full" idx="4294967295"/>
          </p:nvPr>
        </p:nvSpPr>
        <p:spPr>
          <a:xfrm rot="0">
            <a:off x="1981200" y="3962400"/>
            <a:ext cx="6553200" cy="1752600"/>
          </a:xfrm>
          <a:prstGeom prst="rect"/>
          <a:noFill/>
          <a:ln>
            <a:noFill/>
          </a:ln>
        </p:spPr>
        <p:txBody>
          <a:bodyPr anchor="t" bIns="45720" lIns="91440" rIns="91440" tIns="45720" vert="horz"/>
          <a:lstStyle>
            <a:lvl1pPr algn="ctr" marL="0">
              <a:buFontTx/>
              <a:buNone/>
              <a:defRPr sz="3000">
                <a:solidFill>
                  <a:srgbClr val="000000"/>
                </a:solidFill>
              </a:defRPr>
            </a:lvl1pPr>
            <a:lvl2pPr algn="ctr" marL="457200">
              <a:buFontTx/>
              <a:buNone/>
            </a:lvl2pPr>
            <a:lvl3pPr algn="ctr" marL="914400">
              <a:buFontTx/>
              <a:buNone/>
            </a:lvl3pPr>
            <a:lvl4pPr algn="ctr" marL="1371600">
              <a:buFontTx/>
              <a:buNone/>
            </a:lvl4pPr>
            <a:lvl5pPr algn="ctr" marL="1828800">
              <a:buFontTx/>
              <a:buNone/>
            </a:lvl5pPr>
          </a:lstStyle>
          <a:p>
            <a:pPr algn="l" eaLnBrk="1" fontAlgn="base" hangingPunct="1" indent="0" lvl="0" marL="0" rtl="0">
              <a:lnSpc>
                <a:spcPct val="100000"/>
              </a:lnSpc>
              <a:spcBef>
                <a:spcPct val="20000"/>
              </a:spcBef>
              <a:spcAft>
                <a:spcPct val="0"/>
              </a:spcAft>
              <a:buClr>
                <a:srgbClr val="CC9900"/>
              </a:buClr>
              <a:buSzPct val="65000"/>
              <a:buFont typeface="Wingdings" pitchFamily="0" charset="2"/>
              <a:buNone/>
            </a:pPr>
            <a:r>
              <a:rPr altLang="en-US" baseline="0" sz="2800" lang="en-US" u="none">
                <a:solidFill>
                  <a:srgbClr val="000000"/>
                </a:solidFill>
                <a:latin typeface="Arial" pitchFamily="34" charset="0"/>
                <a:ea typeface="Arial" pitchFamily="34" charset="0"/>
                <a:sym typeface="Wingdings" pitchFamily="0" charset="2"/>
              </a:rPr>
              <a:t>TRANSFER FUNCTIONS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61" name=""/>
        <p:cNvGrpSpPr/>
        <p:nvPr/>
      </p:nvGrpSpPr>
      <p:grpSpPr>
        <a:xfrm rot="0">
          <a:off x="0" y="0"/>
          <a:ext cx="0" cy="0"/>
          <a:chOff x="0" y="0"/>
          <a:chExt cx="0" cy="0"/>
        </a:xfrm>
      </p:grpSpPr>
      <p:sp>
        <p:nvSpPr>
          <p:cNvPr id="1048609"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Introduction</a:t>
            </a:r>
          </a:p>
        </p:txBody>
      </p:sp>
      <p:sp>
        <p:nvSpPr>
          <p:cNvPr id="1048610" name=""/>
          <p:cNvSpPr/>
          <p:nvPr>
            <p:ph type="body" sz="full" idx="4294967295"/>
          </p:nvPr>
        </p:nvSpPr>
        <p:spPr>
          <a:xfrm rot="0">
            <a:off x="685800" y="914400"/>
            <a:ext cx="7772400" cy="15240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Definition --  a transfer function is an expression that relates the output to the input in the s-domain</a:t>
            </a:r>
          </a:p>
        </p:txBody>
      </p:sp>
      <p:sp>
        <p:nvSpPr>
          <p:cNvPr id="1048611" name=""/>
          <p:cNvSpPr/>
          <p:nvPr/>
        </p:nvSpPr>
        <p:spPr>
          <a:xfrm rot="0">
            <a:off x="3429000" y="2743200"/>
            <a:ext cx="1981200" cy="914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b="1" sz="2000" lang="en-US" u="none"/>
              <a:t>differential</a:t>
            </a:r>
          </a:p>
          <a:p>
            <a:pPr algn="ctr" fontAlgn="base" indent="0" lvl="0" marL="0">
              <a:lnSpc>
                <a:spcPct val="100000"/>
              </a:lnSpc>
              <a:spcBef>
                <a:spcPct val="0"/>
              </a:spcBef>
              <a:spcAft>
                <a:spcPct val="0"/>
              </a:spcAft>
              <a:buSzPct val="100000"/>
              <a:buFontTx/>
              <a:buNone/>
            </a:pPr>
            <a:r>
              <a:rPr altLang="en-US" baseline="0" b="1" sz="2000" lang="en-US" u="none"/>
              <a:t>equation</a:t>
            </a:r>
          </a:p>
        </p:txBody>
      </p:sp>
      <p:cxnSp>
        <p:nvCxnSpPr>
          <p:cNvPr id="3145730" name=""/>
          <p:cNvCxnSpPr>
            <a:cxnSpLocks/>
          </p:cNvCxnSpPr>
          <p:nvPr/>
        </p:nvCxnSpPr>
        <p:spPr>
          <a:xfrm rot="0">
            <a:off x="2286000" y="3200400"/>
            <a:ext cx="1143000" cy="0"/>
          </a:xfrm>
          <a:prstGeom prst="line"/>
          <a:noFill/>
          <a:ln w="38100" cap="flat" cmpd="sng">
            <a:solidFill>
              <a:schemeClr val="dk1">
                <a:alpha val="100000"/>
              </a:schemeClr>
            </a:solidFill>
            <a:prstDash val="solid"/>
            <a:round/>
            <a:tailEnd type="triangle" w="med" len="med"/>
          </a:ln>
        </p:spPr>
      </p:cxnSp>
      <p:cxnSp>
        <p:nvCxnSpPr>
          <p:cNvPr id="3145731" name=""/>
          <p:cNvCxnSpPr>
            <a:cxnSpLocks/>
          </p:cNvCxnSpPr>
          <p:nvPr/>
        </p:nvCxnSpPr>
        <p:spPr>
          <a:xfrm rot="0">
            <a:off x="5410200" y="3200400"/>
            <a:ext cx="914400" cy="0"/>
          </a:xfrm>
          <a:prstGeom prst="line"/>
          <a:noFill/>
          <a:ln w="38100" cap="flat" cmpd="sng">
            <a:solidFill>
              <a:schemeClr val="dk1">
                <a:alpha val="100000"/>
              </a:schemeClr>
            </a:solidFill>
            <a:prstDash val="solid"/>
            <a:round/>
            <a:tailEnd type="triangle" w="med" len="med"/>
          </a:ln>
        </p:spPr>
      </p:cxnSp>
      <p:sp>
        <p:nvSpPr>
          <p:cNvPr id="1048612" name=""/>
          <p:cNvSpPr/>
          <p:nvPr/>
        </p:nvSpPr>
        <p:spPr>
          <a:xfrm rot="0">
            <a:off x="2193925" y="2754312"/>
            <a:ext cx="534987"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r(t)</a:t>
            </a:r>
          </a:p>
        </p:txBody>
      </p:sp>
      <p:sp>
        <p:nvSpPr>
          <p:cNvPr id="1048613" name=""/>
          <p:cNvSpPr/>
          <p:nvPr/>
        </p:nvSpPr>
        <p:spPr>
          <a:xfrm rot="0">
            <a:off x="6003925" y="2678112"/>
            <a:ext cx="57785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y(t)</a:t>
            </a:r>
          </a:p>
        </p:txBody>
      </p:sp>
      <p:sp>
        <p:nvSpPr>
          <p:cNvPr id="1048614" name=""/>
          <p:cNvSpPr/>
          <p:nvPr/>
        </p:nvSpPr>
        <p:spPr>
          <a:xfrm rot="0">
            <a:off x="3505200" y="4495800"/>
            <a:ext cx="1981200" cy="914400"/>
          </a:xfrm>
          <a:prstGeom prst="rect"/>
          <a:solidFill>
            <a:srgbClr val="0099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b="1" sz="2000" lang="en-US" u="none"/>
              <a:t>transfer</a:t>
            </a:r>
          </a:p>
          <a:p>
            <a:pPr algn="ctr" fontAlgn="base" indent="0" lvl="0" marL="0">
              <a:lnSpc>
                <a:spcPct val="100000"/>
              </a:lnSpc>
              <a:spcBef>
                <a:spcPct val="0"/>
              </a:spcBef>
              <a:spcAft>
                <a:spcPct val="0"/>
              </a:spcAft>
              <a:buSzPct val="100000"/>
              <a:buFontTx/>
              <a:buNone/>
            </a:pPr>
            <a:r>
              <a:rPr altLang="en-US" baseline="0" b="1" sz="2000" lang="en-US" u="none"/>
              <a:t>function</a:t>
            </a:r>
          </a:p>
        </p:txBody>
      </p:sp>
      <p:cxnSp>
        <p:nvCxnSpPr>
          <p:cNvPr id="3145732" name=""/>
          <p:cNvCxnSpPr>
            <a:cxnSpLocks/>
          </p:cNvCxnSpPr>
          <p:nvPr/>
        </p:nvCxnSpPr>
        <p:spPr>
          <a:xfrm rot="0">
            <a:off x="2362200" y="4953000"/>
            <a:ext cx="1143000" cy="0"/>
          </a:xfrm>
          <a:prstGeom prst="line"/>
          <a:noFill/>
          <a:ln w="38100" cap="flat" cmpd="sng">
            <a:solidFill>
              <a:schemeClr val="dk1">
                <a:alpha val="100000"/>
              </a:schemeClr>
            </a:solidFill>
            <a:prstDash val="solid"/>
            <a:round/>
            <a:tailEnd type="triangle" w="med" len="med"/>
          </a:ln>
        </p:spPr>
      </p:cxnSp>
      <p:cxnSp>
        <p:nvCxnSpPr>
          <p:cNvPr id="3145733" name=""/>
          <p:cNvCxnSpPr>
            <a:cxnSpLocks/>
          </p:cNvCxnSpPr>
          <p:nvPr/>
        </p:nvCxnSpPr>
        <p:spPr>
          <a:xfrm rot="0">
            <a:off x="5486400" y="4953000"/>
            <a:ext cx="914400" cy="0"/>
          </a:xfrm>
          <a:prstGeom prst="line"/>
          <a:noFill/>
          <a:ln w="38100" cap="flat" cmpd="sng">
            <a:solidFill>
              <a:schemeClr val="dk1">
                <a:alpha val="100000"/>
              </a:schemeClr>
            </a:solidFill>
            <a:prstDash val="solid"/>
            <a:round/>
            <a:tailEnd type="triangle" w="med" len="med"/>
          </a:ln>
        </p:spPr>
      </p:cxnSp>
      <p:sp>
        <p:nvSpPr>
          <p:cNvPr id="1048615" name=""/>
          <p:cNvSpPr/>
          <p:nvPr/>
        </p:nvSpPr>
        <p:spPr>
          <a:xfrm rot="0">
            <a:off x="2270125" y="4506912"/>
            <a:ext cx="592137"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r(s)</a:t>
            </a:r>
          </a:p>
        </p:txBody>
      </p:sp>
      <p:sp>
        <p:nvSpPr>
          <p:cNvPr id="1048616" name=""/>
          <p:cNvSpPr/>
          <p:nvPr/>
        </p:nvSpPr>
        <p:spPr>
          <a:xfrm rot="0">
            <a:off x="6080125" y="4430712"/>
            <a:ext cx="6019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y(s)</a:t>
            </a:r>
          </a:p>
        </p:txBody>
      </p:sp>
      <p:sp>
        <p:nvSpPr>
          <p:cNvPr id="1048617" name=""/>
          <p:cNvSpPr/>
          <p:nvPr/>
        </p:nvSpPr>
        <p:spPr>
          <a:xfrm rot="0">
            <a:off x="3505200" y="6248400"/>
            <a:ext cx="2049780"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1600" lang="en-US" u="none"/>
              <a:t>5. Transfer functions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62" name=""/>
        <p:cNvGrpSpPr/>
        <p:nvPr/>
      </p:nvGrpSpPr>
      <p:grpSpPr>
        <a:xfrm rot="0">
          <a:off x="0" y="0"/>
          <a:ext cx="0" cy="0"/>
          <a:chOff x="0" y="0"/>
          <a:chExt cx="0" cy="0"/>
        </a:xfrm>
      </p:grpSpPr>
      <p:sp>
        <p:nvSpPr>
          <p:cNvPr id="1048618"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Transfer Function</a:t>
            </a:r>
          </a:p>
        </p:txBody>
      </p:sp>
      <p:sp>
        <p:nvSpPr>
          <p:cNvPr id="1048619" name=""/>
          <p:cNvSpPr/>
          <p:nvPr>
            <p:ph type="body" sz="full" idx="4294967295"/>
          </p:nvPr>
        </p:nvSpPr>
        <p:spPr>
          <a:xfrm rot="0">
            <a:off x="457200" y="1600200"/>
            <a:ext cx="8229600" cy="4530725"/>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lang="en-GB">
                <a:ea typeface="Arial" pitchFamily="34" charset="0"/>
                <a:sym typeface="Wingdings" pitchFamily="0" charset="2"/>
              </a:rPr>
              <a:t>Definition</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lang="en-GB">
                <a:ea typeface="Arial" pitchFamily="34" charset="0"/>
                <a:sym typeface="Wingdings" pitchFamily="0" charset="2"/>
              </a:rPr>
              <a:t>H(s) = Y(s) / X(s)</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lang="en-GB">
                <a:ea typeface="Arial" pitchFamily="34" charset="0"/>
                <a:sym typeface="Wingdings" pitchFamily="0" charset="2"/>
              </a:rPr>
              <a:t>Relates the output of a linear system (or component) to its input</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lang="en-GB">
                <a:ea typeface="Arial" pitchFamily="34" charset="0"/>
                <a:sym typeface="Wingdings" pitchFamily="0" charset="2"/>
              </a:rPr>
              <a:t>Describes how a linear system responds to an impulse</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lang="en-GB">
                <a:ea typeface="Arial" pitchFamily="34" charset="0"/>
                <a:sym typeface="Wingdings" pitchFamily="0" charset="2"/>
              </a:rPr>
              <a:t>All linear operations allowed</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lang="en-GB">
                <a:ea typeface="Arial" pitchFamily="34" charset="0"/>
                <a:sym typeface="Wingdings" pitchFamily="0" charset="2"/>
              </a:rPr>
              <a:t>Scaling, addition, multiplication</a:t>
            </a:r>
          </a:p>
          <a:p>
            <a:pPr algn="l" fontAlgn="base" indent="-342900" lvl="0" marL="342900">
              <a:lnSpc>
                <a:spcPct val="90000"/>
              </a:lnSpc>
              <a:spcBef>
                <a:spcPct val="20000"/>
              </a:spcBef>
              <a:spcAft>
                <a:spcPct val="0"/>
              </a:spcAft>
              <a:buClr>
                <a:srgbClr val="CC9900"/>
              </a:buClr>
              <a:buSzPct val="65000"/>
              <a:buFont typeface="Wingdings" pitchFamily="0" charset="2"/>
              <a:buChar char="n"/>
            </a:pPr>
            <a:endParaRPr altLang="en-US" lang="en-GB"/>
          </a:p>
        </p:txBody>
      </p:sp>
      <p:sp>
        <p:nvSpPr>
          <p:cNvPr id="1048620" name=""/>
          <p:cNvSpPr/>
          <p:nvPr/>
        </p:nvSpPr>
        <p:spPr>
          <a:xfrm rot="0">
            <a:off x="2400300" y="3914775"/>
            <a:ext cx="3046412" cy="1570037"/>
          </a:xfrm>
          <a:prstGeom prst="rect"/>
          <a:solidFill>
            <a:srgbClr val="FFFFFF"/>
          </a:solidFill>
          <a:ln>
            <a:noFill/>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21" name=""/>
          <p:cNvSpPr/>
          <p:nvPr/>
        </p:nvSpPr>
        <p:spPr>
          <a:xfrm rot="0">
            <a:off x="6324600" y="2057400"/>
            <a:ext cx="914400" cy="533400"/>
          </a:xfrm>
          <a:prstGeom prst="rect"/>
          <a:solidFill>
            <a:srgbClr val="FFCC00"/>
          </a:solidFill>
          <a:ln w="9525"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sz="2400" i="1" lang="en-US" u="none">
                <a:latin typeface="Times New Roman" pitchFamily="18" charset="0"/>
                <a:ea typeface="Times New Roman" pitchFamily="18" charset="0"/>
              </a:rPr>
              <a:t>H</a:t>
            </a:r>
            <a:r>
              <a:rPr altLang="en-US" baseline="0" sz="2400" lang="en-US" u="none">
                <a:latin typeface="Times New Roman" pitchFamily="18" charset="0"/>
                <a:ea typeface="Times New Roman" pitchFamily="18" charset="0"/>
              </a:rPr>
              <a:t>(</a:t>
            </a:r>
            <a:r>
              <a:rPr altLang="en-US" baseline="0" sz="2400" i="1" lang="en-US" u="none">
                <a:latin typeface="Times New Roman" pitchFamily="18" charset="0"/>
                <a:ea typeface="Times New Roman" pitchFamily="18" charset="0"/>
              </a:rPr>
              <a:t>s</a:t>
            </a:r>
            <a:r>
              <a:rPr altLang="en-US" baseline="0" sz="2400" lang="en-US" u="none">
                <a:latin typeface="Times New Roman" pitchFamily="18" charset="0"/>
                <a:ea typeface="Times New Roman" pitchFamily="18" charset="0"/>
              </a:rPr>
              <a:t>)</a:t>
            </a:r>
          </a:p>
        </p:txBody>
      </p:sp>
      <p:sp>
        <p:nvSpPr>
          <p:cNvPr id="1048622" name=""/>
          <p:cNvSpPr/>
          <p:nvPr/>
        </p:nvSpPr>
        <p:spPr>
          <a:xfrm rot="0">
            <a:off x="5257800" y="2095500"/>
            <a:ext cx="881380" cy="4470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AutoNum type="alphaLcPeriod" startAt="1"/>
            </a:pPr>
            <a:r>
              <a:rPr altLang="en-US" baseline="0" sz="2400" i="1" lang="en-US" u="none">
                <a:latin typeface="Times New Roman" pitchFamily="18" charset="0"/>
                <a:ea typeface="Times New Roman" pitchFamily="18" charset="0"/>
              </a:rPr>
              <a:t>X</a:t>
            </a:r>
            <a:r>
              <a:rPr altLang="en-US" baseline="0" sz="2400" lang="en-US" u="none">
                <a:latin typeface="Times New Roman" pitchFamily="18" charset="0"/>
                <a:ea typeface="Times New Roman" pitchFamily="18" charset="0"/>
              </a:rPr>
              <a:t>(</a:t>
            </a:r>
            <a:r>
              <a:rPr altLang="en-US" baseline="0" sz="2400" i="1" lang="en-US" u="none">
                <a:latin typeface="Times New Roman" pitchFamily="18" charset="0"/>
                <a:ea typeface="Times New Roman" pitchFamily="18" charset="0"/>
              </a:rPr>
              <a:t>s</a:t>
            </a:r>
            <a:r>
              <a:rPr altLang="en-US" baseline="0" sz="2400" lang="en-US" u="none">
                <a:latin typeface="Times New Roman" pitchFamily="18" charset="0"/>
                <a:ea typeface="Times New Roman" pitchFamily="18" charset="0"/>
              </a:rPr>
              <a:t>)</a:t>
            </a:r>
          </a:p>
        </p:txBody>
      </p:sp>
      <p:sp>
        <p:nvSpPr>
          <p:cNvPr id="1048623" name=""/>
          <p:cNvSpPr/>
          <p:nvPr/>
        </p:nvSpPr>
        <p:spPr>
          <a:xfrm rot="0">
            <a:off x="7604125" y="2095500"/>
            <a:ext cx="868680" cy="4470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AutoNum type="alphaLcPeriod" startAt="1"/>
            </a:pPr>
            <a:r>
              <a:rPr altLang="en-US" baseline="0" sz="2400" i="1" lang="en-US" u="none">
                <a:latin typeface="Times New Roman" pitchFamily="18" charset="0"/>
                <a:ea typeface="Times New Roman" pitchFamily="18" charset="0"/>
              </a:rPr>
              <a:t>Y</a:t>
            </a:r>
            <a:r>
              <a:rPr altLang="en-US" baseline="0" sz="2400" lang="en-US" u="none">
                <a:latin typeface="Times New Roman" pitchFamily="18" charset="0"/>
                <a:ea typeface="Times New Roman" pitchFamily="18" charset="0"/>
              </a:rPr>
              <a:t>(</a:t>
            </a:r>
            <a:r>
              <a:rPr altLang="en-US" baseline="0" sz="2400" i="1" lang="en-US" u="none">
                <a:latin typeface="Times New Roman" pitchFamily="18" charset="0"/>
                <a:ea typeface="Times New Roman" pitchFamily="18" charset="0"/>
              </a:rPr>
              <a:t>s</a:t>
            </a:r>
            <a:r>
              <a:rPr altLang="en-US" baseline="0" sz="2400" lang="en-US" u="none">
                <a:latin typeface="Times New Roman" pitchFamily="18" charset="0"/>
                <a:ea typeface="Times New Roman" pitchFamily="18" charset="0"/>
              </a:rPr>
              <a:t>)</a:t>
            </a:r>
          </a:p>
        </p:txBody>
      </p:sp>
      <p:cxnSp>
        <p:nvCxnSpPr>
          <p:cNvPr id="3145734" name=""/>
          <p:cNvCxnSpPr>
            <a:cxnSpLocks/>
          </p:cNvCxnSpPr>
          <p:nvPr/>
        </p:nvCxnSpPr>
        <p:spPr>
          <a:xfrm rot="0">
            <a:off x="5949950" y="2324100"/>
            <a:ext cx="374650" cy="0"/>
          </a:xfrm>
          <a:prstGeom prst="line"/>
          <a:noFill/>
          <a:ln w="28575" cap="flat" cmpd="sng">
            <a:solidFill>
              <a:schemeClr val="dk1">
                <a:alpha val="100000"/>
              </a:schemeClr>
            </a:solidFill>
            <a:prstDash val="solid"/>
            <a:round/>
            <a:tailEnd type="triangle" w="med" len="med"/>
          </a:ln>
        </p:spPr>
      </p:cxnSp>
      <p:cxnSp>
        <p:nvCxnSpPr>
          <p:cNvPr id="3145735" name=""/>
          <p:cNvCxnSpPr>
            <a:cxnSpLocks/>
          </p:cNvCxnSpPr>
          <p:nvPr/>
        </p:nvCxnSpPr>
        <p:spPr>
          <a:xfrm rot="0">
            <a:off x="7239000" y="2324100"/>
            <a:ext cx="365125" cy="0"/>
          </a:xfrm>
          <a:prstGeom prst="line"/>
          <a:noFill/>
          <a:ln w="28575" cap="flat" cmpd="sng">
            <a:solidFill>
              <a:schemeClr val="dk1">
                <a:alpha val="100000"/>
              </a:schemeClr>
            </a:solidFill>
            <a:prstDash val="solid"/>
            <a:round/>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65" name=""/>
        <p:cNvGrpSpPr/>
        <p:nvPr/>
      </p:nvGrpSpPr>
      <p:grpSpPr>
        <a:xfrm rot="0">
          <a:off x="0" y="0"/>
          <a:ext cx="0" cy="0"/>
          <a:chOff x="0" y="0"/>
          <a:chExt cx="0" cy="0"/>
        </a:xfrm>
      </p:grpSpPr>
      <p:sp>
        <p:nvSpPr>
          <p:cNvPr id="1048626"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Block Diagrams</a:t>
            </a:r>
          </a:p>
        </p:txBody>
      </p:sp>
      <p:sp>
        <p:nvSpPr>
          <p:cNvPr id="1048627" name=""/>
          <p:cNvSpPr/>
          <p:nvPr>
            <p:ph type="body" sz="full" idx="4294967295"/>
          </p:nvPr>
        </p:nvSpPr>
        <p:spPr>
          <a:xfrm rot="0">
            <a:off x="457200" y="1600200"/>
            <a:ext cx="8229600" cy="4530725"/>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sz="2600" lang="en-GB">
                <a:ea typeface="Arial" pitchFamily="34" charset="0"/>
                <a:sym typeface="Wingdings" pitchFamily="0" charset="2"/>
              </a:rPr>
              <a:t>Pictorially expresses flows and relationships between elements in system</a:t>
            </a:r>
          </a:p>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sz="2600" lang="en-GB">
                <a:ea typeface="Arial" pitchFamily="34" charset="0"/>
                <a:sym typeface="Wingdings" pitchFamily="0" charset="2"/>
              </a:rPr>
              <a:t>Blocks may recursively be systems</a:t>
            </a:r>
          </a:p>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sz="2600" lang="en-GB">
                <a:ea typeface="Arial" pitchFamily="34" charset="0"/>
                <a:sym typeface="Wingdings" pitchFamily="0" charset="2"/>
              </a:rPr>
              <a:t>Rules</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sz="2200" lang="en-GB">
                <a:ea typeface="Arial" pitchFamily="34" charset="0"/>
                <a:sym typeface="Wingdings" pitchFamily="0" charset="2"/>
              </a:rPr>
              <a:t>Cascaded (non-loading) elements: convolution</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sz="2200" lang="en-GB">
                <a:ea typeface="Arial" pitchFamily="34" charset="0"/>
                <a:sym typeface="Wingdings" pitchFamily="0" charset="2"/>
              </a:rPr>
              <a:t>Summation and difference elements</a:t>
            </a:r>
          </a:p>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sz="2600" lang="en-GB">
                <a:ea typeface="Arial" pitchFamily="34" charset="0"/>
                <a:sym typeface="Wingdings" pitchFamily="0" charset="2"/>
              </a:rPr>
              <a:t>Can simplify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68" name=""/>
        <p:cNvGrpSpPr/>
        <p:nvPr/>
      </p:nvGrpSpPr>
      <p:grpSpPr>
        <a:xfrm rot="0">
          <a:off x="0" y="0"/>
          <a:ext cx="0" cy="0"/>
          <a:chOff x="0" y="0"/>
          <a:chExt cx="0" cy="0"/>
        </a:xfrm>
      </p:grpSpPr>
      <p:sp>
        <p:nvSpPr>
          <p:cNvPr id="1048630"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sym typeface="Symbol" pitchFamily="18" charset="2"/>
              </a:rPr>
              <a:t>Typical block diagram</a:t>
            </a:r>
          </a:p>
        </p:txBody>
      </p:sp>
      <p:sp>
        <p:nvSpPr>
          <p:cNvPr id="1048631" name=""/>
          <p:cNvSpPr/>
          <p:nvPr/>
        </p:nvSpPr>
        <p:spPr>
          <a:xfrm rot="0">
            <a:off x="2438400" y="2514600"/>
            <a:ext cx="533400" cy="533400"/>
          </a:xfrm>
          <a:prstGeom prst="ellipse"/>
          <a:solidFill>
            <a:schemeClr val="accent1"/>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32" name=""/>
          <p:cNvSpPr/>
          <p:nvPr/>
        </p:nvSpPr>
        <p:spPr>
          <a:xfrm rot="0">
            <a:off x="3429000" y="2438400"/>
            <a:ext cx="1295400" cy="6858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b="1" sz="2000" lang="en-US" u="none"/>
              <a:t>control</a:t>
            </a:r>
          </a:p>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c</a:t>
            </a:r>
            <a:r>
              <a:rPr altLang="en-US" baseline="0" b="1" sz="2000" lang="en-US" u="none"/>
              <a:t>(s)</a:t>
            </a:r>
          </a:p>
        </p:txBody>
      </p:sp>
      <p:sp>
        <p:nvSpPr>
          <p:cNvPr id="1048633" name=""/>
          <p:cNvSpPr/>
          <p:nvPr/>
        </p:nvSpPr>
        <p:spPr>
          <a:xfrm rot="0">
            <a:off x="3336925" y="5268912"/>
            <a:ext cx="18415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endParaRPr baseline="0" b="1" sz="2000" u="none"/>
          </a:p>
        </p:txBody>
      </p:sp>
      <p:sp>
        <p:nvSpPr>
          <p:cNvPr id="1048634" name=""/>
          <p:cNvSpPr/>
          <p:nvPr/>
        </p:nvSpPr>
        <p:spPr>
          <a:xfrm rot="0">
            <a:off x="5257800" y="2438400"/>
            <a:ext cx="1295400" cy="6858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b="1" sz="2000" lang="en-US" u="none"/>
              <a:t>plant</a:t>
            </a:r>
          </a:p>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p</a:t>
            </a:r>
            <a:r>
              <a:rPr altLang="en-US" baseline="0" b="1" sz="2000" lang="en-US" u="none"/>
              <a:t>(s)</a:t>
            </a:r>
          </a:p>
        </p:txBody>
      </p:sp>
      <p:sp>
        <p:nvSpPr>
          <p:cNvPr id="1048635" name=""/>
          <p:cNvSpPr/>
          <p:nvPr/>
        </p:nvSpPr>
        <p:spPr>
          <a:xfrm rot="0">
            <a:off x="4191000" y="3886200"/>
            <a:ext cx="1295400" cy="6858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b="1" sz="2000" lang="en-US" u="none"/>
              <a:t>feedback</a:t>
            </a:r>
          </a:p>
          <a:p>
            <a:pPr algn="ctr" fontAlgn="base" indent="0" lvl="0" marL="0">
              <a:lnSpc>
                <a:spcPct val="100000"/>
              </a:lnSpc>
              <a:spcBef>
                <a:spcPct val="0"/>
              </a:spcBef>
              <a:spcAft>
                <a:spcPct val="0"/>
              </a:spcAft>
              <a:buSzPct val="100000"/>
              <a:buFontTx/>
              <a:buNone/>
            </a:pPr>
            <a:r>
              <a:rPr altLang="en-US" baseline="0" b="1" sz="2000" lang="en-US" u="none"/>
              <a:t>H(s)</a:t>
            </a:r>
          </a:p>
        </p:txBody>
      </p:sp>
      <p:sp>
        <p:nvSpPr>
          <p:cNvPr id="1048636" name=""/>
          <p:cNvSpPr/>
          <p:nvPr/>
        </p:nvSpPr>
        <p:spPr>
          <a:xfrm rot="0">
            <a:off x="685800" y="2438400"/>
            <a:ext cx="1295400" cy="6858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b="1" sz="2000" lang="en-US" u="none"/>
              <a:t>pre-filter</a:t>
            </a:r>
          </a:p>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1</a:t>
            </a:r>
            <a:r>
              <a:rPr altLang="en-US" baseline="0" b="1" sz="2000" lang="en-US" u="none"/>
              <a:t>(s)</a:t>
            </a:r>
          </a:p>
        </p:txBody>
      </p:sp>
      <p:sp>
        <p:nvSpPr>
          <p:cNvPr id="1048637" name=""/>
          <p:cNvSpPr/>
          <p:nvPr/>
        </p:nvSpPr>
        <p:spPr>
          <a:xfrm rot="0">
            <a:off x="7086600" y="2438400"/>
            <a:ext cx="1295400" cy="6858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b="1" sz="2000" lang="en-US" u="none"/>
              <a:t>post-filter</a:t>
            </a:r>
          </a:p>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2</a:t>
            </a:r>
            <a:r>
              <a:rPr altLang="en-US" baseline="0" b="1" sz="2000" lang="en-US" u="none"/>
              <a:t>(s)</a:t>
            </a:r>
          </a:p>
        </p:txBody>
      </p:sp>
      <p:cxnSp>
        <p:nvCxnSpPr>
          <p:cNvPr id="3145736" name=""/>
          <p:cNvCxnSpPr>
            <a:cxnSpLocks/>
          </p:cNvCxnSpPr>
          <p:nvPr/>
        </p:nvCxnSpPr>
        <p:spPr>
          <a:xfrm rot="0">
            <a:off x="228600" y="2743200"/>
            <a:ext cx="457200" cy="0"/>
          </a:xfrm>
          <a:prstGeom prst="line"/>
          <a:noFill/>
          <a:ln w="38100" cap="flat" cmpd="sng">
            <a:solidFill>
              <a:schemeClr val="dk1">
                <a:alpha val="100000"/>
              </a:schemeClr>
            </a:solidFill>
            <a:prstDash val="solid"/>
            <a:round/>
            <a:tailEnd type="triangle" w="med" len="med"/>
          </a:ln>
        </p:spPr>
      </p:cxnSp>
      <p:cxnSp>
        <p:nvCxnSpPr>
          <p:cNvPr id="3145737" name=""/>
          <p:cNvCxnSpPr>
            <a:cxnSpLocks/>
          </p:cNvCxnSpPr>
          <p:nvPr/>
        </p:nvCxnSpPr>
        <p:spPr>
          <a:xfrm rot="0">
            <a:off x="1981200" y="2743200"/>
            <a:ext cx="457200" cy="0"/>
          </a:xfrm>
          <a:prstGeom prst="line"/>
          <a:noFill/>
          <a:ln w="38100" cap="flat" cmpd="sng">
            <a:solidFill>
              <a:schemeClr val="dk1">
                <a:alpha val="100000"/>
              </a:schemeClr>
            </a:solidFill>
            <a:prstDash val="solid"/>
            <a:round/>
            <a:tailEnd type="triangle" w="med" len="med"/>
          </a:ln>
        </p:spPr>
      </p:cxnSp>
      <p:cxnSp>
        <p:nvCxnSpPr>
          <p:cNvPr id="3145738" name=""/>
          <p:cNvCxnSpPr>
            <a:cxnSpLocks/>
          </p:cNvCxnSpPr>
          <p:nvPr/>
        </p:nvCxnSpPr>
        <p:spPr>
          <a:xfrm rot="0">
            <a:off x="2971800" y="2743200"/>
            <a:ext cx="457200" cy="0"/>
          </a:xfrm>
          <a:prstGeom prst="line"/>
          <a:noFill/>
          <a:ln w="38100" cap="flat" cmpd="sng">
            <a:solidFill>
              <a:schemeClr val="dk1">
                <a:alpha val="100000"/>
              </a:schemeClr>
            </a:solidFill>
            <a:prstDash val="solid"/>
            <a:round/>
            <a:tailEnd type="triangle" w="med" len="med"/>
          </a:ln>
        </p:spPr>
      </p:cxnSp>
      <p:cxnSp>
        <p:nvCxnSpPr>
          <p:cNvPr id="3145739" name=""/>
          <p:cNvCxnSpPr>
            <a:cxnSpLocks/>
          </p:cNvCxnSpPr>
          <p:nvPr/>
        </p:nvCxnSpPr>
        <p:spPr>
          <a:xfrm rot="0">
            <a:off x="4724400" y="2743200"/>
            <a:ext cx="533400" cy="0"/>
          </a:xfrm>
          <a:prstGeom prst="line"/>
          <a:noFill/>
          <a:ln w="38100" cap="flat" cmpd="sng">
            <a:solidFill>
              <a:schemeClr val="dk1">
                <a:alpha val="100000"/>
              </a:schemeClr>
            </a:solidFill>
            <a:prstDash val="solid"/>
            <a:round/>
            <a:tailEnd type="triangle" w="med" len="med"/>
          </a:ln>
        </p:spPr>
      </p:cxnSp>
      <p:cxnSp>
        <p:nvCxnSpPr>
          <p:cNvPr id="3145740" name=""/>
          <p:cNvCxnSpPr>
            <a:cxnSpLocks/>
          </p:cNvCxnSpPr>
          <p:nvPr/>
        </p:nvCxnSpPr>
        <p:spPr>
          <a:xfrm rot="0">
            <a:off x="8382000" y="2743200"/>
            <a:ext cx="533400" cy="0"/>
          </a:xfrm>
          <a:prstGeom prst="line"/>
          <a:noFill/>
          <a:ln w="38100" cap="flat" cmpd="sng">
            <a:solidFill>
              <a:schemeClr val="dk1">
                <a:alpha val="100000"/>
              </a:schemeClr>
            </a:solidFill>
            <a:prstDash val="solid"/>
            <a:round/>
            <a:tailEnd type="triangle" w="med" len="med"/>
          </a:ln>
        </p:spPr>
      </p:cxnSp>
      <p:cxnSp>
        <p:nvCxnSpPr>
          <p:cNvPr id="3145741" name=""/>
          <p:cNvCxnSpPr>
            <a:cxnSpLocks/>
          </p:cNvCxnSpPr>
          <p:nvPr/>
        </p:nvCxnSpPr>
        <p:spPr>
          <a:xfrm rot="0">
            <a:off x="6553200" y="2743200"/>
            <a:ext cx="533400" cy="0"/>
          </a:xfrm>
          <a:prstGeom prst="line"/>
          <a:noFill/>
          <a:ln w="38100" cap="flat" cmpd="sng">
            <a:solidFill>
              <a:schemeClr val="dk1">
                <a:alpha val="100000"/>
              </a:schemeClr>
            </a:solidFill>
            <a:prstDash val="solid"/>
            <a:round/>
            <a:tailEnd type="triangle" w="med" len="med"/>
          </a:ln>
        </p:spPr>
      </p:cxnSp>
      <p:cxnSp>
        <p:nvCxnSpPr>
          <p:cNvPr id="3145742" name=""/>
          <p:cNvCxnSpPr>
            <a:cxnSpLocks/>
          </p:cNvCxnSpPr>
          <p:nvPr/>
        </p:nvCxnSpPr>
        <p:spPr>
          <a:xfrm rot="0" flipH="1">
            <a:off x="5486400" y="4191000"/>
            <a:ext cx="1295400" cy="0"/>
          </a:xfrm>
          <a:prstGeom prst="line"/>
          <a:noFill/>
          <a:ln w="38100" cap="flat" cmpd="sng">
            <a:solidFill>
              <a:schemeClr val="dk1">
                <a:alpha val="100000"/>
              </a:schemeClr>
            </a:solidFill>
            <a:prstDash val="solid"/>
            <a:round/>
            <a:tailEnd type="triangle" w="med" len="med"/>
          </a:ln>
        </p:spPr>
      </p:cxnSp>
      <p:cxnSp>
        <p:nvCxnSpPr>
          <p:cNvPr id="3145743" name=""/>
          <p:cNvCxnSpPr>
            <a:cxnSpLocks/>
          </p:cNvCxnSpPr>
          <p:nvPr/>
        </p:nvCxnSpPr>
        <p:spPr>
          <a:xfrm rot="0" flipH="1">
            <a:off x="6781800" y="2743200"/>
            <a:ext cx="0" cy="1447800"/>
          </a:xfrm>
          <a:prstGeom prst="line"/>
          <a:noFill/>
          <a:ln w="38100" cap="flat" cmpd="sng">
            <a:solidFill>
              <a:schemeClr val="dk1">
                <a:alpha val="100000"/>
              </a:schemeClr>
            </a:solidFill>
            <a:prstDash val="solid"/>
            <a:round/>
          </a:ln>
        </p:spPr>
      </p:cxnSp>
      <p:cxnSp>
        <p:nvCxnSpPr>
          <p:cNvPr id="3145744" name=""/>
          <p:cNvCxnSpPr>
            <a:cxnSpLocks/>
          </p:cNvCxnSpPr>
          <p:nvPr/>
        </p:nvCxnSpPr>
        <p:spPr>
          <a:xfrm rot="0" flipH="1" flipV="1">
            <a:off x="2743200" y="3048000"/>
            <a:ext cx="0" cy="1143000"/>
          </a:xfrm>
          <a:prstGeom prst="line"/>
          <a:noFill/>
          <a:ln w="38100" cap="flat" cmpd="sng">
            <a:solidFill>
              <a:schemeClr val="dk1">
                <a:alpha val="100000"/>
              </a:schemeClr>
            </a:solidFill>
            <a:prstDash val="solid"/>
            <a:round/>
            <a:tailEnd type="triangle" w="med" len="med"/>
          </a:ln>
        </p:spPr>
      </p:cxnSp>
      <p:cxnSp>
        <p:nvCxnSpPr>
          <p:cNvPr id="3145745" name=""/>
          <p:cNvCxnSpPr>
            <a:cxnSpLocks/>
          </p:cNvCxnSpPr>
          <p:nvPr/>
        </p:nvCxnSpPr>
        <p:spPr>
          <a:xfrm rot="0" flipH="1">
            <a:off x="2743200" y="4191000"/>
            <a:ext cx="1447800" cy="0"/>
          </a:xfrm>
          <a:prstGeom prst="line"/>
          <a:noFill/>
          <a:ln w="38100" cap="flat" cmpd="sng">
            <a:solidFill>
              <a:schemeClr val="dk1">
                <a:alpha val="100000"/>
              </a:schemeClr>
            </a:solidFill>
            <a:prstDash val="solid"/>
            <a:round/>
          </a:ln>
        </p:spPr>
      </p:cxnSp>
      <p:sp>
        <p:nvSpPr>
          <p:cNvPr id="1048638" name=""/>
          <p:cNvSpPr/>
          <p:nvPr/>
        </p:nvSpPr>
        <p:spPr>
          <a:xfrm rot="0">
            <a:off x="609600" y="1447800"/>
            <a:ext cx="24815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reference input, R(s)</a:t>
            </a:r>
          </a:p>
        </p:txBody>
      </p:sp>
      <p:sp>
        <p:nvSpPr>
          <p:cNvPr id="1048639" name=""/>
          <p:cNvSpPr/>
          <p:nvPr/>
        </p:nvSpPr>
        <p:spPr>
          <a:xfrm rot="0">
            <a:off x="3276600" y="1828800"/>
            <a:ext cx="12750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error, E(s)</a:t>
            </a:r>
          </a:p>
        </p:txBody>
      </p:sp>
      <p:sp>
        <p:nvSpPr>
          <p:cNvPr id="1048640" name=""/>
          <p:cNvSpPr/>
          <p:nvPr/>
        </p:nvSpPr>
        <p:spPr>
          <a:xfrm rot="0">
            <a:off x="5089525" y="1458912"/>
            <a:ext cx="2100581" cy="396241"/>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plant inputs, U(s)</a:t>
            </a:r>
          </a:p>
        </p:txBody>
      </p:sp>
      <p:sp>
        <p:nvSpPr>
          <p:cNvPr id="1048641" name=""/>
          <p:cNvSpPr/>
          <p:nvPr/>
        </p:nvSpPr>
        <p:spPr>
          <a:xfrm rot="0">
            <a:off x="7070725" y="1916112"/>
            <a:ext cx="14909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output, Y(s)</a:t>
            </a:r>
          </a:p>
        </p:txBody>
      </p:sp>
      <p:sp>
        <p:nvSpPr>
          <p:cNvPr id="1048642" name=""/>
          <p:cNvSpPr/>
          <p:nvPr/>
        </p:nvSpPr>
        <p:spPr>
          <a:xfrm rot="0">
            <a:off x="746125" y="4583112"/>
            <a:ext cx="22783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feedback, H(s)Y(s)</a:t>
            </a:r>
          </a:p>
        </p:txBody>
      </p:sp>
      <p:cxnSp>
        <p:nvCxnSpPr>
          <p:cNvPr id="3145746" name=""/>
          <p:cNvCxnSpPr>
            <a:cxnSpLocks/>
          </p:cNvCxnSpPr>
          <p:nvPr/>
        </p:nvCxnSpPr>
        <p:spPr>
          <a:xfrm rot="0">
            <a:off x="2057400" y="1981200"/>
            <a:ext cx="152400" cy="533400"/>
          </a:xfrm>
          <a:prstGeom prst="line"/>
          <a:noFill/>
          <a:ln w="9525" cap="flat" cmpd="sng">
            <a:solidFill>
              <a:schemeClr val="dk1">
                <a:alpha val="100000"/>
              </a:schemeClr>
            </a:solidFill>
            <a:prstDash val="solid"/>
            <a:round/>
            <a:tailEnd type="triangle" w="med" len="med"/>
          </a:ln>
        </p:spPr>
      </p:cxnSp>
      <p:cxnSp>
        <p:nvCxnSpPr>
          <p:cNvPr id="3145747" name=""/>
          <p:cNvCxnSpPr>
            <a:cxnSpLocks/>
          </p:cNvCxnSpPr>
          <p:nvPr/>
        </p:nvCxnSpPr>
        <p:spPr>
          <a:xfrm rot="0" flipH="1">
            <a:off x="3124200" y="2133600"/>
            <a:ext cx="228600" cy="381000"/>
          </a:xfrm>
          <a:prstGeom prst="line"/>
          <a:noFill/>
          <a:ln w="9525" cap="flat" cmpd="sng">
            <a:solidFill>
              <a:schemeClr val="dk1">
                <a:alpha val="100000"/>
              </a:schemeClr>
            </a:solidFill>
            <a:prstDash val="solid"/>
            <a:round/>
            <a:tailEnd type="triangle" w="med" len="med"/>
          </a:ln>
        </p:spPr>
      </p:cxnSp>
      <p:cxnSp>
        <p:nvCxnSpPr>
          <p:cNvPr id="3145748" name=""/>
          <p:cNvCxnSpPr>
            <a:cxnSpLocks/>
          </p:cNvCxnSpPr>
          <p:nvPr/>
        </p:nvCxnSpPr>
        <p:spPr>
          <a:xfrm rot="0" flipH="1">
            <a:off x="4953000" y="1905000"/>
            <a:ext cx="152400" cy="685800"/>
          </a:xfrm>
          <a:prstGeom prst="line"/>
          <a:noFill/>
          <a:ln w="9525" cap="flat" cmpd="sng">
            <a:solidFill>
              <a:schemeClr val="dk1">
                <a:alpha val="100000"/>
              </a:schemeClr>
            </a:solidFill>
            <a:prstDash val="solid"/>
            <a:round/>
            <a:tailEnd type="triangle" w="med" len="med"/>
          </a:ln>
        </p:spPr>
      </p:cxnSp>
      <p:cxnSp>
        <p:nvCxnSpPr>
          <p:cNvPr id="3145749" name=""/>
          <p:cNvCxnSpPr>
            <a:cxnSpLocks/>
          </p:cNvCxnSpPr>
          <p:nvPr/>
        </p:nvCxnSpPr>
        <p:spPr>
          <a:xfrm rot="0" flipH="1">
            <a:off x="6781800" y="2209800"/>
            <a:ext cx="304800" cy="381000"/>
          </a:xfrm>
          <a:prstGeom prst="line"/>
          <a:noFill/>
          <a:ln w="9525" cap="flat" cmpd="sng">
            <a:solidFill>
              <a:schemeClr val="dk1">
                <a:alpha val="100000"/>
              </a:schemeClr>
            </a:solidFill>
            <a:prstDash val="solid"/>
            <a:round/>
            <a:tailEnd type="triangle" w="med" len="med"/>
          </a:ln>
        </p:spPr>
      </p:cxnSp>
      <p:cxnSp>
        <p:nvCxnSpPr>
          <p:cNvPr id="3145750" name=""/>
          <p:cNvCxnSpPr>
            <a:cxnSpLocks/>
          </p:cNvCxnSpPr>
          <p:nvPr/>
        </p:nvCxnSpPr>
        <p:spPr>
          <a:xfrm rot="0" flipV="1">
            <a:off x="1905000" y="3886200"/>
            <a:ext cx="609600" cy="609600"/>
          </a:xfrm>
          <a:prstGeom prst="line"/>
          <a:noFill/>
          <a:ln w="9525" cap="flat" cmpd="sng">
            <a:solidFill>
              <a:schemeClr val="dk1">
                <a:alpha val="100000"/>
              </a:schemeClr>
            </a:solidFill>
            <a:prstDash val="solid"/>
            <a:round/>
            <a:tailEnd type="triangle" w="med" len="med"/>
          </a:ln>
        </p:spPr>
      </p:cxnSp>
      <p:sp>
        <p:nvSpPr>
          <p:cNvPr id="1048643" name=""/>
          <p:cNvSpPr/>
          <p:nvPr/>
        </p:nvSpPr>
        <p:spPr>
          <a:xfrm rot="0">
            <a:off x="3505200" y="6248400"/>
            <a:ext cx="2049780"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1600" lang="en-US" u="none"/>
              <a:t>5. Transfer functions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69" name=""/>
        <p:cNvGrpSpPr/>
        <p:nvPr/>
      </p:nvGrpSpPr>
      <p:grpSpPr>
        <a:xfrm rot="0">
          <a:off x="0" y="0"/>
          <a:ext cx="0" cy="0"/>
          <a:chOff x="0" y="0"/>
          <a:chExt cx="0" cy="0"/>
        </a:xfrm>
      </p:grpSpPr>
      <p:sp>
        <p:nvSpPr>
          <p:cNvPr id="1048644"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sym typeface="Symbol" pitchFamily="18" charset="2"/>
              </a:rPr>
              <a:t>Example</a:t>
            </a:r>
          </a:p>
        </p:txBody>
      </p:sp>
      <p:grpSp>
        <p:nvGrpSpPr>
          <p:cNvPr id="70" name=""/>
          <p:cNvGrpSpPr/>
          <p:nvPr/>
        </p:nvGrpSpPr>
        <p:grpSpPr>
          <a:xfrm rot="0">
            <a:off x="3810000" y="3352800"/>
            <a:ext cx="2209800" cy="457200"/>
            <a:chOff x="2496" y="2832"/>
            <a:chExt cx="1392" cy="288"/>
          </a:xfrm>
        </p:grpSpPr>
        <p:cxnSp>
          <p:nvCxnSpPr>
            <p:cNvPr id="3145751" name=""/>
            <p:cNvCxnSpPr>
              <a:cxnSpLocks/>
            </p:cNvCxnSpPr>
            <p:nvPr/>
          </p:nvCxnSpPr>
          <p:spPr>
            <a:xfrm rot="0">
              <a:off x="2496" y="2976"/>
              <a:ext cx="624" cy="0"/>
            </a:xfrm>
            <a:prstGeom prst="line"/>
            <a:noFill/>
            <a:ln w="38100" cap="flat" cmpd="sng">
              <a:solidFill>
                <a:schemeClr val="dk1">
                  <a:alpha val="100000"/>
                </a:schemeClr>
              </a:solidFill>
              <a:prstDash val="solid"/>
              <a:round/>
            </a:ln>
          </p:spPr>
        </p:cxnSp>
        <p:cxnSp>
          <p:nvCxnSpPr>
            <p:cNvPr id="3145752" name=""/>
            <p:cNvCxnSpPr>
              <a:cxnSpLocks/>
            </p:cNvCxnSpPr>
            <p:nvPr/>
          </p:nvCxnSpPr>
          <p:spPr>
            <a:xfrm rot="0">
              <a:off x="3312" y="2976"/>
              <a:ext cx="576" cy="0"/>
            </a:xfrm>
            <a:prstGeom prst="line"/>
            <a:noFill/>
            <a:ln w="38100" cap="flat" cmpd="sng">
              <a:solidFill>
                <a:schemeClr val="dk1">
                  <a:alpha val="100000"/>
                </a:schemeClr>
              </a:solidFill>
              <a:prstDash val="solid"/>
              <a:round/>
            </a:ln>
          </p:spPr>
        </p:cxnSp>
        <p:cxnSp>
          <p:nvCxnSpPr>
            <p:cNvPr id="3145753" name=""/>
            <p:cNvCxnSpPr>
              <a:cxnSpLocks/>
            </p:cNvCxnSpPr>
            <p:nvPr/>
          </p:nvCxnSpPr>
          <p:spPr>
            <a:xfrm rot="0" flipH="1">
              <a:off x="3120" y="2832"/>
              <a:ext cx="0" cy="288"/>
            </a:xfrm>
            <a:prstGeom prst="line"/>
            <a:noFill/>
            <a:ln w="38100" cap="flat" cmpd="sng">
              <a:solidFill>
                <a:schemeClr val="dk1">
                  <a:alpha val="100000"/>
                </a:schemeClr>
              </a:solidFill>
              <a:prstDash val="solid"/>
              <a:round/>
            </a:ln>
          </p:spPr>
        </p:cxnSp>
        <p:cxnSp>
          <p:nvCxnSpPr>
            <p:cNvPr id="3145754" name=""/>
            <p:cNvCxnSpPr>
              <a:cxnSpLocks/>
            </p:cNvCxnSpPr>
            <p:nvPr/>
          </p:nvCxnSpPr>
          <p:spPr>
            <a:xfrm rot="0" flipH="1">
              <a:off x="3312" y="2832"/>
              <a:ext cx="0" cy="288"/>
            </a:xfrm>
            <a:prstGeom prst="line"/>
            <a:noFill/>
            <a:ln w="38100" cap="flat" cmpd="sng">
              <a:solidFill>
                <a:schemeClr val="dk1">
                  <a:alpha val="100000"/>
                </a:schemeClr>
              </a:solidFill>
              <a:prstDash val="solid"/>
              <a:round/>
            </a:ln>
          </p:spPr>
        </p:cxnSp>
      </p:grpSp>
      <p:grpSp>
        <p:nvGrpSpPr>
          <p:cNvPr id="71" name=""/>
          <p:cNvGrpSpPr/>
          <p:nvPr/>
        </p:nvGrpSpPr>
        <p:grpSpPr>
          <a:xfrm rot="5400000">
            <a:off x="4838700" y="2247900"/>
            <a:ext cx="2209800" cy="457200"/>
            <a:chOff x="1968" y="2112"/>
            <a:chExt cx="1392" cy="288"/>
          </a:xfrm>
        </p:grpSpPr>
        <p:sp>
          <p:nvSpPr>
            <p:cNvPr id="1048645" name=""/>
            <p:cNvSpPr/>
            <p:nvPr/>
          </p:nvSpPr>
          <p:spPr>
            <a:xfrm rot="0">
              <a:off x="2496" y="2112"/>
              <a:ext cx="192" cy="192"/>
            </a:xfrm>
            <a:prstGeom prst="ellipse"/>
            <a:solidFill>
              <a:schemeClr val="accent1"/>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46" name=""/>
            <p:cNvSpPr/>
            <p:nvPr/>
          </p:nvSpPr>
          <p:spPr>
            <a:xfrm rot="0">
              <a:off x="2688" y="2112"/>
              <a:ext cx="192" cy="192"/>
            </a:xfrm>
            <a:prstGeom prst="ellipse"/>
            <a:solidFill>
              <a:schemeClr val="accent1"/>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47" name=""/>
            <p:cNvSpPr/>
            <p:nvPr/>
          </p:nvSpPr>
          <p:spPr>
            <a:xfrm rot="0">
              <a:off x="2880" y="2112"/>
              <a:ext cx="192" cy="192"/>
            </a:xfrm>
            <a:prstGeom prst="ellipse"/>
            <a:solidFill>
              <a:schemeClr val="accent1"/>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48" name=""/>
            <p:cNvSpPr/>
            <p:nvPr/>
          </p:nvSpPr>
          <p:spPr>
            <a:xfrm rot="0">
              <a:off x="2304" y="2112"/>
              <a:ext cx="192" cy="192"/>
            </a:xfrm>
            <a:prstGeom prst="ellipse"/>
            <a:solidFill>
              <a:schemeClr val="accent1"/>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49" name=""/>
            <p:cNvSpPr/>
            <p:nvPr/>
          </p:nvSpPr>
          <p:spPr>
            <a:xfrm rot="0">
              <a:off x="1968" y="2256"/>
              <a:ext cx="1248" cy="144"/>
            </a:xfrm>
            <a:prstGeom prst="rect"/>
            <a:solidFill>
              <a:schemeClr val="accent1"/>
            </a:solidFill>
            <a:ln>
              <a:noFill/>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cxnSp>
          <p:nvCxnSpPr>
            <p:cNvPr id="3145755" name=""/>
            <p:cNvCxnSpPr>
              <a:cxnSpLocks/>
            </p:cNvCxnSpPr>
            <p:nvPr/>
          </p:nvCxnSpPr>
          <p:spPr>
            <a:xfrm rot="0">
              <a:off x="2016" y="2208"/>
              <a:ext cx="288" cy="0"/>
            </a:xfrm>
            <a:prstGeom prst="line"/>
            <a:noFill/>
            <a:ln w="38100" cap="flat" cmpd="sng">
              <a:solidFill>
                <a:schemeClr val="dk1">
                  <a:alpha val="100000"/>
                </a:schemeClr>
              </a:solidFill>
              <a:prstDash val="solid"/>
              <a:round/>
            </a:ln>
          </p:spPr>
        </p:cxnSp>
        <p:cxnSp>
          <p:nvCxnSpPr>
            <p:cNvPr id="3145756" name=""/>
            <p:cNvCxnSpPr>
              <a:cxnSpLocks/>
            </p:cNvCxnSpPr>
            <p:nvPr/>
          </p:nvCxnSpPr>
          <p:spPr>
            <a:xfrm rot="0">
              <a:off x="3072" y="2208"/>
              <a:ext cx="288" cy="0"/>
            </a:xfrm>
            <a:prstGeom prst="line"/>
            <a:noFill/>
            <a:ln w="38100" cap="flat" cmpd="sng">
              <a:solidFill>
                <a:schemeClr val="dk1">
                  <a:alpha val="100000"/>
                </a:schemeClr>
              </a:solidFill>
              <a:prstDash val="solid"/>
              <a:round/>
            </a:ln>
          </p:spPr>
        </p:cxnSp>
      </p:grpSp>
      <p:grpSp>
        <p:nvGrpSpPr>
          <p:cNvPr id="72" name=""/>
          <p:cNvGrpSpPr/>
          <p:nvPr/>
        </p:nvGrpSpPr>
        <p:grpSpPr>
          <a:xfrm rot="0">
            <a:off x="3810000" y="1295400"/>
            <a:ext cx="2209800" cy="381000"/>
            <a:chOff x="2064" y="1200"/>
            <a:chExt cx="1392" cy="240"/>
          </a:xfrm>
        </p:grpSpPr>
        <p:sp>
          <p:nvSpPr>
            <p:cNvPr id="1048650" name=""/>
            <p:cNvSpPr/>
            <p:nvPr/>
          </p:nvSpPr>
          <p:spPr>
            <a:xfrm rot="0">
              <a:off x="2448" y="1200"/>
              <a:ext cx="720" cy="240"/>
            </a:xfrm>
            <a:prstGeom prst="rect"/>
            <a:solidFill>
              <a:srgbClr val="CC6600"/>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cxnSp>
          <p:nvCxnSpPr>
            <p:cNvPr id="3145757" name=""/>
            <p:cNvCxnSpPr>
              <a:cxnSpLocks/>
            </p:cNvCxnSpPr>
            <p:nvPr/>
          </p:nvCxnSpPr>
          <p:spPr>
            <a:xfrm rot="0">
              <a:off x="2064" y="1296"/>
              <a:ext cx="384" cy="0"/>
            </a:xfrm>
            <a:prstGeom prst="line"/>
            <a:noFill/>
            <a:ln w="38100" cap="flat" cmpd="sng">
              <a:solidFill>
                <a:schemeClr val="dk1">
                  <a:alpha val="100000"/>
                </a:schemeClr>
              </a:solidFill>
              <a:prstDash val="solid"/>
              <a:round/>
            </a:ln>
          </p:spPr>
        </p:cxnSp>
        <p:cxnSp>
          <p:nvCxnSpPr>
            <p:cNvPr id="3145758" name=""/>
            <p:cNvCxnSpPr>
              <a:cxnSpLocks/>
            </p:cNvCxnSpPr>
            <p:nvPr/>
          </p:nvCxnSpPr>
          <p:spPr>
            <a:xfrm rot="0">
              <a:off x="3168" y="1296"/>
              <a:ext cx="288" cy="0"/>
            </a:xfrm>
            <a:prstGeom prst="line"/>
            <a:noFill/>
            <a:ln w="38100" cap="flat" cmpd="sng">
              <a:solidFill>
                <a:schemeClr val="dk1">
                  <a:alpha val="100000"/>
                </a:schemeClr>
              </a:solidFill>
              <a:prstDash val="solid"/>
              <a:round/>
            </a:ln>
          </p:spPr>
        </p:cxnSp>
      </p:grpSp>
      <p:sp>
        <p:nvSpPr>
          <p:cNvPr id="1048651" name=""/>
          <p:cNvSpPr/>
          <p:nvPr/>
        </p:nvSpPr>
        <p:spPr>
          <a:xfrm rot="0">
            <a:off x="3505200" y="2209800"/>
            <a:ext cx="609600" cy="609600"/>
          </a:xfrm>
          <a:prstGeom prst="ellipse"/>
          <a:solidFill>
            <a:srgbClr val="CC6600"/>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cxnSp>
        <p:nvCxnSpPr>
          <p:cNvPr id="3145759" name=""/>
          <p:cNvCxnSpPr>
            <a:cxnSpLocks/>
          </p:cNvCxnSpPr>
          <p:nvPr/>
        </p:nvCxnSpPr>
        <p:spPr>
          <a:xfrm rot="0" flipH="1" flipV="1">
            <a:off x="3810000" y="2819400"/>
            <a:ext cx="0" cy="762000"/>
          </a:xfrm>
          <a:prstGeom prst="line"/>
          <a:noFill/>
          <a:ln w="38100" cap="flat" cmpd="sng">
            <a:solidFill>
              <a:schemeClr val="dk1">
                <a:alpha val="100000"/>
              </a:schemeClr>
            </a:solidFill>
            <a:prstDash val="solid"/>
            <a:round/>
          </a:ln>
        </p:spPr>
      </p:cxnSp>
      <p:cxnSp>
        <p:nvCxnSpPr>
          <p:cNvPr id="3145760" name=""/>
          <p:cNvCxnSpPr>
            <a:cxnSpLocks/>
          </p:cNvCxnSpPr>
          <p:nvPr/>
        </p:nvCxnSpPr>
        <p:spPr>
          <a:xfrm rot="0" flipH="1" flipV="1">
            <a:off x="3810000" y="1447800"/>
            <a:ext cx="0" cy="762000"/>
          </a:xfrm>
          <a:prstGeom prst="line"/>
          <a:noFill/>
          <a:ln w="38100" cap="flat" cmpd="sng">
            <a:solidFill>
              <a:schemeClr val="dk1">
                <a:alpha val="100000"/>
              </a:schemeClr>
            </a:solidFill>
            <a:prstDash val="solid"/>
            <a:round/>
          </a:ln>
        </p:spPr>
      </p:cxnSp>
      <p:cxnSp>
        <p:nvCxnSpPr>
          <p:cNvPr id="3145761" name=""/>
          <p:cNvCxnSpPr>
            <a:cxnSpLocks/>
          </p:cNvCxnSpPr>
          <p:nvPr/>
        </p:nvCxnSpPr>
        <p:spPr>
          <a:xfrm rot="0" flipH="1" flipV="1">
            <a:off x="2514600" y="1447800"/>
            <a:ext cx="0" cy="2133600"/>
          </a:xfrm>
          <a:prstGeom prst="line"/>
          <a:noFill/>
          <a:ln w="38100" cap="flat" cmpd="sng">
            <a:solidFill>
              <a:schemeClr val="dk1">
                <a:alpha val="100000"/>
              </a:schemeClr>
            </a:solidFill>
            <a:prstDash val="solid"/>
            <a:round/>
            <a:tailEnd type="triangle" w="med" len="med"/>
          </a:ln>
        </p:spPr>
      </p:cxnSp>
      <p:sp>
        <p:nvSpPr>
          <p:cNvPr id="1048652" name=""/>
          <p:cNvSpPr/>
          <p:nvPr/>
        </p:nvSpPr>
        <p:spPr>
          <a:xfrm rot="0">
            <a:off x="1752600" y="2362200"/>
            <a:ext cx="57785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v(t)</a:t>
            </a:r>
          </a:p>
        </p:txBody>
      </p:sp>
      <p:sp>
        <p:nvSpPr>
          <p:cNvPr id="1048653" name=""/>
          <p:cNvSpPr/>
          <p:nvPr/>
        </p:nvSpPr>
        <p:spPr>
          <a:xfrm rot="0">
            <a:off x="4784725" y="773112"/>
            <a:ext cx="3352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R</a:t>
            </a:r>
          </a:p>
        </p:txBody>
      </p:sp>
      <p:sp>
        <p:nvSpPr>
          <p:cNvPr id="1048654" name=""/>
          <p:cNvSpPr/>
          <p:nvPr/>
        </p:nvSpPr>
        <p:spPr>
          <a:xfrm rot="0">
            <a:off x="4860925" y="3973512"/>
            <a:ext cx="36830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C</a:t>
            </a:r>
          </a:p>
        </p:txBody>
      </p:sp>
      <p:sp>
        <p:nvSpPr>
          <p:cNvPr id="1048655" name=""/>
          <p:cNvSpPr/>
          <p:nvPr/>
        </p:nvSpPr>
        <p:spPr>
          <a:xfrm rot="0">
            <a:off x="6308725" y="2297112"/>
            <a:ext cx="339725"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L</a:t>
            </a:r>
          </a:p>
        </p:txBody>
      </p:sp>
      <p:grpSp>
        <p:nvGrpSpPr>
          <p:cNvPr id="73" name=""/>
          <p:cNvGrpSpPr/>
          <p:nvPr/>
        </p:nvGrpSpPr>
        <p:grpSpPr>
          <a:xfrm rot="0">
            <a:off x="3978275" y="4303712"/>
            <a:ext cx="685800" cy="914400"/>
            <a:chOff x="2304" y="1824"/>
            <a:chExt cx="432" cy="576"/>
          </a:xfrm>
        </p:grpSpPr>
        <p:cxnSp>
          <p:nvCxnSpPr>
            <p:cNvPr id="3145762" name=""/>
            <p:cNvCxnSpPr>
              <a:cxnSpLocks/>
            </p:cNvCxnSpPr>
            <p:nvPr/>
          </p:nvCxnSpPr>
          <p:spPr>
            <a:xfrm rot="0" flipH="1">
              <a:off x="2448" y="1872"/>
              <a:ext cx="144" cy="480"/>
            </a:xfrm>
            <a:prstGeom prst="line"/>
            <a:noFill/>
            <a:ln w="38100" cap="flat" cmpd="sng">
              <a:solidFill>
                <a:schemeClr val="dk1">
                  <a:alpha val="100000"/>
                </a:schemeClr>
              </a:solidFill>
              <a:prstDash val="solid"/>
              <a:round/>
            </a:ln>
          </p:spPr>
        </p:cxnSp>
        <p:sp>
          <p:nvSpPr>
            <p:cNvPr id="1048656" name=""/>
            <p:cNvSpPr/>
            <p:nvPr/>
          </p:nvSpPr>
          <p:spPr>
            <a:xfrm rot="0">
              <a:off x="2352" y="2304"/>
              <a:ext cx="96" cy="96"/>
            </a:xfrm>
            <a:prstGeom prst="ellipse"/>
            <a:solidFill>
              <a:schemeClr val="accent1"/>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57" name=""/>
            <p:cNvSpPr/>
            <p:nvPr/>
          </p:nvSpPr>
          <p:spPr>
            <a:xfrm rot="0">
              <a:off x="2592" y="1824"/>
              <a:ext cx="96" cy="96"/>
            </a:xfrm>
            <a:prstGeom prst="ellipse"/>
            <a:solidFill>
              <a:schemeClr val="accent1"/>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58" name=""/>
            <p:cNvSpPr/>
            <p:nvPr/>
          </p:nvSpPr>
          <p:spPr>
            <a:xfrm rot="0">
              <a:off x="2304" y="2256"/>
              <a:ext cx="144" cy="96"/>
            </a:xfrm>
            <a:prstGeom prst="rect"/>
            <a:solidFill>
              <a:schemeClr val="accent1"/>
            </a:solidFill>
            <a:ln>
              <a:noFill/>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659" name=""/>
            <p:cNvSpPr/>
            <p:nvPr/>
          </p:nvSpPr>
          <p:spPr>
            <a:xfrm rot="0">
              <a:off x="2592" y="1872"/>
              <a:ext cx="144" cy="96"/>
            </a:xfrm>
            <a:prstGeom prst="rect"/>
            <a:solidFill>
              <a:schemeClr val="accent1"/>
            </a:solidFill>
            <a:ln>
              <a:noFill/>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grpSp>
      <p:sp>
        <p:nvSpPr>
          <p:cNvPr id="1048660" name=""/>
          <p:cNvSpPr/>
          <p:nvPr/>
        </p:nvSpPr>
        <p:spPr>
          <a:xfrm rot="0">
            <a:off x="2209800" y="4419600"/>
            <a:ext cx="4907281" cy="1869441"/>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AutoNum type="alphaLcPeriod" startAt="1"/>
            </a:pPr>
            <a:r>
              <a:rPr altLang="en-US" baseline="0" b="1" sz="2000" lang="en-US" u="none"/>
              <a:t>v(t) = R I(t) + 1/C     I(t) dt + L </a:t>
            </a:r>
            <a:r>
              <a:rPr altLang="en-US" baseline="0" b="1" sz="2400" lang="en-US" u="none">
                <a:sym typeface="Symbol" pitchFamily="18" charset="2"/>
              </a:rPr>
              <a:t>di(t)/dt</a:t>
            </a:r>
          </a:p>
          <a:p>
            <a:pPr algn="l" fontAlgn="base" indent="0" lvl="0" marL="0">
              <a:lnSpc>
                <a:spcPct val="100000"/>
              </a:lnSpc>
              <a:spcBef>
                <a:spcPct val="0"/>
              </a:spcBef>
              <a:spcAft>
                <a:spcPct val="0"/>
              </a:spcAft>
              <a:buSzPct val="100000"/>
              <a:buFontTx/>
              <a:buAutoNum type="alphaLcPeriod" startAt="1"/>
            </a:pPr>
            <a:endParaRPr altLang="en-US" baseline="0" b="1" sz="2400" lang="en-US" u="none">
              <a:sym typeface="Symbol" pitchFamily="18" charset="2"/>
            </a:endParaRPr>
          </a:p>
          <a:p>
            <a:pPr algn="l" fontAlgn="base" indent="0" lvl="0" marL="0">
              <a:lnSpc>
                <a:spcPct val="100000"/>
              </a:lnSpc>
              <a:spcBef>
                <a:spcPct val="0"/>
              </a:spcBef>
              <a:spcAft>
                <a:spcPct val="0"/>
              </a:spcAft>
              <a:buSzPct val="100000"/>
              <a:buFontTx/>
              <a:buAutoNum type="alphaLcPeriod" startAt="1"/>
            </a:pPr>
            <a:r>
              <a:rPr altLang="en-US" baseline="0" b="1" sz="2400" lang="en-US" u="none">
                <a:sym typeface="Symbol" pitchFamily="18" charset="2"/>
              </a:rPr>
              <a:t>V(s) = [R I(s) + 1/(C s) I(s) + s L I(s)]</a:t>
            </a:r>
          </a:p>
          <a:p>
            <a:pPr algn="l" fontAlgn="base" indent="0" lvl="0" marL="0">
              <a:lnSpc>
                <a:spcPct val="100000"/>
              </a:lnSpc>
              <a:spcBef>
                <a:spcPct val="0"/>
              </a:spcBef>
              <a:spcAft>
                <a:spcPct val="0"/>
              </a:spcAft>
              <a:buSzPct val="100000"/>
              <a:buFontTx/>
              <a:buAutoNum type="alphaLcPeriod" startAt="1"/>
            </a:pPr>
            <a:endParaRPr altLang="en-US" baseline="0" b="1" sz="2400" lang="en-US" u="none">
              <a:sym typeface="Symbol" pitchFamily="18" charset="2"/>
            </a:endParaRPr>
          </a:p>
          <a:p>
            <a:pPr algn="l" fontAlgn="base" indent="0" lvl="0" marL="0">
              <a:lnSpc>
                <a:spcPct val="100000"/>
              </a:lnSpc>
              <a:spcBef>
                <a:spcPct val="0"/>
              </a:spcBef>
              <a:spcAft>
                <a:spcPct val="0"/>
              </a:spcAft>
              <a:buSzPct val="100000"/>
              <a:buFontTx/>
              <a:buAutoNum type="alphaLcPeriod" startAt="1"/>
            </a:pPr>
            <a:r>
              <a:rPr altLang="en-US" baseline="0" b="1" sz="2400" lang="en-US" u="none">
                <a:sym typeface="Symbol" pitchFamily="18" charset="2"/>
              </a:rPr>
              <a:t>Note: Ignore initial conditions</a:t>
            </a:r>
          </a:p>
        </p:txBody>
      </p:sp>
      <p:sp>
        <p:nvSpPr>
          <p:cNvPr id="1048661" name=""/>
          <p:cNvSpPr/>
          <p:nvPr/>
        </p:nvSpPr>
        <p:spPr>
          <a:xfrm rot="0">
            <a:off x="3505200" y="6248400"/>
            <a:ext cx="2049780"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1600" lang="en-US" u="none"/>
              <a:t>5. Transfer functions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74" name=""/>
        <p:cNvGrpSpPr/>
        <p:nvPr/>
      </p:nvGrpSpPr>
      <p:grpSpPr>
        <a:xfrm rot="0">
          <a:off x="0" y="0"/>
          <a:ext cx="0" cy="0"/>
          <a:chOff x="0" y="0"/>
          <a:chExt cx="0" cy="0"/>
        </a:xfrm>
      </p:grpSpPr>
      <p:sp>
        <p:nvSpPr>
          <p:cNvPr id="1048662" name=""/>
          <p:cNvSpPr/>
          <p:nvPr>
            <p:ph type="title" sz="full" idx="0"/>
          </p:nvPr>
        </p:nvSpPr>
        <p:spPr>
          <a:xfrm rot="0">
            <a:off x="228600" y="0"/>
            <a:ext cx="8534400" cy="609600"/>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sym typeface="Symbol" pitchFamily="18" charset="2"/>
              </a:rPr>
              <a:t>Block diagram and transfer function</a:t>
            </a:r>
          </a:p>
        </p:txBody>
      </p:sp>
      <p:sp>
        <p:nvSpPr>
          <p:cNvPr id="1048663" name=""/>
          <p:cNvSpPr/>
          <p:nvPr>
            <p:ph type="body" sz="full" idx="4294967295"/>
          </p:nvPr>
        </p:nvSpPr>
        <p:spPr>
          <a:xfrm rot="0">
            <a:off x="685800" y="914400"/>
            <a:ext cx="7772400" cy="22098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V(s) </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 (</a:t>
            </a:r>
            <a:r>
              <a:rPr altLang="en-US" lang="en-US">
                <a:sym typeface="Symbol" pitchFamily="18" charset="2"/>
              </a:rPr>
              <a:t>R + 1/(C s) + s L ) I(s)</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 (C L s</a:t>
            </a:r>
            <a:r>
              <a:rPr altLang="en-US" baseline="30000" lang="en-US">
                <a:sym typeface="Symbol" pitchFamily="18" charset="2"/>
              </a:rPr>
              <a:t>2</a:t>
            </a:r>
            <a:r>
              <a:rPr altLang="en-US" lang="en-US">
                <a:sym typeface="Symbol" pitchFamily="18" charset="2"/>
              </a:rPr>
              <a:t>  + C R s + 1 )/(C s) I(s)</a:t>
            </a:r>
          </a:p>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I(s)/V(s) = C s / </a:t>
            </a:r>
            <a:r>
              <a:rPr altLang="en-US" lang="en-US">
                <a:sym typeface="Symbol" pitchFamily="18" charset="2"/>
              </a:rPr>
              <a:t>(C L s</a:t>
            </a:r>
            <a:r>
              <a:rPr altLang="en-US" baseline="30000" lang="en-US">
                <a:sym typeface="Symbol" pitchFamily="18" charset="2"/>
              </a:rPr>
              <a:t>2</a:t>
            </a:r>
            <a:r>
              <a:rPr altLang="en-US" lang="en-US">
                <a:sym typeface="Symbol" pitchFamily="18" charset="2"/>
              </a:rPr>
              <a:t>  + C R s + 1 )</a:t>
            </a:r>
          </a:p>
        </p:txBody>
      </p:sp>
      <p:sp>
        <p:nvSpPr>
          <p:cNvPr id="1048664" name=""/>
          <p:cNvSpPr/>
          <p:nvPr/>
        </p:nvSpPr>
        <p:spPr>
          <a:xfrm rot="0">
            <a:off x="2895600" y="3810000"/>
            <a:ext cx="3505200" cy="15240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C s / </a:t>
            </a:r>
            <a:r>
              <a:rPr altLang="en-US" baseline="0" b="1" sz="2000" lang="en-US" u="none">
                <a:sym typeface="Symbol" pitchFamily="18" charset="2"/>
              </a:rPr>
              <a:t>(C L s</a:t>
            </a:r>
            <a:r>
              <a:rPr altLang="en-US" baseline="30000" b="1" sz="2000" lang="en-US" u="none">
                <a:sym typeface="Symbol" pitchFamily="18" charset="2"/>
              </a:rPr>
              <a:t>2</a:t>
            </a:r>
            <a:r>
              <a:rPr altLang="en-US" baseline="0" b="1" sz="2000" lang="en-US" u="none">
                <a:sym typeface="Symbol" pitchFamily="18" charset="2"/>
              </a:rPr>
              <a:t>  + C R s + 1 )</a:t>
            </a:r>
          </a:p>
        </p:txBody>
      </p:sp>
      <p:cxnSp>
        <p:nvCxnSpPr>
          <p:cNvPr id="3145763" name=""/>
          <p:cNvCxnSpPr>
            <a:cxnSpLocks/>
          </p:cNvCxnSpPr>
          <p:nvPr/>
        </p:nvCxnSpPr>
        <p:spPr>
          <a:xfrm rot="0">
            <a:off x="1752600" y="4572000"/>
            <a:ext cx="1143000" cy="0"/>
          </a:xfrm>
          <a:prstGeom prst="line"/>
          <a:noFill/>
          <a:ln w="38100" cap="flat" cmpd="sng">
            <a:solidFill>
              <a:schemeClr val="dk1">
                <a:alpha val="100000"/>
              </a:schemeClr>
            </a:solidFill>
            <a:prstDash val="solid"/>
            <a:round/>
            <a:tailEnd type="triangle" w="med" len="med"/>
          </a:ln>
        </p:spPr>
      </p:cxnSp>
      <p:cxnSp>
        <p:nvCxnSpPr>
          <p:cNvPr id="3145764" name=""/>
          <p:cNvCxnSpPr>
            <a:cxnSpLocks/>
          </p:cNvCxnSpPr>
          <p:nvPr/>
        </p:nvCxnSpPr>
        <p:spPr>
          <a:xfrm rot="0">
            <a:off x="6400800" y="4572000"/>
            <a:ext cx="1066800" cy="0"/>
          </a:xfrm>
          <a:prstGeom prst="line"/>
          <a:noFill/>
          <a:ln w="38100" cap="flat" cmpd="sng">
            <a:solidFill>
              <a:schemeClr val="dk1">
                <a:alpha val="100000"/>
              </a:schemeClr>
            </a:solidFill>
            <a:prstDash val="solid"/>
            <a:round/>
            <a:tailEnd type="triangle" w="med" len="med"/>
          </a:ln>
        </p:spPr>
      </p:cxnSp>
      <p:sp>
        <p:nvSpPr>
          <p:cNvPr id="1048665" name=""/>
          <p:cNvSpPr/>
          <p:nvPr/>
        </p:nvSpPr>
        <p:spPr>
          <a:xfrm rot="0">
            <a:off x="1812925" y="4049712"/>
            <a:ext cx="663575"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V(s)</a:t>
            </a:r>
          </a:p>
        </p:txBody>
      </p:sp>
      <p:sp>
        <p:nvSpPr>
          <p:cNvPr id="1048666" name=""/>
          <p:cNvSpPr/>
          <p:nvPr/>
        </p:nvSpPr>
        <p:spPr>
          <a:xfrm rot="0">
            <a:off x="6765925" y="4049712"/>
            <a:ext cx="563562"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I(s)</a:t>
            </a:r>
          </a:p>
        </p:txBody>
      </p:sp>
      <p:sp>
        <p:nvSpPr>
          <p:cNvPr id="1048667" name=""/>
          <p:cNvSpPr/>
          <p:nvPr/>
        </p:nvSpPr>
        <p:spPr>
          <a:xfrm rot="0">
            <a:off x="3505200" y="6248400"/>
            <a:ext cx="2049780"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1600" lang="en-US" u="none"/>
              <a:t>5. Transfer functions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75" name=""/>
        <p:cNvGrpSpPr/>
        <p:nvPr/>
      </p:nvGrpSpPr>
      <p:grpSpPr>
        <a:xfrm rot="0">
          <a:off x="0" y="0"/>
          <a:ext cx="0" cy="0"/>
          <a:chOff x="0" y="0"/>
          <a:chExt cx="0" cy="0"/>
        </a:xfrm>
      </p:grpSpPr>
      <p:sp>
        <p:nvSpPr>
          <p:cNvPr id="1048668"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sym typeface="Symbol" pitchFamily="18" charset="2"/>
              </a:rPr>
              <a:t>Block diagram reduction rules</a:t>
            </a:r>
          </a:p>
        </p:txBody>
      </p:sp>
      <p:sp>
        <p:nvSpPr>
          <p:cNvPr id="1048669" name=""/>
          <p:cNvSpPr/>
          <p:nvPr/>
        </p:nvSpPr>
        <p:spPr>
          <a:xfrm rot="0">
            <a:off x="1600200" y="1295400"/>
            <a:ext cx="685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1</a:t>
            </a:r>
          </a:p>
        </p:txBody>
      </p:sp>
      <p:sp>
        <p:nvSpPr>
          <p:cNvPr id="1048670" name=""/>
          <p:cNvSpPr/>
          <p:nvPr/>
        </p:nvSpPr>
        <p:spPr>
          <a:xfrm rot="0">
            <a:off x="2819400" y="1295400"/>
            <a:ext cx="685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2</a:t>
            </a:r>
          </a:p>
        </p:txBody>
      </p:sp>
      <p:sp>
        <p:nvSpPr>
          <p:cNvPr id="1048671" name=""/>
          <p:cNvSpPr/>
          <p:nvPr/>
        </p:nvSpPr>
        <p:spPr>
          <a:xfrm rot="0">
            <a:off x="6019800" y="1295400"/>
            <a:ext cx="1447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1 </a:t>
            </a:r>
            <a:r>
              <a:rPr altLang="en-US" baseline="0" b="1" sz="2000" lang="en-US" u="none"/>
              <a:t>G</a:t>
            </a:r>
            <a:r>
              <a:rPr altLang="en-US" baseline="-25000" b="1" sz="2000" lang="en-US" u="none"/>
              <a:t>2</a:t>
            </a:r>
          </a:p>
        </p:txBody>
      </p:sp>
      <p:cxnSp>
        <p:nvCxnSpPr>
          <p:cNvPr id="3145765" name=""/>
          <p:cNvCxnSpPr>
            <a:cxnSpLocks/>
          </p:cNvCxnSpPr>
          <p:nvPr/>
        </p:nvCxnSpPr>
        <p:spPr>
          <a:xfrm rot="0">
            <a:off x="1066800" y="1524000"/>
            <a:ext cx="533400" cy="0"/>
          </a:xfrm>
          <a:prstGeom prst="line"/>
          <a:noFill/>
          <a:ln w="38100" cap="flat" cmpd="sng">
            <a:solidFill>
              <a:schemeClr val="dk1">
                <a:alpha val="100000"/>
              </a:schemeClr>
            </a:solidFill>
            <a:prstDash val="solid"/>
            <a:round/>
            <a:tailEnd type="triangle" w="med" len="med"/>
          </a:ln>
        </p:spPr>
      </p:cxnSp>
      <p:cxnSp>
        <p:nvCxnSpPr>
          <p:cNvPr id="3145766" name=""/>
          <p:cNvCxnSpPr>
            <a:cxnSpLocks/>
          </p:cNvCxnSpPr>
          <p:nvPr/>
        </p:nvCxnSpPr>
        <p:spPr>
          <a:xfrm rot="0">
            <a:off x="2286000" y="1524000"/>
            <a:ext cx="533400" cy="0"/>
          </a:xfrm>
          <a:prstGeom prst="line"/>
          <a:noFill/>
          <a:ln w="38100" cap="flat" cmpd="sng">
            <a:solidFill>
              <a:schemeClr val="dk1">
                <a:alpha val="100000"/>
              </a:schemeClr>
            </a:solidFill>
            <a:prstDash val="solid"/>
            <a:round/>
            <a:tailEnd type="triangle" w="med" len="med"/>
          </a:ln>
        </p:spPr>
      </p:cxnSp>
      <p:cxnSp>
        <p:nvCxnSpPr>
          <p:cNvPr id="3145767" name=""/>
          <p:cNvCxnSpPr>
            <a:cxnSpLocks/>
          </p:cNvCxnSpPr>
          <p:nvPr/>
        </p:nvCxnSpPr>
        <p:spPr>
          <a:xfrm rot="0">
            <a:off x="3505200" y="1524000"/>
            <a:ext cx="533400" cy="0"/>
          </a:xfrm>
          <a:prstGeom prst="line"/>
          <a:noFill/>
          <a:ln w="38100" cap="flat" cmpd="sng">
            <a:solidFill>
              <a:schemeClr val="dk1">
                <a:alpha val="100000"/>
              </a:schemeClr>
            </a:solidFill>
            <a:prstDash val="solid"/>
            <a:round/>
            <a:tailEnd type="triangle" w="med" len="med"/>
          </a:ln>
        </p:spPr>
      </p:cxnSp>
      <p:sp>
        <p:nvSpPr>
          <p:cNvPr id="1048672" name=""/>
          <p:cNvSpPr/>
          <p:nvPr/>
        </p:nvSpPr>
        <p:spPr>
          <a:xfrm rot="0">
            <a:off x="974725" y="1154112"/>
            <a:ext cx="36830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U</a:t>
            </a:r>
          </a:p>
        </p:txBody>
      </p:sp>
      <p:sp>
        <p:nvSpPr>
          <p:cNvPr id="1048673" name=""/>
          <p:cNvSpPr/>
          <p:nvPr/>
        </p:nvSpPr>
        <p:spPr>
          <a:xfrm rot="0">
            <a:off x="3733800" y="1143000"/>
            <a:ext cx="354012"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a:t>
            </a:r>
          </a:p>
        </p:txBody>
      </p:sp>
      <p:cxnSp>
        <p:nvCxnSpPr>
          <p:cNvPr id="3145768" name=""/>
          <p:cNvCxnSpPr>
            <a:cxnSpLocks/>
          </p:cNvCxnSpPr>
          <p:nvPr/>
        </p:nvCxnSpPr>
        <p:spPr>
          <a:xfrm rot="0">
            <a:off x="5502275" y="1512887"/>
            <a:ext cx="533400" cy="0"/>
          </a:xfrm>
          <a:prstGeom prst="line"/>
          <a:noFill/>
          <a:ln w="38100" cap="flat" cmpd="sng">
            <a:solidFill>
              <a:schemeClr val="dk1">
                <a:alpha val="100000"/>
              </a:schemeClr>
            </a:solidFill>
            <a:prstDash val="solid"/>
            <a:round/>
            <a:tailEnd type="triangle" w="med" len="med"/>
          </a:ln>
        </p:spPr>
      </p:cxnSp>
      <p:sp>
        <p:nvSpPr>
          <p:cNvPr id="1048674" name=""/>
          <p:cNvSpPr/>
          <p:nvPr/>
        </p:nvSpPr>
        <p:spPr>
          <a:xfrm rot="0">
            <a:off x="5410200" y="1143000"/>
            <a:ext cx="36830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U</a:t>
            </a:r>
          </a:p>
        </p:txBody>
      </p:sp>
      <p:cxnSp>
        <p:nvCxnSpPr>
          <p:cNvPr id="3145769" name=""/>
          <p:cNvCxnSpPr>
            <a:cxnSpLocks/>
          </p:cNvCxnSpPr>
          <p:nvPr/>
        </p:nvCxnSpPr>
        <p:spPr>
          <a:xfrm rot="0">
            <a:off x="7467600" y="1524000"/>
            <a:ext cx="533400" cy="0"/>
          </a:xfrm>
          <a:prstGeom prst="line"/>
          <a:noFill/>
          <a:ln w="38100" cap="flat" cmpd="sng">
            <a:solidFill>
              <a:schemeClr val="dk1">
                <a:alpha val="100000"/>
              </a:schemeClr>
            </a:solidFill>
            <a:prstDash val="solid"/>
            <a:round/>
            <a:tailEnd type="triangle" w="med" len="med"/>
          </a:ln>
        </p:spPr>
      </p:cxnSp>
      <p:sp>
        <p:nvSpPr>
          <p:cNvPr id="1048675" name=""/>
          <p:cNvSpPr/>
          <p:nvPr/>
        </p:nvSpPr>
        <p:spPr>
          <a:xfrm rot="0">
            <a:off x="7696200" y="1143000"/>
            <a:ext cx="354012"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a:t>
            </a:r>
          </a:p>
        </p:txBody>
      </p:sp>
      <p:sp>
        <p:nvSpPr>
          <p:cNvPr id="1048676" name=""/>
          <p:cNvSpPr/>
          <p:nvPr/>
        </p:nvSpPr>
        <p:spPr>
          <a:xfrm rot="0">
            <a:off x="1752600" y="2667000"/>
            <a:ext cx="685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1</a:t>
            </a:r>
          </a:p>
        </p:txBody>
      </p:sp>
      <p:sp>
        <p:nvSpPr>
          <p:cNvPr id="1048677" name=""/>
          <p:cNvSpPr/>
          <p:nvPr/>
        </p:nvSpPr>
        <p:spPr>
          <a:xfrm rot="0">
            <a:off x="1752600" y="3505200"/>
            <a:ext cx="685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2</a:t>
            </a:r>
          </a:p>
        </p:txBody>
      </p:sp>
      <p:cxnSp>
        <p:nvCxnSpPr>
          <p:cNvPr id="3145770" name=""/>
          <p:cNvCxnSpPr>
            <a:cxnSpLocks/>
          </p:cNvCxnSpPr>
          <p:nvPr/>
        </p:nvCxnSpPr>
        <p:spPr>
          <a:xfrm rot="0">
            <a:off x="1447800" y="3733800"/>
            <a:ext cx="304800" cy="0"/>
          </a:xfrm>
          <a:prstGeom prst="line"/>
          <a:noFill/>
          <a:ln w="38100" cap="flat" cmpd="sng">
            <a:solidFill>
              <a:schemeClr val="dk1">
                <a:alpha val="100000"/>
              </a:schemeClr>
            </a:solidFill>
            <a:prstDash val="solid"/>
            <a:round/>
            <a:tailEnd type="triangle" w="med" len="med"/>
          </a:ln>
        </p:spPr>
      </p:cxnSp>
      <p:sp>
        <p:nvSpPr>
          <p:cNvPr id="1048678" name=""/>
          <p:cNvSpPr/>
          <p:nvPr/>
        </p:nvSpPr>
        <p:spPr>
          <a:xfrm rot="0">
            <a:off x="990600" y="2514600"/>
            <a:ext cx="36830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U</a:t>
            </a:r>
          </a:p>
        </p:txBody>
      </p:sp>
      <p:sp>
        <p:nvSpPr>
          <p:cNvPr id="1048679" name=""/>
          <p:cNvSpPr/>
          <p:nvPr/>
        </p:nvSpPr>
        <p:spPr>
          <a:xfrm rot="0">
            <a:off x="3657600" y="2438400"/>
            <a:ext cx="354012"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a:t>
            </a:r>
          </a:p>
        </p:txBody>
      </p:sp>
      <p:cxnSp>
        <p:nvCxnSpPr>
          <p:cNvPr id="3145771" name=""/>
          <p:cNvCxnSpPr>
            <a:cxnSpLocks/>
          </p:cNvCxnSpPr>
          <p:nvPr/>
        </p:nvCxnSpPr>
        <p:spPr>
          <a:xfrm rot="0">
            <a:off x="1066800" y="2895600"/>
            <a:ext cx="685800" cy="0"/>
          </a:xfrm>
          <a:prstGeom prst="line"/>
          <a:noFill/>
          <a:ln w="38100" cap="flat" cmpd="sng">
            <a:solidFill>
              <a:schemeClr val="dk1">
                <a:alpha val="100000"/>
              </a:schemeClr>
            </a:solidFill>
            <a:prstDash val="solid"/>
            <a:round/>
            <a:tailEnd type="triangle" w="med" len="med"/>
          </a:ln>
        </p:spPr>
      </p:cxnSp>
      <p:cxnSp>
        <p:nvCxnSpPr>
          <p:cNvPr id="3145772" name=""/>
          <p:cNvCxnSpPr>
            <a:cxnSpLocks/>
          </p:cNvCxnSpPr>
          <p:nvPr/>
        </p:nvCxnSpPr>
        <p:spPr>
          <a:xfrm rot="0" flipH="1">
            <a:off x="1447800" y="2895600"/>
            <a:ext cx="0" cy="838200"/>
          </a:xfrm>
          <a:prstGeom prst="line"/>
          <a:noFill/>
          <a:ln w="38100" cap="flat" cmpd="sng">
            <a:solidFill>
              <a:schemeClr val="dk1">
                <a:alpha val="100000"/>
              </a:schemeClr>
            </a:solidFill>
            <a:prstDash val="solid"/>
            <a:round/>
          </a:ln>
        </p:spPr>
      </p:cxnSp>
      <p:sp>
        <p:nvSpPr>
          <p:cNvPr id="1048680" name=""/>
          <p:cNvSpPr/>
          <p:nvPr/>
        </p:nvSpPr>
        <p:spPr>
          <a:xfrm rot="0">
            <a:off x="3048000" y="2743200"/>
            <a:ext cx="381000" cy="381000"/>
          </a:xfrm>
          <a:prstGeom prst="ellipse"/>
          <a:solidFill>
            <a:srgbClr val="CC6600"/>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cxnSp>
        <p:nvCxnSpPr>
          <p:cNvPr id="3145773" name=""/>
          <p:cNvCxnSpPr>
            <a:cxnSpLocks/>
          </p:cNvCxnSpPr>
          <p:nvPr/>
        </p:nvCxnSpPr>
        <p:spPr>
          <a:xfrm rot="0" flipH="1" flipV="1">
            <a:off x="3276600" y="3124200"/>
            <a:ext cx="0" cy="609600"/>
          </a:xfrm>
          <a:prstGeom prst="line"/>
          <a:noFill/>
          <a:ln w="38100" cap="flat" cmpd="sng">
            <a:solidFill>
              <a:schemeClr val="dk1">
                <a:alpha val="100000"/>
              </a:schemeClr>
            </a:solidFill>
            <a:prstDash val="solid"/>
            <a:round/>
            <a:tailEnd type="triangle" w="med" len="med"/>
          </a:ln>
        </p:spPr>
      </p:cxnSp>
      <p:cxnSp>
        <p:nvCxnSpPr>
          <p:cNvPr id="3145774" name=""/>
          <p:cNvCxnSpPr>
            <a:cxnSpLocks/>
          </p:cNvCxnSpPr>
          <p:nvPr/>
        </p:nvCxnSpPr>
        <p:spPr>
          <a:xfrm rot="0">
            <a:off x="2438400" y="2895600"/>
            <a:ext cx="609600" cy="0"/>
          </a:xfrm>
          <a:prstGeom prst="line"/>
          <a:noFill/>
          <a:ln w="38100" cap="flat" cmpd="sng">
            <a:solidFill>
              <a:schemeClr val="dk1">
                <a:alpha val="100000"/>
              </a:schemeClr>
            </a:solidFill>
            <a:prstDash val="solid"/>
            <a:round/>
            <a:tailEnd type="triangle" w="med" len="med"/>
          </a:ln>
        </p:spPr>
      </p:cxnSp>
      <p:cxnSp>
        <p:nvCxnSpPr>
          <p:cNvPr id="3145775" name=""/>
          <p:cNvCxnSpPr>
            <a:cxnSpLocks/>
          </p:cNvCxnSpPr>
          <p:nvPr/>
        </p:nvCxnSpPr>
        <p:spPr>
          <a:xfrm rot="0">
            <a:off x="2438400" y="3733800"/>
            <a:ext cx="838200" cy="0"/>
          </a:xfrm>
          <a:prstGeom prst="line"/>
          <a:noFill/>
          <a:ln w="38100" cap="flat" cmpd="sng">
            <a:solidFill>
              <a:schemeClr val="dk1">
                <a:alpha val="100000"/>
              </a:schemeClr>
            </a:solidFill>
            <a:prstDash val="solid"/>
            <a:round/>
          </a:ln>
        </p:spPr>
      </p:cxnSp>
      <p:cxnSp>
        <p:nvCxnSpPr>
          <p:cNvPr id="3145776" name=""/>
          <p:cNvCxnSpPr>
            <a:cxnSpLocks/>
          </p:cNvCxnSpPr>
          <p:nvPr/>
        </p:nvCxnSpPr>
        <p:spPr>
          <a:xfrm rot="0">
            <a:off x="3429000" y="2895600"/>
            <a:ext cx="609600" cy="0"/>
          </a:xfrm>
          <a:prstGeom prst="line"/>
          <a:noFill/>
          <a:ln w="38100" cap="flat" cmpd="sng">
            <a:solidFill>
              <a:schemeClr val="dk1">
                <a:alpha val="100000"/>
              </a:schemeClr>
            </a:solidFill>
            <a:prstDash val="solid"/>
            <a:round/>
            <a:tailEnd type="triangle" w="med" len="med"/>
          </a:ln>
        </p:spPr>
      </p:cxnSp>
      <p:sp>
        <p:nvSpPr>
          <p:cNvPr id="1048681" name=""/>
          <p:cNvSpPr/>
          <p:nvPr/>
        </p:nvSpPr>
        <p:spPr>
          <a:xfrm rot="0">
            <a:off x="2803525" y="2449512"/>
            <a:ext cx="331787"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a:t>
            </a:r>
          </a:p>
        </p:txBody>
      </p:sp>
      <p:sp>
        <p:nvSpPr>
          <p:cNvPr id="1048682" name=""/>
          <p:cNvSpPr/>
          <p:nvPr/>
        </p:nvSpPr>
        <p:spPr>
          <a:xfrm rot="0">
            <a:off x="2895600" y="3048000"/>
            <a:ext cx="331787"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a:t>
            </a:r>
          </a:p>
        </p:txBody>
      </p:sp>
      <p:sp>
        <p:nvSpPr>
          <p:cNvPr id="1048683" name=""/>
          <p:cNvSpPr/>
          <p:nvPr/>
        </p:nvSpPr>
        <p:spPr>
          <a:xfrm rot="0">
            <a:off x="6019800" y="3048000"/>
            <a:ext cx="1447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1  </a:t>
            </a:r>
            <a:r>
              <a:rPr altLang="en-US" baseline="0" b="1" sz="2000" lang="en-US" u="none"/>
              <a:t>+  G</a:t>
            </a:r>
            <a:r>
              <a:rPr altLang="en-US" baseline="-25000" b="1" sz="2000" lang="en-US" u="none"/>
              <a:t>2</a:t>
            </a:r>
          </a:p>
        </p:txBody>
      </p:sp>
      <p:cxnSp>
        <p:nvCxnSpPr>
          <p:cNvPr id="3145777" name=""/>
          <p:cNvCxnSpPr>
            <a:cxnSpLocks/>
          </p:cNvCxnSpPr>
          <p:nvPr/>
        </p:nvCxnSpPr>
        <p:spPr>
          <a:xfrm rot="0">
            <a:off x="5502275" y="3265487"/>
            <a:ext cx="533400" cy="0"/>
          </a:xfrm>
          <a:prstGeom prst="line"/>
          <a:noFill/>
          <a:ln w="38100" cap="flat" cmpd="sng">
            <a:solidFill>
              <a:schemeClr val="dk1">
                <a:alpha val="100000"/>
              </a:schemeClr>
            </a:solidFill>
            <a:prstDash val="solid"/>
            <a:round/>
            <a:tailEnd type="triangle" w="med" len="med"/>
          </a:ln>
        </p:spPr>
      </p:cxnSp>
      <p:sp>
        <p:nvSpPr>
          <p:cNvPr id="1048684" name=""/>
          <p:cNvSpPr/>
          <p:nvPr/>
        </p:nvSpPr>
        <p:spPr>
          <a:xfrm rot="0">
            <a:off x="5410200" y="2895600"/>
            <a:ext cx="36830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U</a:t>
            </a:r>
          </a:p>
        </p:txBody>
      </p:sp>
      <p:cxnSp>
        <p:nvCxnSpPr>
          <p:cNvPr id="3145778" name=""/>
          <p:cNvCxnSpPr>
            <a:cxnSpLocks/>
          </p:cNvCxnSpPr>
          <p:nvPr/>
        </p:nvCxnSpPr>
        <p:spPr>
          <a:xfrm rot="0">
            <a:off x="7467600" y="3276600"/>
            <a:ext cx="533400" cy="0"/>
          </a:xfrm>
          <a:prstGeom prst="line"/>
          <a:noFill/>
          <a:ln w="38100" cap="flat" cmpd="sng">
            <a:solidFill>
              <a:schemeClr val="dk1">
                <a:alpha val="100000"/>
              </a:schemeClr>
            </a:solidFill>
            <a:prstDash val="solid"/>
            <a:round/>
            <a:tailEnd type="triangle" w="med" len="med"/>
          </a:ln>
        </p:spPr>
      </p:cxnSp>
      <p:sp>
        <p:nvSpPr>
          <p:cNvPr id="1048685" name=""/>
          <p:cNvSpPr/>
          <p:nvPr/>
        </p:nvSpPr>
        <p:spPr>
          <a:xfrm rot="0">
            <a:off x="7696200" y="2895600"/>
            <a:ext cx="354012"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a:t>
            </a:r>
          </a:p>
        </p:txBody>
      </p:sp>
      <p:sp>
        <p:nvSpPr>
          <p:cNvPr id="1048686" name=""/>
          <p:cNvSpPr/>
          <p:nvPr/>
        </p:nvSpPr>
        <p:spPr>
          <a:xfrm rot="0">
            <a:off x="2743200" y="4876800"/>
            <a:ext cx="685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1</a:t>
            </a:r>
          </a:p>
        </p:txBody>
      </p:sp>
      <p:sp>
        <p:nvSpPr>
          <p:cNvPr id="1048687" name=""/>
          <p:cNvSpPr/>
          <p:nvPr/>
        </p:nvSpPr>
        <p:spPr>
          <a:xfrm rot="0">
            <a:off x="2743200" y="5715000"/>
            <a:ext cx="685800" cy="5334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2</a:t>
            </a:r>
          </a:p>
        </p:txBody>
      </p:sp>
      <p:sp>
        <p:nvSpPr>
          <p:cNvPr id="1048688" name=""/>
          <p:cNvSpPr/>
          <p:nvPr/>
        </p:nvSpPr>
        <p:spPr>
          <a:xfrm rot="0">
            <a:off x="1066800" y="4800600"/>
            <a:ext cx="36830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U</a:t>
            </a:r>
          </a:p>
        </p:txBody>
      </p:sp>
      <p:sp>
        <p:nvSpPr>
          <p:cNvPr id="1048689" name=""/>
          <p:cNvSpPr/>
          <p:nvPr/>
        </p:nvSpPr>
        <p:spPr>
          <a:xfrm rot="0">
            <a:off x="3733800" y="4724400"/>
            <a:ext cx="354012"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a:t>
            </a:r>
          </a:p>
        </p:txBody>
      </p:sp>
      <p:cxnSp>
        <p:nvCxnSpPr>
          <p:cNvPr id="3145779" name=""/>
          <p:cNvCxnSpPr>
            <a:cxnSpLocks/>
          </p:cNvCxnSpPr>
          <p:nvPr/>
        </p:nvCxnSpPr>
        <p:spPr>
          <a:xfrm rot="0">
            <a:off x="1143000" y="5181600"/>
            <a:ext cx="685800" cy="0"/>
          </a:xfrm>
          <a:prstGeom prst="line"/>
          <a:noFill/>
          <a:ln w="38100" cap="flat" cmpd="sng">
            <a:solidFill>
              <a:schemeClr val="dk1">
                <a:alpha val="100000"/>
              </a:schemeClr>
            </a:solidFill>
            <a:prstDash val="solid"/>
            <a:round/>
            <a:tailEnd type="triangle" w="med" len="med"/>
          </a:ln>
        </p:spPr>
      </p:cxnSp>
      <p:sp>
        <p:nvSpPr>
          <p:cNvPr id="1048690" name=""/>
          <p:cNvSpPr/>
          <p:nvPr/>
        </p:nvSpPr>
        <p:spPr>
          <a:xfrm rot="0">
            <a:off x="1828800" y="5029200"/>
            <a:ext cx="381000" cy="381000"/>
          </a:xfrm>
          <a:prstGeom prst="ellipse"/>
          <a:solidFill>
            <a:srgbClr val="CC6600"/>
          </a:solid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cxnSp>
        <p:nvCxnSpPr>
          <p:cNvPr id="3145780" name=""/>
          <p:cNvCxnSpPr>
            <a:cxnSpLocks/>
          </p:cNvCxnSpPr>
          <p:nvPr/>
        </p:nvCxnSpPr>
        <p:spPr>
          <a:xfrm rot="0">
            <a:off x="3429000" y="5181600"/>
            <a:ext cx="685800" cy="0"/>
          </a:xfrm>
          <a:prstGeom prst="line"/>
          <a:noFill/>
          <a:ln w="38100" cap="flat" cmpd="sng">
            <a:solidFill>
              <a:schemeClr val="dk1">
                <a:alpha val="100000"/>
              </a:schemeClr>
            </a:solidFill>
            <a:prstDash val="solid"/>
            <a:round/>
            <a:tailEnd type="triangle" w="med" len="med"/>
          </a:ln>
        </p:spPr>
      </p:cxnSp>
      <p:cxnSp>
        <p:nvCxnSpPr>
          <p:cNvPr id="3145781" name=""/>
          <p:cNvCxnSpPr>
            <a:cxnSpLocks/>
          </p:cNvCxnSpPr>
          <p:nvPr/>
        </p:nvCxnSpPr>
        <p:spPr>
          <a:xfrm rot="0">
            <a:off x="2209800" y="5181600"/>
            <a:ext cx="533400" cy="0"/>
          </a:xfrm>
          <a:prstGeom prst="line"/>
          <a:noFill/>
          <a:ln w="38100" cap="flat" cmpd="sng">
            <a:solidFill>
              <a:schemeClr val="dk1">
                <a:alpha val="100000"/>
              </a:schemeClr>
            </a:solidFill>
            <a:prstDash val="solid"/>
            <a:round/>
            <a:tailEnd type="triangle" w="med" len="med"/>
          </a:ln>
        </p:spPr>
      </p:cxnSp>
      <p:cxnSp>
        <p:nvCxnSpPr>
          <p:cNvPr id="3145782" name=""/>
          <p:cNvCxnSpPr>
            <a:cxnSpLocks/>
          </p:cNvCxnSpPr>
          <p:nvPr/>
        </p:nvCxnSpPr>
        <p:spPr>
          <a:xfrm rot="0" flipH="1">
            <a:off x="3733800" y="5181600"/>
            <a:ext cx="0" cy="762000"/>
          </a:xfrm>
          <a:prstGeom prst="line"/>
          <a:noFill/>
          <a:ln w="38100" cap="flat" cmpd="sng">
            <a:solidFill>
              <a:schemeClr val="dk1">
                <a:alpha val="100000"/>
              </a:schemeClr>
            </a:solidFill>
            <a:prstDash val="solid"/>
            <a:round/>
          </a:ln>
        </p:spPr>
      </p:cxnSp>
      <p:cxnSp>
        <p:nvCxnSpPr>
          <p:cNvPr id="3145783" name=""/>
          <p:cNvCxnSpPr>
            <a:cxnSpLocks/>
          </p:cNvCxnSpPr>
          <p:nvPr/>
        </p:nvCxnSpPr>
        <p:spPr>
          <a:xfrm rot="0" flipH="1">
            <a:off x="3429000" y="5943600"/>
            <a:ext cx="304800" cy="0"/>
          </a:xfrm>
          <a:prstGeom prst="line"/>
          <a:noFill/>
          <a:ln w="38100" cap="flat" cmpd="sng">
            <a:solidFill>
              <a:schemeClr val="dk1">
                <a:alpha val="100000"/>
              </a:schemeClr>
            </a:solidFill>
            <a:prstDash val="solid"/>
            <a:round/>
            <a:tailEnd type="triangle" w="med" len="med"/>
          </a:ln>
        </p:spPr>
      </p:cxnSp>
      <p:cxnSp>
        <p:nvCxnSpPr>
          <p:cNvPr id="3145784" name=""/>
          <p:cNvCxnSpPr>
            <a:cxnSpLocks/>
          </p:cNvCxnSpPr>
          <p:nvPr/>
        </p:nvCxnSpPr>
        <p:spPr>
          <a:xfrm rot="0" flipH="1">
            <a:off x="1981200" y="5943600"/>
            <a:ext cx="762000" cy="0"/>
          </a:xfrm>
          <a:prstGeom prst="line"/>
          <a:noFill/>
          <a:ln w="38100" cap="flat" cmpd="sng">
            <a:solidFill>
              <a:schemeClr val="dk1">
                <a:alpha val="100000"/>
              </a:schemeClr>
            </a:solidFill>
            <a:prstDash val="solid"/>
            <a:round/>
          </a:ln>
        </p:spPr>
      </p:cxnSp>
      <p:cxnSp>
        <p:nvCxnSpPr>
          <p:cNvPr id="3145785" name=""/>
          <p:cNvCxnSpPr>
            <a:cxnSpLocks/>
          </p:cNvCxnSpPr>
          <p:nvPr/>
        </p:nvCxnSpPr>
        <p:spPr>
          <a:xfrm rot="0" flipH="1" flipV="1">
            <a:off x="1981200" y="5410200"/>
            <a:ext cx="0" cy="533400"/>
          </a:xfrm>
          <a:prstGeom prst="line"/>
          <a:noFill/>
          <a:ln w="38100" cap="flat" cmpd="sng">
            <a:solidFill>
              <a:schemeClr val="dk1">
                <a:alpha val="100000"/>
              </a:schemeClr>
            </a:solidFill>
            <a:prstDash val="solid"/>
            <a:round/>
            <a:tailEnd type="triangle" w="med" len="med"/>
          </a:ln>
        </p:spPr>
      </p:cxnSp>
      <p:sp>
        <p:nvSpPr>
          <p:cNvPr id="1048691" name=""/>
          <p:cNvSpPr/>
          <p:nvPr/>
        </p:nvSpPr>
        <p:spPr>
          <a:xfrm rot="0">
            <a:off x="1584325" y="4735512"/>
            <a:ext cx="331787"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a:t>
            </a:r>
          </a:p>
        </p:txBody>
      </p:sp>
      <p:sp>
        <p:nvSpPr>
          <p:cNvPr id="1048692" name=""/>
          <p:cNvSpPr/>
          <p:nvPr/>
        </p:nvSpPr>
        <p:spPr>
          <a:xfrm rot="0">
            <a:off x="1676400" y="5257800"/>
            <a:ext cx="268287"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a:t>
            </a:r>
          </a:p>
        </p:txBody>
      </p:sp>
      <p:sp>
        <p:nvSpPr>
          <p:cNvPr id="1048693" name=""/>
          <p:cNvSpPr/>
          <p:nvPr/>
        </p:nvSpPr>
        <p:spPr>
          <a:xfrm rot="0">
            <a:off x="5867400" y="4953000"/>
            <a:ext cx="1752600" cy="838200"/>
          </a:xfrm>
          <a:prstGeom prst="rect"/>
          <a:solidFill>
            <a:srgbClr val="CC6600"/>
          </a:solidFill>
          <a:ln w="38100"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AutoNum type="alphaLcPeriod" startAt="1"/>
            </a:pPr>
            <a:r>
              <a:rPr altLang="en-US" baseline="0" b="1" sz="2000" lang="en-US" u="none"/>
              <a:t>G</a:t>
            </a:r>
            <a:r>
              <a:rPr altLang="en-US" baseline="-25000" b="1" sz="2000" lang="en-US" u="none"/>
              <a:t>1</a:t>
            </a:r>
            <a:r>
              <a:rPr altLang="en-US" baseline="0" b="1" sz="2000" lang="en-US" u="none"/>
              <a:t> /(1+G</a:t>
            </a:r>
            <a:r>
              <a:rPr altLang="en-US" baseline="-25000" b="1" sz="2000" lang="en-US" u="none"/>
              <a:t>1 </a:t>
            </a:r>
            <a:r>
              <a:rPr altLang="en-US" baseline="0" b="1" sz="2000" lang="en-US" u="none"/>
              <a:t>G</a:t>
            </a:r>
            <a:r>
              <a:rPr altLang="en-US" baseline="-25000" b="1" sz="2000" lang="en-US" u="none"/>
              <a:t>2</a:t>
            </a:r>
            <a:r>
              <a:rPr altLang="en-US" baseline="0" b="1" sz="2000" lang="en-US" u="none"/>
              <a:t>)</a:t>
            </a:r>
          </a:p>
        </p:txBody>
      </p:sp>
      <p:cxnSp>
        <p:nvCxnSpPr>
          <p:cNvPr id="3145786" name=""/>
          <p:cNvCxnSpPr>
            <a:cxnSpLocks/>
          </p:cNvCxnSpPr>
          <p:nvPr/>
        </p:nvCxnSpPr>
        <p:spPr>
          <a:xfrm rot="0" flipV="1">
            <a:off x="5257800" y="5334000"/>
            <a:ext cx="609600" cy="0"/>
          </a:xfrm>
          <a:prstGeom prst="line"/>
          <a:noFill/>
          <a:ln w="38100" cap="flat" cmpd="sng">
            <a:solidFill>
              <a:schemeClr val="dk1">
                <a:alpha val="100000"/>
              </a:schemeClr>
            </a:solidFill>
            <a:prstDash val="solid"/>
            <a:round/>
            <a:tailEnd type="triangle" w="med" len="med"/>
          </a:ln>
        </p:spPr>
      </p:cxnSp>
      <p:sp>
        <p:nvSpPr>
          <p:cNvPr id="1048694" name=""/>
          <p:cNvSpPr/>
          <p:nvPr/>
        </p:nvSpPr>
        <p:spPr>
          <a:xfrm rot="0">
            <a:off x="5257800" y="4953000"/>
            <a:ext cx="368300"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U</a:t>
            </a:r>
          </a:p>
        </p:txBody>
      </p:sp>
      <p:cxnSp>
        <p:nvCxnSpPr>
          <p:cNvPr id="3145787" name=""/>
          <p:cNvCxnSpPr>
            <a:cxnSpLocks/>
          </p:cNvCxnSpPr>
          <p:nvPr/>
        </p:nvCxnSpPr>
        <p:spPr>
          <a:xfrm rot="0">
            <a:off x="7620000" y="5334000"/>
            <a:ext cx="533400" cy="0"/>
          </a:xfrm>
          <a:prstGeom prst="line"/>
          <a:noFill/>
          <a:ln w="38100" cap="flat" cmpd="sng">
            <a:solidFill>
              <a:schemeClr val="dk1">
                <a:alpha val="100000"/>
              </a:schemeClr>
            </a:solidFill>
            <a:prstDash val="solid"/>
            <a:round/>
            <a:tailEnd type="triangle" w="med" len="med"/>
          </a:ln>
        </p:spPr>
      </p:cxnSp>
      <p:sp>
        <p:nvSpPr>
          <p:cNvPr id="1048695" name=""/>
          <p:cNvSpPr/>
          <p:nvPr/>
        </p:nvSpPr>
        <p:spPr>
          <a:xfrm rot="0">
            <a:off x="7772400" y="4953000"/>
            <a:ext cx="354012" cy="396875"/>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Y</a:t>
            </a:r>
          </a:p>
        </p:txBody>
      </p:sp>
      <p:sp>
        <p:nvSpPr>
          <p:cNvPr id="1048696" name=""/>
          <p:cNvSpPr/>
          <p:nvPr/>
        </p:nvSpPr>
        <p:spPr>
          <a:xfrm rot="0">
            <a:off x="365125" y="773112"/>
            <a:ext cx="8940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Series</a:t>
            </a:r>
          </a:p>
        </p:txBody>
      </p:sp>
      <p:sp>
        <p:nvSpPr>
          <p:cNvPr id="1048697" name=""/>
          <p:cNvSpPr/>
          <p:nvPr/>
        </p:nvSpPr>
        <p:spPr>
          <a:xfrm rot="0">
            <a:off x="288925" y="2144712"/>
            <a:ext cx="10464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Parallel</a:t>
            </a:r>
          </a:p>
        </p:txBody>
      </p:sp>
      <p:sp>
        <p:nvSpPr>
          <p:cNvPr id="1048698" name=""/>
          <p:cNvSpPr/>
          <p:nvPr/>
        </p:nvSpPr>
        <p:spPr>
          <a:xfrm rot="0">
            <a:off x="288925" y="4354512"/>
            <a:ext cx="1275080" cy="3962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2000" lang="en-US" u="none"/>
              <a:t>Feedback</a:t>
            </a:r>
          </a:p>
        </p:txBody>
      </p:sp>
      <p:sp>
        <p:nvSpPr>
          <p:cNvPr id="1048699" name=""/>
          <p:cNvSpPr/>
          <p:nvPr/>
        </p:nvSpPr>
        <p:spPr>
          <a:xfrm rot="0">
            <a:off x="3505200" y="6248400"/>
            <a:ext cx="2049780"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1600" lang="en-US" u="none"/>
              <a:t>5. Transfer functions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76" name=""/>
        <p:cNvGrpSpPr/>
        <p:nvPr/>
      </p:nvGrpSpPr>
      <p:grpSpPr>
        <a:xfrm rot="0">
          <a:off x="0" y="0"/>
          <a:ext cx="0" cy="0"/>
          <a:chOff x="0" y="0"/>
          <a:chExt cx="0" cy="0"/>
        </a:xfrm>
      </p:grpSpPr>
      <p:sp>
        <p:nvSpPr>
          <p:cNvPr id="1048700"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Rational Laplace Transforms</a:t>
            </a:r>
          </a:p>
        </p:txBody>
      </p:sp>
      <p:pic>
        <p:nvPicPr>
          <p:cNvPr id="2097152" name=""/>
          <p:cNvPicPr>
            <a:picLocks/>
          </p:cNvPicPr>
          <p:nvPr/>
        </p:nvPicPr>
        <p:blipFill>
          <a:blip xmlns:r="http://schemas.openxmlformats.org/officeDocument/2006/relationships" r:embed="rId1"/>
          <a:srcRect l="0" t="0" r="0" b="0"/>
          <a:stretch>
            <a:fillRect/>
          </a:stretch>
        </p:blipFill>
        <p:spPr>
          <a:xfrm rot="0">
            <a:off x="1295400" y="1447800"/>
            <a:ext cx="5911850" cy="4464050"/>
          </a:xfrm>
          <a:prstGeom prst="rect"/>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79" name=""/>
        <p:cNvGrpSpPr/>
        <p:nvPr/>
      </p:nvGrpSpPr>
      <p:grpSpPr>
        <a:xfrm rot="0">
          <a:off x="0" y="0"/>
          <a:ext cx="0" cy="0"/>
          <a:chOff x="0" y="0"/>
          <a:chExt cx="0" cy="0"/>
        </a:xfrm>
      </p:grpSpPr>
      <p:sp>
        <p:nvSpPr>
          <p:cNvPr id="1048703" name=""/>
          <p:cNvSpPr/>
          <p:nvPr/>
        </p:nvSpPr>
        <p:spPr>
          <a:xfrm rot="0">
            <a:off x="838200" y="3962400"/>
            <a:ext cx="7391400" cy="2590800"/>
          </a:xfrm>
          <a:prstGeom prst="rect"/>
          <a:noFill/>
          <a:ln w="38100" cap="flat" cmpd="sng">
            <a:solidFill>
              <a:schemeClr val="dk1">
                <a:alpha val="100000"/>
              </a:schemeClr>
            </a:solidFill>
            <a:prstDash val="solid"/>
            <a:round/>
          </a:ln>
        </p:spPr>
        <p:txBody>
          <a:bodyPr anchor="t" bIns="45720" lIns="91440" rIns="91440" tIns="45720" vert="horz"/>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FontTx/>
              <a:buNone/>
            </a:pPr>
            <a:endParaRPr u="none"/>
          </a:p>
        </p:txBody>
      </p:sp>
      <p:sp>
        <p:nvSpPr>
          <p:cNvPr id="1048704"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First Order System</a:t>
            </a:r>
          </a:p>
        </p:txBody>
      </p:sp>
      <p:sp>
        <p:nvSpPr>
          <p:cNvPr id="1048705" name=""/>
          <p:cNvSpPr/>
          <p:nvPr/>
        </p:nvSpPr>
        <p:spPr>
          <a:xfrm rot="0">
            <a:off x="1676400" y="2971800"/>
            <a:ext cx="598487" cy="304800"/>
          </a:xfrm>
          <a:prstGeom prst="rect"/>
          <a:noFill/>
          <a:ln>
            <a:noFill/>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sz="2000" lang="en-US" u="none">
                <a:latin typeface="Tahoma" pitchFamily="34" charset="0"/>
                <a:ea typeface="Times New Roman" pitchFamily="18" charset="0"/>
              </a:rPr>
              <a:t>Reference</a:t>
            </a:r>
          </a:p>
        </p:txBody>
      </p:sp>
      <p:pic>
        <p:nvPicPr>
          <p:cNvPr id="2097153" name=""/>
          <p:cNvPicPr>
            <a:picLocks/>
          </p:cNvPicPr>
          <p:nvPr/>
        </p:nvPicPr>
        <p:blipFill>
          <a:blip xmlns:r="http://schemas.openxmlformats.org/officeDocument/2006/relationships" r:embed="rId1"/>
          <a:srcRect l="0" t="0" r="0" b="0"/>
          <a:stretch>
            <a:fillRect/>
          </a:stretch>
        </p:blipFill>
        <p:spPr>
          <a:xfrm rot="0">
            <a:off x="7618412" y="4371975"/>
            <a:ext cx="600075" cy="374650"/>
          </a:xfrm>
          <a:prstGeom prst="rect"/>
          <a:noFill/>
          <a:ln>
            <a:noFill/>
          </a:ln>
        </p:spPr>
      </p:pic>
      <p:pic>
        <p:nvPicPr>
          <p:cNvPr id="2097154" name=""/>
          <p:cNvPicPr>
            <a:picLocks/>
          </p:cNvPicPr>
          <p:nvPr/>
        </p:nvPicPr>
        <p:blipFill>
          <a:blip xmlns:r="http://schemas.openxmlformats.org/officeDocument/2006/relationships" r:embed="rId2"/>
          <a:srcRect l="0" t="0" r="0" b="0"/>
          <a:stretch>
            <a:fillRect/>
          </a:stretch>
        </p:blipFill>
        <p:spPr>
          <a:xfrm rot="0">
            <a:off x="1295400" y="3962400"/>
            <a:ext cx="688975" cy="430212"/>
          </a:xfrm>
          <a:prstGeom prst="rect"/>
          <a:noFill/>
          <a:ln>
            <a:noFill/>
          </a:ln>
        </p:spPr>
      </p:pic>
      <p:sp>
        <p:nvSpPr>
          <p:cNvPr id="1048706" name=""/>
          <p:cNvSpPr/>
          <p:nvPr/>
        </p:nvSpPr>
        <p:spPr>
          <a:xfrm rot="0">
            <a:off x="6096000" y="4306887"/>
            <a:ext cx="1389062" cy="785812"/>
          </a:xfrm>
          <a:prstGeom prst="rect"/>
          <a:solidFill>
            <a:srgbClr val="FFCC00"/>
          </a:solidFill>
          <a:ln w="9525"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endParaRPr baseline="0" sz="2400" u="none">
              <a:latin typeface="Times New Roman" pitchFamily="18" charset="0"/>
              <a:ea typeface="Times New Roman" pitchFamily="18" charset="0"/>
            </a:endParaRPr>
          </a:p>
        </p:txBody>
      </p:sp>
      <p:sp>
        <p:nvSpPr>
          <p:cNvPr id="1048707" name=""/>
          <p:cNvSpPr/>
          <p:nvPr/>
        </p:nvSpPr>
        <p:spPr>
          <a:xfrm rot="0">
            <a:off x="3287712" y="4346575"/>
            <a:ext cx="1389062" cy="708025"/>
          </a:xfrm>
          <a:prstGeom prst="rect"/>
          <a:solidFill>
            <a:srgbClr val="FFCC00"/>
          </a:solidFill>
          <a:ln w="9525"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endParaRPr baseline="0" sz="2400" u="none">
              <a:latin typeface="Times New Roman" pitchFamily="18" charset="0"/>
              <a:ea typeface="Times New Roman" pitchFamily="18" charset="0"/>
            </a:endParaRPr>
          </a:p>
        </p:txBody>
      </p:sp>
      <p:sp>
        <p:nvSpPr>
          <p:cNvPr id="1048708" name=""/>
          <p:cNvSpPr/>
          <p:nvPr/>
        </p:nvSpPr>
        <p:spPr>
          <a:xfrm rot="0">
            <a:off x="1711325" y="4506912"/>
            <a:ext cx="528637" cy="387350"/>
          </a:xfrm>
          <a:prstGeom prst="ellipse"/>
          <a:solidFill>
            <a:srgbClr val="FFCC00"/>
          </a:solidFill>
          <a:ln w="9525"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sz="2400" lang="en-US" u="none">
                <a:latin typeface="Symbol" pitchFamily="18" charset="2"/>
                <a:ea typeface="Times New Roman" pitchFamily="18" charset="0"/>
              </a:rPr>
              <a:t>S</a:t>
            </a:r>
          </a:p>
        </p:txBody>
      </p:sp>
      <p:pic>
        <p:nvPicPr>
          <p:cNvPr id="2097155" name=""/>
          <p:cNvPicPr>
            <a:picLocks/>
          </p:cNvPicPr>
          <p:nvPr/>
        </p:nvPicPr>
        <p:blipFill>
          <a:blip xmlns:r="http://schemas.openxmlformats.org/officeDocument/2006/relationships" r:embed="rId3"/>
          <a:srcRect l="0" t="0" r="0" b="0"/>
          <a:stretch>
            <a:fillRect/>
          </a:stretch>
        </p:blipFill>
        <p:spPr>
          <a:xfrm rot="0">
            <a:off x="2357437" y="4344987"/>
            <a:ext cx="717550" cy="430212"/>
          </a:xfrm>
          <a:prstGeom prst="rect"/>
          <a:noFill/>
          <a:ln>
            <a:noFill/>
          </a:ln>
        </p:spPr>
      </p:pic>
      <p:sp>
        <p:nvSpPr>
          <p:cNvPr id="1048709" name=""/>
          <p:cNvSpPr/>
          <p:nvPr/>
        </p:nvSpPr>
        <p:spPr>
          <a:xfrm rot="0">
            <a:off x="4875212" y="5327650"/>
            <a:ext cx="1389062" cy="708025"/>
          </a:xfrm>
          <a:prstGeom prst="rect"/>
          <a:solidFill>
            <a:srgbClr val="FFCC00"/>
          </a:solidFill>
          <a:ln w="9525" cap="flat" cmpd="sng">
            <a:solidFill>
              <a:schemeClr val="dk1">
                <a:alpha val="100000"/>
              </a:schemeClr>
            </a:solidFill>
            <a:prstDash val="solid"/>
            <a:round/>
          </a:ln>
        </p:spPr>
        <p:txBody>
          <a:bodyPr anchor="ctr" bIns="45720" lIns="91440" rIns="91440" tIns="45720" vert="horz" wrap="none"/>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sz="2400" lang="en-US" u="none">
                <a:latin typeface="Times New Roman" pitchFamily="18" charset="0"/>
                <a:ea typeface="Times New Roman" pitchFamily="18" charset="0"/>
              </a:rPr>
              <a:t>1</a:t>
            </a:r>
          </a:p>
        </p:txBody>
      </p:sp>
      <p:pic>
        <p:nvPicPr>
          <p:cNvPr id="2097156" name=""/>
          <p:cNvPicPr>
            <a:picLocks/>
          </p:cNvPicPr>
          <p:nvPr/>
        </p:nvPicPr>
        <p:blipFill>
          <a:blip xmlns:r="http://schemas.openxmlformats.org/officeDocument/2006/relationships" r:embed="rId4"/>
          <a:srcRect l="0" t="0" r="0" b="0"/>
          <a:stretch>
            <a:fillRect/>
          </a:stretch>
        </p:blipFill>
        <p:spPr>
          <a:xfrm rot="0">
            <a:off x="2286000" y="5638800"/>
            <a:ext cx="688975" cy="428625"/>
          </a:xfrm>
          <a:prstGeom prst="rect"/>
          <a:noFill/>
          <a:ln>
            <a:noFill/>
          </a:ln>
        </p:spPr>
      </p:pic>
      <p:pic>
        <p:nvPicPr>
          <p:cNvPr id="2097157" name=""/>
          <p:cNvPicPr>
            <a:picLocks/>
          </p:cNvPicPr>
          <p:nvPr/>
        </p:nvPicPr>
        <p:blipFill>
          <a:blip xmlns:r="http://schemas.openxmlformats.org/officeDocument/2006/relationships" r:embed="rId5"/>
          <a:srcRect l="0" t="0" r="0" b="0"/>
          <a:stretch>
            <a:fillRect/>
          </a:stretch>
        </p:blipFill>
        <p:spPr>
          <a:xfrm rot="0">
            <a:off x="4994275" y="4343400"/>
            <a:ext cx="744537" cy="430212"/>
          </a:xfrm>
          <a:prstGeom prst="rect"/>
          <a:noFill/>
          <a:ln>
            <a:noFill/>
          </a:ln>
        </p:spPr>
      </p:pic>
      <p:pic>
        <p:nvPicPr>
          <p:cNvPr id="2097158" name=""/>
          <p:cNvPicPr>
            <a:picLocks/>
          </p:cNvPicPr>
          <p:nvPr/>
        </p:nvPicPr>
        <p:blipFill>
          <a:blip xmlns:r="http://schemas.openxmlformats.org/officeDocument/2006/relationships" r:embed="rId6"/>
          <a:srcRect l="0" t="0" r="0" b="0"/>
          <a:stretch>
            <a:fillRect/>
          </a:stretch>
        </p:blipFill>
        <p:spPr>
          <a:xfrm rot="0">
            <a:off x="4514850" y="3321050"/>
            <a:ext cx="114300" cy="215900"/>
          </a:xfrm>
          <a:prstGeom prst="rect"/>
          <a:noFill/>
          <a:ln>
            <a:noFill/>
          </a:ln>
        </p:spPr>
      </p:pic>
      <p:pic>
        <p:nvPicPr>
          <p:cNvPr id="2097159" name=""/>
          <p:cNvPicPr>
            <a:picLocks/>
          </p:cNvPicPr>
          <p:nvPr/>
        </p:nvPicPr>
        <p:blipFill>
          <a:blip xmlns:r="http://schemas.openxmlformats.org/officeDocument/2006/relationships" r:embed="rId7"/>
          <a:srcRect l="0" t="0" r="0" b="0"/>
          <a:stretch>
            <a:fillRect/>
          </a:stretch>
        </p:blipFill>
        <p:spPr>
          <a:xfrm rot="0">
            <a:off x="6370637" y="4233862"/>
            <a:ext cx="908050" cy="830262"/>
          </a:xfrm>
          <a:prstGeom prst="rect"/>
          <a:noFill/>
          <a:ln>
            <a:noFill/>
          </a:ln>
        </p:spPr>
      </p:pic>
      <p:pic>
        <p:nvPicPr>
          <p:cNvPr id="2097160" name=""/>
          <p:cNvPicPr>
            <a:picLocks/>
          </p:cNvPicPr>
          <p:nvPr/>
        </p:nvPicPr>
        <p:blipFill>
          <a:blip xmlns:r="http://schemas.openxmlformats.org/officeDocument/2006/relationships" r:embed="rId8"/>
          <a:srcRect l="0" t="0" r="0" b="0"/>
          <a:stretch>
            <a:fillRect/>
          </a:stretch>
        </p:blipFill>
        <p:spPr>
          <a:xfrm rot="0">
            <a:off x="3733800" y="4495800"/>
            <a:ext cx="358775" cy="349250"/>
          </a:xfrm>
          <a:prstGeom prst="rect"/>
          <a:noFill/>
          <a:ln>
            <a:noFill/>
          </a:ln>
        </p:spPr>
      </p:pic>
      <p:pic>
        <p:nvPicPr>
          <p:cNvPr id="2097161" name=""/>
          <p:cNvPicPr>
            <a:picLocks/>
          </p:cNvPicPr>
          <p:nvPr/>
        </p:nvPicPr>
        <p:blipFill>
          <a:blip xmlns:r="http://schemas.openxmlformats.org/officeDocument/2006/relationships" r:embed="rId9"/>
          <a:srcRect l="0" t="0" r="0" b="0"/>
          <a:stretch>
            <a:fillRect/>
          </a:stretch>
        </p:blipFill>
        <p:spPr>
          <a:xfrm rot="0">
            <a:off x="3432175" y="1905000"/>
            <a:ext cx="3992562" cy="974725"/>
          </a:xfrm>
          <a:prstGeom prst="rect"/>
          <a:noFill/>
          <a:ln>
            <a:noFill/>
          </a:ln>
        </p:spPr>
      </p:pic>
      <p:cxnSp>
        <p:nvCxnSpPr>
          <p:cNvPr id="3145788" name=""/>
          <p:cNvCxnSpPr>
            <a:cxnSpLocks/>
          </p:cNvCxnSpPr>
          <p:nvPr/>
        </p:nvCxnSpPr>
        <p:spPr>
          <a:xfrm rot="0" flipH="1">
            <a:off x="1976437" y="3276600"/>
            <a:ext cx="0" cy="1230312"/>
          </a:xfrm>
          <a:prstGeom prst="line"/>
          <a:noFill/>
          <a:ln w="9525" cap="flat" cmpd="sng">
            <a:solidFill>
              <a:schemeClr val="dk1">
                <a:alpha val="100000"/>
              </a:schemeClr>
            </a:solidFill>
            <a:prstDash val="solid"/>
            <a:round/>
            <a:tailEnd type="triangle" w="med" len="med"/>
          </a:ln>
        </p:spPr>
      </p:cxnSp>
      <p:cxnSp>
        <p:nvCxnSpPr>
          <p:cNvPr id="3145789" name=""/>
          <p:cNvCxnSpPr>
            <a:cxnSpLocks/>
          </p:cNvCxnSpPr>
          <p:nvPr/>
        </p:nvCxnSpPr>
        <p:spPr>
          <a:xfrm rot="0">
            <a:off x="2239962" y="4700587"/>
            <a:ext cx="1047750" cy="0"/>
          </a:xfrm>
          <a:prstGeom prst="line"/>
          <a:noFill/>
          <a:ln w="9525" cap="flat" cmpd="sng">
            <a:solidFill>
              <a:schemeClr val="dk1">
                <a:alpha val="100000"/>
              </a:schemeClr>
            </a:solidFill>
            <a:prstDash val="solid"/>
            <a:round/>
            <a:tailEnd type="triangle" w="med" len="med"/>
          </a:ln>
        </p:spPr>
      </p:cxnSp>
      <p:cxnSp>
        <p:nvCxnSpPr>
          <p:cNvPr id="3145790" name=""/>
          <p:cNvCxnSpPr>
            <a:cxnSpLocks/>
          </p:cNvCxnSpPr>
          <p:nvPr/>
        </p:nvCxnSpPr>
        <p:spPr>
          <a:xfrm rot="0">
            <a:off x="4676775" y="4700587"/>
            <a:ext cx="1419225" cy="0"/>
          </a:xfrm>
          <a:prstGeom prst="line"/>
          <a:noFill/>
          <a:ln w="9525" cap="flat" cmpd="sng">
            <a:solidFill>
              <a:schemeClr val="dk1">
                <a:alpha val="100000"/>
              </a:schemeClr>
            </a:solidFill>
            <a:prstDash val="solid"/>
            <a:round/>
            <a:tailEnd type="triangle" w="med" len="med"/>
          </a:ln>
        </p:spPr>
      </p:cxnSp>
      <p:cxnSp>
        <p:nvCxnSpPr>
          <p:cNvPr id="3145791" name=""/>
          <p:cNvCxnSpPr>
            <a:cxnSpLocks/>
          </p:cNvCxnSpPr>
          <p:nvPr/>
        </p:nvCxnSpPr>
        <p:spPr>
          <a:xfrm rot="0">
            <a:off x="7485062" y="4700587"/>
            <a:ext cx="1125537" cy="0"/>
          </a:xfrm>
          <a:prstGeom prst="line"/>
          <a:noFill/>
          <a:ln w="9525" cap="flat" cmpd="sng">
            <a:solidFill>
              <a:schemeClr val="dk1">
                <a:alpha val="100000"/>
              </a:schemeClr>
            </a:solidFill>
            <a:prstDash val="solid"/>
            <a:round/>
            <a:tailEnd type="triangle" w="med" len="med"/>
          </a:ln>
        </p:spPr>
      </p:cxnSp>
      <p:cxnSp>
        <p:nvCxnSpPr>
          <p:cNvPr id="3145792" name=""/>
          <p:cNvCxnSpPr>
            <a:cxnSpLocks/>
          </p:cNvCxnSpPr>
          <p:nvPr/>
        </p:nvCxnSpPr>
        <p:spPr>
          <a:xfrm rot="0" flipH="1">
            <a:off x="6264275" y="4700587"/>
            <a:ext cx="1220787" cy="981075"/>
          </a:xfrm>
          <a:prstGeom prst="bentConnector3">
            <a:avLst>
              <a:gd name="adj1" fmla="val -18727"/>
            </a:avLst>
          </a:prstGeom>
          <a:noFill/>
          <a:ln w="9525" cap="flat" cmpd="sng">
            <a:solidFill>
              <a:schemeClr val="dk1">
                <a:alpha val="100000"/>
              </a:schemeClr>
            </a:solidFill>
            <a:prstDash val="solid"/>
            <a:round/>
            <a:tailEnd type="triangle" w="med" len="med"/>
          </a:ln>
        </p:spPr>
      </p:cxnSp>
      <p:cxnSp>
        <p:nvCxnSpPr>
          <p:cNvPr id="3145793" name=""/>
          <p:cNvCxnSpPr>
            <a:cxnSpLocks/>
          </p:cNvCxnSpPr>
          <p:nvPr/>
        </p:nvCxnSpPr>
        <p:spPr>
          <a:xfrm rot="10800000">
            <a:off x="1976437" y="4894262"/>
            <a:ext cx="2898775" cy="787400"/>
          </a:xfrm>
          <a:prstGeom prst="bentConnector2"/>
          <a:noFill/>
          <a:ln w="9525" cap="flat" cmpd="sng">
            <a:solidFill>
              <a:schemeClr val="dk1">
                <a:alpha val="100000"/>
              </a:schemeClr>
            </a:solidFill>
            <a:prstDash val="solid"/>
            <a:roun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44" name=""/>
        <p:cNvGrpSpPr/>
        <p:nvPr/>
      </p:nvGrpSpPr>
      <p:grpSpPr>
        <a:xfrm rot="0">
          <a:off x="0" y="0"/>
          <a:ext cx="0" cy="0"/>
          <a:chOff x="0" y="0"/>
          <a:chExt cx="0" cy="0"/>
        </a:xfrm>
      </p:grpSpPr>
      <p:sp>
        <p:nvSpPr>
          <p:cNvPr id="1048590"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Solution process (1 of 8)</a:t>
            </a:r>
          </a:p>
        </p:txBody>
      </p:sp>
      <p:sp>
        <p:nvSpPr>
          <p:cNvPr id="1048591" name=""/>
          <p:cNvSpPr/>
          <p:nvPr>
            <p:ph type="body" sz="full" idx="4294967295"/>
          </p:nvPr>
        </p:nvSpPr>
        <p:spPr>
          <a:xfrm rot="0">
            <a:off x="609600" y="1371600"/>
            <a:ext cx="7772400" cy="41148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Any nonhomogeneous linear differential equation with constant coefficients can be solved with the following procedure, which reduces the solution to algebra</a:t>
            </a:r>
          </a:p>
        </p:txBody>
      </p:sp>
      <p:sp>
        <p:nvSpPr>
          <p:cNvPr id="1048592" name=""/>
          <p:cNvSpPr/>
          <p:nvPr/>
        </p:nvSpPr>
        <p:spPr>
          <a:xfrm rot="0">
            <a:off x="3505200" y="6248400"/>
            <a:ext cx="2151380"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b="1" sz="1600" lang="en-US" u="none"/>
              <a:t>4. Laplace transforms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82" name=""/>
        <p:cNvGrpSpPr/>
        <p:nvPr/>
      </p:nvGrpSpPr>
      <p:grpSpPr>
        <a:xfrm rot="0">
          <a:off x="0" y="0"/>
          <a:ext cx="0" cy="0"/>
          <a:chOff x="0" y="0"/>
          <a:chExt cx="0" cy="0"/>
        </a:xfrm>
      </p:grpSpPr>
      <p:sp>
        <p:nvSpPr>
          <p:cNvPr id="1048712"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First Order System</a:t>
            </a:r>
          </a:p>
        </p:txBody>
      </p:sp>
      <p:graphicFrame>
        <p:nvGraphicFramePr>
          <p:cNvPr id="4194304" name=""/>
          <p:cNvGraphicFramePr>
            <a:graphicFrameLocks/>
          </p:cNvGraphicFramePr>
          <p:nvPr/>
        </p:nvGraphicFramePr>
        <p:xfrm rot="0">
          <a:off x="457200" y="1600200"/>
          <a:ext cx="7772400" cy="4114800"/>
        </p:xfrm>
        <a:graphic>
          <a:graphicData uri="http://schemas.openxmlformats.org/drawingml/2006/table">
            <a:tbl>
              <a:tblPr/>
              <a:tblGrid>
                <a:gridCol w="2636837"/>
                <a:gridCol w="3122612"/>
                <a:gridCol w="2012950"/>
              </a:tblGrid>
              <a:tr h="1371600">
                <a:tc>
                  <a:txBody>
                    <a:bodyPr/>
                    <a:p>
                      <a:pPr algn="l" fontAlgn="base" indent="0" lvl="0" marL="0">
                        <a:lnSpc>
                          <a:spcPct val="100000"/>
                        </a:lnSpc>
                        <a:spcBef>
                          <a:spcPct val="20000"/>
                        </a:spcBef>
                        <a:spcAft>
                          <a:spcPct val="0"/>
                        </a:spcAft>
                        <a:buClr>
                          <a:srgbClr val="CC9900"/>
                        </a:buClr>
                        <a:buSzPct val="65000"/>
                        <a:buFont typeface="Wingdings" pitchFamily="0" charset="2"/>
                        <a:buNone/>
                      </a:pPr>
                      <a:r>
                        <a:rPr baseline="0" sz="2600" lang="en-US" u="none">
                          <a:solidFill>
                            <a:srgbClr val="000000"/>
                          </a:solidFill>
                        </a:rPr>
                        <a:t>Impulse response</a:t>
                      </a:r>
                    </a:p>
                  </a:txBody>
                  <a:tcPr marL="91440" marR="91440" marT="45720" marB="45720" anchor="t" vert="horz">
                    <a:lnL w="28575" cap="flat" cmpd="sng">
                      <a:solidFill>
                        <a:schemeClr val="dk1">
                          <a:alpha val="100000"/>
                        </a:schemeClr>
                      </a:solidFill>
                      <a:prstDash val="solid"/>
                      <a:round/>
                    </a:lnL>
                    <a:lnR w="12700" cap="flat" cmpd="sng">
                      <a:solidFill>
                        <a:schemeClr val="dk1">
                          <a:alpha val="100000"/>
                        </a:schemeClr>
                      </a:solidFill>
                      <a:prstDash val="solid"/>
                      <a:round/>
                    </a:lnR>
                    <a:lnT w="28575"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txBody>
                  <a:tcPr>
                    <a:lnL w="12700" cap="flat" cmpd="sng">
                      <a:solidFill>
                        <a:schemeClr val="dk1">
                          <a:alpha val="100000"/>
                        </a:schemeClr>
                      </a:solidFill>
                      <a:prstDash val="solid"/>
                      <a:round/>
                    </a:lnL>
                    <a:lnR w="12700" cap="flat" cmpd="sng">
                      <a:solidFill>
                        <a:schemeClr val="dk1">
                          <a:alpha val="100000"/>
                        </a:schemeClr>
                      </a:solidFill>
                      <a:prstDash val="solid"/>
                      <a:round/>
                    </a:lnR>
                    <a:lnT w="28575"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fontAlgn="base" indent="0" lvl="0" marL="0">
                        <a:lnSpc>
                          <a:spcPct val="100000"/>
                        </a:lnSpc>
                        <a:spcBef>
                          <a:spcPct val="20000"/>
                        </a:spcBef>
                        <a:spcAft>
                          <a:spcPct val="0"/>
                        </a:spcAft>
                        <a:buClr>
                          <a:srgbClr val="CC9900"/>
                        </a:buClr>
                        <a:buSzPct val="65000"/>
                        <a:buFont typeface="Wingdings" pitchFamily="0" charset="2"/>
                        <a:buNone/>
                      </a:pPr>
                      <a:r>
                        <a:rPr baseline="0" sz="2600" lang="en-US" u="none">
                          <a:solidFill>
                            <a:srgbClr val="000000"/>
                          </a:solidFill>
                        </a:rPr>
                        <a:t>Exponential</a:t>
                      </a:r>
                    </a:p>
                  </a:txBody>
                  <a:tcPr marL="91440" marR="91440" marT="45720" marB="45720" anchor="t" vert="horz">
                    <a:lnL w="12700" cap="flat" cmpd="sng">
                      <a:solidFill>
                        <a:schemeClr val="dk1">
                          <a:alpha val="100000"/>
                        </a:schemeClr>
                      </a:solidFill>
                      <a:prstDash val="solid"/>
                      <a:round/>
                    </a:lnL>
                    <a:lnR w="28575" cap="flat" cmpd="sng">
                      <a:solidFill>
                        <a:schemeClr val="dk1">
                          <a:alpha val="100000"/>
                        </a:schemeClr>
                      </a:solidFill>
                      <a:prstDash val="solid"/>
                      <a:round/>
                    </a:lnR>
                    <a:lnT w="28575" cap="flat" cmpd="sng">
                      <a:solidFill>
                        <a:schemeClr val="dk1">
                          <a:alpha val="100000"/>
                        </a:schemeClr>
                      </a:solidFill>
                      <a:prstDash val="solid"/>
                      <a:round/>
                    </a:lnT>
                    <a:lnB w="12700" cap="flat" cmpd="sng">
                      <a:solidFill>
                        <a:schemeClr val="dk1">
                          <a:alpha val="100000"/>
                        </a:schemeClr>
                      </a:solidFill>
                      <a:prstDash val="solid"/>
                      <a:round/>
                    </a:lnB>
                    <a:noFill/>
                  </a:tcPr>
                </a:tc>
              </a:tr>
              <a:tr h="1371600">
                <a:tc>
                  <a:txBody>
                    <a:bodyPr/>
                    <a:p>
                      <a:pPr algn="l" fontAlgn="base" indent="0" lvl="0" marL="0">
                        <a:lnSpc>
                          <a:spcPct val="100000"/>
                        </a:lnSpc>
                        <a:spcBef>
                          <a:spcPct val="20000"/>
                        </a:spcBef>
                        <a:spcAft>
                          <a:spcPct val="0"/>
                        </a:spcAft>
                        <a:buClr>
                          <a:srgbClr val="CC9900"/>
                        </a:buClr>
                        <a:buSzPct val="65000"/>
                        <a:buFont typeface="Wingdings" pitchFamily="0" charset="2"/>
                        <a:buNone/>
                      </a:pPr>
                      <a:r>
                        <a:rPr baseline="0" sz="2600" lang="en-US" u="none">
                          <a:solidFill>
                            <a:srgbClr val="000000"/>
                          </a:solidFill>
                        </a:rPr>
                        <a:t>Step response</a:t>
                      </a:r>
                    </a:p>
                  </a:txBody>
                  <a:tcPr marL="91440" marR="91440" marT="45720" marB="45720" anchor="t" vert="horz">
                    <a:lnL w="28575"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txBody>
                  <a:tcPr>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c>
                  <a:txBody>
                    <a:bodyPr/>
                    <a:p>
                      <a:pPr algn="l" fontAlgn="base" indent="0" lvl="0" marL="0">
                        <a:lnSpc>
                          <a:spcPct val="100000"/>
                        </a:lnSpc>
                        <a:spcBef>
                          <a:spcPct val="20000"/>
                        </a:spcBef>
                        <a:spcAft>
                          <a:spcPct val="0"/>
                        </a:spcAft>
                        <a:buClr>
                          <a:srgbClr val="CC9900"/>
                        </a:buClr>
                        <a:buSzPct val="65000"/>
                        <a:buFont typeface="Wingdings" pitchFamily="0" charset="2"/>
                        <a:buNone/>
                      </a:pPr>
                      <a:r>
                        <a:rPr baseline="0" sz="2600" lang="en-US" u="none">
                          <a:solidFill>
                            <a:srgbClr val="000000"/>
                          </a:solidFill>
                        </a:rPr>
                        <a:t>Step, exponential</a:t>
                      </a:r>
                    </a:p>
                  </a:txBody>
                  <a:tcPr marL="91440" marR="91440" marT="45720" marB="45720" anchor="t" vert="horz">
                    <a:lnL w="12700" cap="flat" cmpd="sng">
                      <a:solidFill>
                        <a:schemeClr val="dk1">
                          <a:alpha val="100000"/>
                        </a:schemeClr>
                      </a:solidFill>
                      <a:prstDash val="solid"/>
                      <a:round/>
                    </a:lnL>
                    <a:lnR w="28575" cap="flat" cmpd="sng">
                      <a:solidFill>
                        <a:schemeClr val="dk1">
                          <a:alpha val="100000"/>
                        </a:schemeClr>
                      </a:solidFill>
                      <a:prstDash val="solid"/>
                      <a:round/>
                    </a:lnR>
                    <a:lnT w="12700" cap="flat" cmpd="sng">
                      <a:solidFill>
                        <a:schemeClr val="dk1">
                          <a:alpha val="100000"/>
                        </a:schemeClr>
                      </a:solidFill>
                      <a:prstDash val="solid"/>
                      <a:round/>
                    </a:lnT>
                    <a:lnB w="12700" cap="flat" cmpd="sng">
                      <a:solidFill>
                        <a:schemeClr val="dk1">
                          <a:alpha val="100000"/>
                        </a:schemeClr>
                      </a:solidFill>
                      <a:prstDash val="solid"/>
                      <a:round/>
                    </a:lnB>
                    <a:noFill/>
                  </a:tcPr>
                </a:tc>
              </a:tr>
              <a:tr h="1371600">
                <a:tc>
                  <a:txBody>
                    <a:bodyPr/>
                    <a:p>
                      <a:pPr algn="l" fontAlgn="base" indent="0" lvl="0" marL="0">
                        <a:lnSpc>
                          <a:spcPct val="100000"/>
                        </a:lnSpc>
                        <a:spcBef>
                          <a:spcPct val="20000"/>
                        </a:spcBef>
                        <a:spcAft>
                          <a:spcPct val="0"/>
                        </a:spcAft>
                        <a:buClr>
                          <a:srgbClr val="CC9900"/>
                        </a:buClr>
                        <a:buSzPct val="65000"/>
                        <a:buFont typeface="Wingdings" pitchFamily="0" charset="2"/>
                        <a:buNone/>
                      </a:pPr>
                      <a:r>
                        <a:rPr baseline="0" sz="2600" lang="en-US" u="none">
                          <a:solidFill>
                            <a:srgbClr val="000000"/>
                          </a:solidFill>
                        </a:rPr>
                        <a:t>Ramp response</a:t>
                      </a:r>
                    </a:p>
                  </a:txBody>
                  <a:tcPr marL="91440" marR="91440" marT="45720" marB="45720" anchor="t" vert="horz">
                    <a:lnL w="28575"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28575" cap="flat" cmpd="sng">
                      <a:solidFill>
                        <a:schemeClr val="dk1">
                          <a:alpha val="100000"/>
                        </a:schemeClr>
                      </a:solidFill>
                      <a:prstDash val="solid"/>
                      <a:round/>
                    </a:lnB>
                    <a:noFill/>
                  </a:tcPr>
                </a:tc>
                <a:tc>
                  <a:txBody>
                    <a:bodyPr/>
                    <a:p/>
                  </a:txBody>
                  <a:tcPr>
                    <a:lnL w="12700" cap="flat" cmpd="sng">
                      <a:solidFill>
                        <a:schemeClr val="dk1">
                          <a:alpha val="100000"/>
                        </a:schemeClr>
                      </a:solidFill>
                      <a:prstDash val="solid"/>
                      <a:round/>
                    </a:lnL>
                    <a:lnR w="12700" cap="flat" cmpd="sng">
                      <a:solidFill>
                        <a:schemeClr val="dk1">
                          <a:alpha val="100000"/>
                        </a:schemeClr>
                      </a:solidFill>
                      <a:prstDash val="solid"/>
                      <a:round/>
                    </a:lnR>
                    <a:lnT w="12700" cap="flat" cmpd="sng">
                      <a:solidFill>
                        <a:schemeClr val="dk1">
                          <a:alpha val="100000"/>
                        </a:schemeClr>
                      </a:solidFill>
                      <a:prstDash val="solid"/>
                      <a:round/>
                    </a:lnT>
                    <a:lnB w="28575" cap="flat" cmpd="sng">
                      <a:solidFill>
                        <a:schemeClr val="dk1">
                          <a:alpha val="100000"/>
                        </a:schemeClr>
                      </a:solidFill>
                      <a:prstDash val="solid"/>
                      <a:round/>
                    </a:lnB>
                    <a:noFill/>
                  </a:tcPr>
                </a:tc>
                <a:tc>
                  <a:txBody>
                    <a:bodyPr/>
                    <a:p>
                      <a:pPr algn="l" fontAlgn="base" indent="0" lvl="0" marL="0">
                        <a:lnSpc>
                          <a:spcPct val="100000"/>
                        </a:lnSpc>
                        <a:spcBef>
                          <a:spcPct val="20000"/>
                        </a:spcBef>
                        <a:spcAft>
                          <a:spcPct val="0"/>
                        </a:spcAft>
                        <a:buClr>
                          <a:srgbClr val="CC9900"/>
                        </a:buClr>
                        <a:buSzPct val="65000"/>
                        <a:buFont typeface="Wingdings" pitchFamily="0" charset="2"/>
                        <a:buNone/>
                      </a:pPr>
                      <a:r>
                        <a:rPr baseline="0" sz="2600" lang="en-US" u="none">
                          <a:solidFill>
                            <a:srgbClr val="000000"/>
                          </a:solidFill>
                        </a:rPr>
                        <a:t>Ramp, step, exponential</a:t>
                      </a:r>
                    </a:p>
                  </a:txBody>
                  <a:tcPr marL="91440" marR="91440" marT="45720" marB="45720" anchor="t" vert="horz">
                    <a:lnL w="12700" cap="flat" cmpd="sng">
                      <a:solidFill>
                        <a:schemeClr val="dk1">
                          <a:alpha val="100000"/>
                        </a:schemeClr>
                      </a:solidFill>
                      <a:prstDash val="solid"/>
                      <a:round/>
                    </a:lnL>
                    <a:lnR w="28575" cap="flat" cmpd="sng">
                      <a:solidFill>
                        <a:schemeClr val="dk1">
                          <a:alpha val="100000"/>
                        </a:schemeClr>
                      </a:solidFill>
                      <a:prstDash val="solid"/>
                      <a:round/>
                    </a:lnR>
                    <a:lnT w="12700" cap="flat" cmpd="sng">
                      <a:solidFill>
                        <a:schemeClr val="dk1">
                          <a:alpha val="100000"/>
                        </a:schemeClr>
                      </a:solidFill>
                      <a:prstDash val="solid"/>
                      <a:round/>
                    </a:lnT>
                    <a:lnB w="28575" cap="flat" cmpd="sng">
                      <a:solidFill>
                        <a:schemeClr val="dk1">
                          <a:alpha val="100000"/>
                        </a:schemeClr>
                      </a:solidFill>
                      <a:prstDash val="solid"/>
                      <a:round/>
                    </a:lnB>
                    <a:noFill/>
                  </a:tcPr>
                </a:tc>
              </a:tr>
            </a:tbl>
          </a:graphicData>
        </a:graphic>
      </p:graphicFrame>
      <p:pic>
        <p:nvPicPr>
          <p:cNvPr id="2097162" name=""/>
          <p:cNvPicPr>
            <a:picLocks/>
          </p:cNvPicPr>
          <p:nvPr/>
        </p:nvPicPr>
        <p:blipFill>
          <a:blip xmlns:r="http://schemas.openxmlformats.org/officeDocument/2006/relationships" r:embed="rId1"/>
          <a:srcRect l="0" t="0" r="0" b="0"/>
          <a:stretch>
            <a:fillRect/>
          </a:stretch>
        </p:blipFill>
        <p:spPr>
          <a:xfrm rot="0">
            <a:off x="4953000" y="2133600"/>
            <a:ext cx="1335087" cy="1060450"/>
          </a:xfrm>
          <a:prstGeom prst="rect"/>
          <a:noFill/>
          <a:ln>
            <a:noFill/>
          </a:ln>
        </p:spPr>
      </p:pic>
      <p:pic>
        <p:nvPicPr>
          <p:cNvPr id="2097163" name=""/>
          <p:cNvPicPr>
            <a:picLocks/>
          </p:cNvPicPr>
          <p:nvPr/>
        </p:nvPicPr>
        <p:blipFill>
          <a:blip xmlns:r="http://schemas.openxmlformats.org/officeDocument/2006/relationships" r:embed="rId2"/>
          <a:srcRect l="0" t="0" r="0" b="0"/>
          <a:stretch>
            <a:fillRect/>
          </a:stretch>
        </p:blipFill>
        <p:spPr>
          <a:xfrm rot="0">
            <a:off x="3832225" y="4883150"/>
            <a:ext cx="3217862" cy="1060450"/>
          </a:xfrm>
          <a:prstGeom prst="rect"/>
          <a:noFill/>
          <a:ln>
            <a:noFill/>
          </a:ln>
        </p:spPr>
      </p:pic>
      <p:pic>
        <p:nvPicPr>
          <p:cNvPr id="2097164" name=""/>
          <p:cNvPicPr>
            <a:picLocks/>
          </p:cNvPicPr>
          <p:nvPr/>
        </p:nvPicPr>
        <p:blipFill>
          <a:blip xmlns:r="http://schemas.openxmlformats.org/officeDocument/2006/relationships" r:embed="rId3"/>
          <a:srcRect l="0" t="0" r="0" b="0"/>
          <a:stretch>
            <a:fillRect/>
          </a:stretch>
        </p:blipFill>
        <p:spPr>
          <a:xfrm rot="0">
            <a:off x="4267200" y="3581400"/>
            <a:ext cx="2327275" cy="1060450"/>
          </a:xfrm>
          <a:prstGeom prst="rect"/>
          <a:noFill/>
          <a:ln>
            <a:noFill/>
          </a:ln>
        </p:spPr>
      </p:pic>
      <p:sp>
        <p:nvSpPr>
          <p:cNvPr id="1048730" name=""/>
          <p:cNvSpPr/>
          <p:nvPr/>
        </p:nvSpPr>
        <p:spPr>
          <a:xfrm rot="0">
            <a:off x="1120775" y="6226175"/>
            <a:ext cx="5491480" cy="510541"/>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50000"/>
              </a:spcBef>
              <a:spcAft>
                <a:spcPct val="0"/>
              </a:spcAft>
              <a:buSzPct val="100000"/>
              <a:buFontTx/>
              <a:buNone/>
            </a:pPr>
            <a:r>
              <a:rPr altLang="en-US" baseline="0" sz="2800" lang="en-US" u="none">
                <a:latin typeface="Tahoma" pitchFamily="34" charset="0"/>
                <a:ea typeface="Times New Roman" pitchFamily="18" charset="0"/>
              </a:rPr>
              <a:t>No oscillations (as seen by poles)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86" name=""/>
        <p:cNvGrpSpPr/>
        <p:nvPr/>
      </p:nvGrpSpPr>
      <p:grpSpPr>
        <a:xfrm rot="0">
          <a:off x="0" y="0"/>
          <a:ext cx="0" cy="0"/>
          <a:chOff x="0" y="0"/>
          <a:chExt cx="0" cy="0"/>
        </a:xfrm>
      </p:grpSpPr>
      <p:sp>
        <p:nvSpPr>
          <p:cNvPr id="1048733"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Second Order System</a:t>
            </a:r>
          </a:p>
        </p:txBody>
      </p:sp>
      <p:pic>
        <p:nvPicPr>
          <p:cNvPr id="2097165" name=""/>
          <p:cNvPicPr>
            <a:picLocks/>
          </p:cNvPicPr>
          <p:nvPr/>
        </p:nvPicPr>
        <p:blipFill>
          <a:blip xmlns:r="http://schemas.openxmlformats.org/officeDocument/2006/relationships" r:embed="rId1"/>
          <a:srcRect l="0" t="0" r="0" b="0"/>
          <a:stretch>
            <a:fillRect/>
          </a:stretch>
        </p:blipFill>
        <p:spPr>
          <a:xfrm rot="0">
            <a:off x="609600" y="1905000"/>
            <a:ext cx="8915400" cy="4114800"/>
          </a:xfrm>
          <a:prstGeom prst="rect"/>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89" name=""/>
        <p:cNvGrpSpPr/>
        <p:nvPr/>
      </p:nvGrpSpPr>
      <p:grpSpPr>
        <a:xfrm rot="0">
          <a:off x="0" y="0"/>
          <a:ext cx="0" cy="0"/>
          <a:chOff x="0" y="0"/>
          <a:chExt cx="0" cy="0"/>
        </a:xfrm>
      </p:grpSpPr>
      <p:sp>
        <p:nvSpPr>
          <p:cNvPr id="1048736"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Second Order System: Parameters</a:t>
            </a:r>
          </a:p>
        </p:txBody>
      </p:sp>
      <p:pic>
        <p:nvPicPr>
          <p:cNvPr id="2097166" name=""/>
          <p:cNvPicPr>
            <a:picLocks/>
          </p:cNvPicPr>
          <p:nvPr/>
        </p:nvPicPr>
        <p:blipFill>
          <a:blip xmlns:r="http://schemas.openxmlformats.org/officeDocument/2006/relationships" r:embed="rId1"/>
          <a:srcRect l="0" t="0" r="0" b="0"/>
          <a:stretch>
            <a:fillRect/>
          </a:stretch>
        </p:blipFill>
        <p:spPr>
          <a:xfrm rot="0">
            <a:off x="990600" y="2057400"/>
            <a:ext cx="7769225" cy="3962400"/>
          </a:xfrm>
          <a:prstGeom prst="rect"/>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92" name=""/>
        <p:cNvGrpSpPr/>
        <p:nvPr/>
      </p:nvGrpSpPr>
      <p:grpSpPr>
        <a:xfrm rot="0">
          <a:off x="0" y="0"/>
          <a:ext cx="0" cy="0"/>
          <a:chOff x="0" y="0"/>
          <a:chExt cx="0" cy="0"/>
        </a:xfrm>
      </p:grpSpPr>
      <p:sp>
        <p:nvSpPr>
          <p:cNvPr id="1048739"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Transient Response Characteristics</a:t>
            </a:r>
          </a:p>
        </p:txBody>
      </p:sp>
      <p:pic>
        <p:nvPicPr>
          <p:cNvPr id="2097167" name=""/>
          <p:cNvPicPr>
            <a:picLocks/>
          </p:cNvPicPr>
          <p:nvPr/>
        </p:nvPicPr>
        <p:blipFill>
          <a:blip xmlns:r="http://schemas.openxmlformats.org/officeDocument/2006/relationships" r:embed="rId1"/>
          <a:srcRect l="0" t="0" r="0" b="0"/>
          <a:stretch>
            <a:fillRect/>
          </a:stretch>
        </p:blipFill>
        <p:spPr>
          <a:xfrm rot="0">
            <a:off x="1600200" y="5334000"/>
            <a:ext cx="6553200" cy="1409700"/>
          </a:xfrm>
          <a:prstGeom prst="rect"/>
          <a:noFill/>
          <a:ln>
            <a:noFill/>
          </a:ln>
        </p:spPr>
      </p:pic>
      <p:pic>
        <p:nvPicPr>
          <p:cNvPr id="2097168" name=""/>
          <p:cNvPicPr>
            <a:picLocks/>
          </p:cNvPicPr>
          <p:nvPr/>
        </p:nvPicPr>
        <p:blipFill>
          <a:blip xmlns:r="http://schemas.openxmlformats.org/officeDocument/2006/relationships" r:embed="rId2"/>
          <a:srcRect l="0" t="0" r="0" b="0"/>
          <a:stretch>
            <a:fillRect/>
          </a:stretch>
        </p:blipFill>
        <p:spPr>
          <a:xfrm rot="0">
            <a:off x="1752600" y="1828800"/>
            <a:ext cx="5181600" cy="2819400"/>
          </a:xfrm>
          <a:prstGeom prst="rect"/>
          <a:noFill/>
          <a:ln>
            <a:noFill/>
          </a:ln>
        </p:spPr>
      </p:pic>
      <p:pic>
        <p:nvPicPr>
          <p:cNvPr id="2097169" name=""/>
          <p:cNvPicPr>
            <a:picLocks/>
          </p:cNvPicPr>
          <p:nvPr/>
        </p:nvPicPr>
        <p:blipFill>
          <a:blip xmlns:r="http://schemas.openxmlformats.org/officeDocument/2006/relationships" r:embed="rId3"/>
          <a:srcRect l="0" t="0" r="0" b="0"/>
          <a:stretch>
            <a:fillRect/>
          </a:stretch>
        </p:blipFill>
        <p:spPr>
          <a:xfrm rot="0" flipH="1">
            <a:off x="2667000" y="4648200"/>
            <a:ext cx="255587" cy="319087"/>
          </a:xfrm>
          <a:prstGeom prst="rect"/>
          <a:noFill/>
          <a:ln>
            <a:noFill/>
          </a:ln>
        </p:spPr>
      </p:pic>
      <p:pic>
        <p:nvPicPr>
          <p:cNvPr id="2097170" name=""/>
          <p:cNvPicPr>
            <a:picLocks/>
          </p:cNvPicPr>
          <p:nvPr/>
        </p:nvPicPr>
        <p:blipFill>
          <a:blip xmlns:r="http://schemas.openxmlformats.org/officeDocument/2006/relationships" r:embed="rId4"/>
          <a:srcRect l="0" t="0" r="0" b="0"/>
          <a:stretch>
            <a:fillRect/>
          </a:stretch>
        </p:blipFill>
        <p:spPr>
          <a:xfrm rot="0" flipH="1">
            <a:off x="2281237" y="2324100"/>
            <a:ext cx="2519362" cy="357187"/>
          </a:xfrm>
          <a:prstGeom prst="rect"/>
          <a:noFill/>
          <a:ln>
            <a:noFill/>
          </a:ln>
        </p:spPr>
      </p:pic>
      <p:cxnSp>
        <p:nvCxnSpPr>
          <p:cNvPr id="3145794" name=""/>
          <p:cNvCxnSpPr>
            <a:cxnSpLocks/>
          </p:cNvCxnSpPr>
          <p:nvPr/>
        </p:nvCxnSpPr>
        <p:spPr>
          <a:xfrm rot="0" flipH="1">
            <a:off x="2466975" y="3838575"/>
            <a:ext cx="0" cy="885825"/>
          </a:xfrm>
          <a:prstGeom prst="line"/>
          <a:noFill/>
          <a:ln w="9525" cap="flat" cmpd="sng">
            <a:solidFill>
              <a:schemeClr val="dk1">
                <a:alpha val="100000"/>
              </a:schemeClr>
            </a:solidFill>
            <a:prstDash val="sysDot"/>
            <a:round/>
          </a:ln>
        </p:spPr>
      </p:cxnSp>
      <p:cxnSp>
        <p:nvCxnSpPr>
          <p:cNvPr id="3145795" name=""/>
          <p:cNvCxnSpPr>
            <a:cxnSpLocks/>
          </p:cNvCxnSpPr>
          <p:nvPr/>
        </p:nvCxnSpPr>
        <p:spPr>
          <a:xfrm rot="0" flipH="1">
            <a:off x="2765425" y="3148012"/>
            <a:ext cx="0" cy="1576387"/>
          </a:xfrm>
          <a:prstGeom prst="line"/>
          <a:noFill/>
          <a:ln w="9525" cap="flat" cmpd="sng">
            <a:solidFill>
              <a:schemeClr val="dk1">
                <a:alpha val="100000"/>
              </a:schemeClr>
            </a:solidFill>
            <a:prstDash val="sysDot"/>
            <a:round/>
          </a:ln>
        </p:spPr>
      </p:cxnSp>
      <p:cxnSp>
        <p:nvCxnSpPr>
          <p:cNvPr id="3145796" name=""/>
          <p:cNvCxnSpPr>
            <a:cxnSpLocks/>
          </p:cNvCxnSpPr>
          <p:nvPr/>
        </p:nvCxnSpPr>
        <p:spPr>
          <a:xfrm rot="0" flipH="1" flipV="1">
            <a:off x="2408237" y="3148012"/>
            <a:ext cx="0" cy="188912"/>
          </a:xfrm>
          <a:prstGeom prst="line"/>
          <a:noFill/>
          <a:ln w="9525" cap="flat" cmpd="sng">
            <a:solidFill>
              <a:schemeClr val="dk1">
                <a:alpha val="100000"/>
              </a:schemeClr>
            </a:solidFill>
            <a:prstDash val="solid"/>
            <a:round/>
            <a:tailEnd type="triangle" w="med" len="med"/>
          </a:ln>
        </p:spPr>
      </p:cxnSp>
      <p:cxnSp>
        <p:nvCxnSpPr>
          <p:cNvPr id="3145797" name=""/>
          <p:cNvCxnSpPr>
            <a:cxnSpLocks/>
          </p:cNvCxnSpPr>
          <p:nvPr/>
        </p:nvCxnSpPr>
        <p:spPr>
          <a:xfrm rot="0" flipH="1">
            <a:off x="2408237" y="2582862"/>
            <a:ext cx="0" cy="250825"/>
          </a:xfrm>
          <a:prstGeom prst="line"/>
          <a:noFill/>
          <a:ln w="9525" cap="flat" cmpd="sng">
            <a:solidFill>
              <a:schemeClr val="dk1">
                <a:alpha val="100000"/>
              </a:schemeClr>
            </a:solidFill>
            <a:prstDash val="solid"/>
            <a:round/>
            <a:tailEnd type="triangle" w="med" len="med"/>
          </a:ln>
        </p:spPr>
      </p:cxnSp>
      <p:pic>
        <p:nvPicPr>
          <p:cNvPr id="2097171" name=""/>
          <p:cNvPicPr>
            <a:picLocks/>
          </p:cNvPicPr>
          <p:nvPr/>
        </p:nvPicPr>
        <p:blipFill>
          <a:blip xmlns:r="http://schemas.openxmlformats.org/officeDocument/2006/relationships" r:embed="rId5"/>
          <a:srcRect l="0" t="0" r="0" b="0"/>
          <a:stretch>
            <a:fillRect/>
          </a:stretch>
        </p:blipFill>
        <p:spPr>
          <a:xfrm rot="0" flipH="1">
            <a:off x="2971800" y="4625975"/>
            <a:ext cx="219075" cy="365125"/>
          </a:xfrm>
          <a:prstGeom prst="rect"/>
          <a:noFill/>
          <a:ln>
            <a:noFill/>
          </a:ln>
        </p:spPr>
      </p:pic>
      <p:cxnSp>
        <p:nvCxnSpPr>
          <p:cNvPr id="3145798" name=""/>
          <p:cNvCxnSpPr>
            <a:cxnSpLocks/>
          </p:cNvCxnSpPr>
          <p:nvPr/>
        </p:nvCxnSpPr>
        <p:spPr>
          <a:xfrm rot="0" flipH="1">
            <a:off x="3063875" y="2833687"/>
            <a:ext cx="0" cy="1890712"/>
          </a:xfrm>
          <a:prstGeom prst="line"/>
          <a:noFill/>
          <a:ln w="9525" cap="flat" cmpd="sng">
            <a:solidFill>
              <a:schemeClr val="dk1">
                <a:alpha val="100000"/>
              </a:schemeClr>
            </a:solidFill>
            <a:prstDash val="sysDot"/>
            <a:round/>
          </a:ln>
        </p:spPr>
      </p:cxnSp>
      <p:cxnSp>
        <p:nvCxnSpPr>
          <p:cNvPr id="3145799" name=""/>
          <p:cNvCxnSpPr>
            <a:cxnSpLocks/>
          </p:cNvCxnSpPr>
          <p:nvPr/>
        </p:nvCxnSpPr>
        <p:spPr>
          <a:xfrm rot="0" flipH="1">
            <a:off x="4117975" y="3086100"/>
            <a:ext cx="0" cy="1638300"/>
          </a:xfrm>
          <a:prstGeom prst="line"/>
          <a:noFill/>
          <a:ln w="9525" cap="flat" cmpd="sng">
            <a:solidFill>
              <a:schemeClr val="dk1">
                <a:alpha val="100000"/>
              </a:schemeClr>
            </a:solidFill>
            <a:prstDash val="sysDot"/>
            <a:round/>
          </a:ln>
        </p:spPr>
      </p:cxnSp>
      <p:pic>
        <p:nvPicPr>
          <p:cNvPr id="2097172" name=""/>
          <p:cNvPicPr>
            <a:picLocks/>
          </p:cNvPicPr>
          <p:nvPr/>
        </p:nvPicPr>
        <p:blipFill>
          <a:blip xmlns:r="http://schemas.openxmlformats.org/officeDocument/2006/relationships" r:embed="rId6"/>
          <a:srcRect l="0" t="0" r="0" b="0"/>
          <a:stretch>
            <a:fillRect/>
          </a:stretch>
        </p:blipFill>
        <p:spPr>
          <a:xfrm rot="0" flipH="1">
            <a:off x="4038600" y="4645025"/>
            <a:ext cx="173037" cy="325437"/>
          </a:xfrm>
          <a:prstGeom prst="rect"/>
          <a:noFill/>
          <a:ln>
            <a:noFill/>
          </a:ln>
        </p:spPr>
      </p:pic>
      <p:pic>
        <p:nvPicPr>
          <p:cNvPr id="2097173" name=""/>
          <p:cNvPicPr>
            <a:picLocks/>
          </p:cNvPicPr>
          <p:nvPr/>
        </p:nvPicPr>
        <p:blipFill>
          <a:blip xmlns:r="http://schemas.openxmlformats.org/officeDocument/2006/relationships" r:embed="rId7"/>
          <a:srcRect l="0" t="0" r="0" b="0"/>
          <a:stretch>
            <a:fillRect/>
          </a:stretch>
        </p:blipFill>
        <p:spPr>
          <a:xfrm rot="0" flipH="1">
            <a:off x="2362200" y="4640262"/>
            <a:ext cx="209550" cy="334962"/>
          </a:xfrm>
          <a:prstGeom prst="rect"/>
          <a:noFill/>
          <a:ln>
            <a:noFill/>
          </a:ln>
        </p:spPr>
      </p:pic>
      <p:cxnSp>
        <p:nvCxnSpPr>
          <p:cNvPr id="3145800" name=""/>
          <p:cNvCxnSpPr>
            <a:cxnSpLocks/>
          </p:cNvCxnSpPr>
          <p:nvPr/>
        </p:nvCxnSpPr>
        <p:spPr>
          <a:xfrm rot="0">
            <a:off x="2228850" y="3838575"/>
            <a:ext cx="4408487" cy="0"/>
          </a:xfrm>
          <a:prstGeom prst="line"/>
          <a:noFill/>
          <a:ln w="28575" cap="flat" cmpd="sng">
            <a:solidFill>
              <a:srgbClr val="FF0000">
                <a:alpha val="100000"/>
              </a:srgbClr>
            </a:solidFill>
            <a:prstDash val="sysDot"/>
            <a:round/>
          </a:ln>
        </p:spPr>
      </p:cxnSp>
      <p:cxnSp>
        <p:nvCxnSpPr>
          <p:cNvPr id="3145801" name=""/>
          <p:cNvCxnSpPr>
            <a:cxnSpLocks/>
          </p:cNvCxnSpPr>
          <p:nvPr/>
        </p:nvCxnSpPr>
        <p:spPr>
          <a:xfrm rot="0">
            <a:off x="4117975" y="3211512"/>
            <a:ext cx="1547812" cy="0"/>
          </a:xfrm>
          <a:prstGeom prst="line"/>
          <a:noFill/>
          <a:ln w="28575" cap="flat" cmpd="sng">
            <a:solidFill>
              <a:srgbClr val="0000CC">
                <a:alpha val="100000"/>
              </a:srgbClr>
            </a:solidFill>
            <a:prstDash val="sysDot"/>
            <a:round/>
          </a:ln>
        </p:spPr>
      </p:cxnSp>
      <p:cxnSp>
        <p:nvCxnSpPr>
          <p:cNvPr id="3145802" name=""/>
          <p:cNvCxnSpPr>
            <a:cxnSpLocks/>
          </p:cNvCxnSpPr>
          <p:nvPr/>
        </p:nvCxnSpPr>
        <p:spPr>
          <a:xfrm rot="0">
            <a:off x="4117975" y="3086100"/>
            <a:ext cx="1547812" cy="0"/>
          </a:xfrm>
          <a:prstGeom prst="line"/>
          <a:noFill/>
          <a:ln w="28575" cap="flat" cmpd="sng">
            <a:solidFill>
              <a:srgbClr val="0000CC">
                <a:alpha val="100000"/>
              </a:srgbClr>
            </a:solidFill>
            <a:prstDash val="sysDot"/>
            <a:round/>
          </a:ln>
        </p:spPr>
      </p:cxnSp>
      <p:cxnSp>
        <p:nvCxnSpPr>
          <p:cNvPr id="3145803" name=""/>
          <p:cNvCxnSpPr>
            <a:cxnSpLocks/>
          </p:cNvCxnSpPr>
          <p:nvPr/>
        </p:nvCxnSpPr>
        <p:spPr>
          <a:xfrm rot="0">
            <a:off x="2228850" y="2833687"/>
            <a:ext cx="4408487" cy="0"/>
          </a:xfrm>
          <a:prstGeom prst="line"/>
          <a:noFill/>
          <a:ln w="28575" cap="flat" cmpd="sng">
            <a:solidFill>
              <a:srgbClr val="FF0000">
                <a:alpha val="100000"/>
              </a:srgbClr>
            </a:solidFill>
            <a:prstDash val="sysDot"/>
            <a:round/>
          </a:ln>
        </p:spPr>
      </p:cxnSp>
      <p:cxnSp>
        <p:nvCxnSpPr>
          <p:cNvPr id="3145804" name=""/>
          <p:cNvCxnSpPr>
            <a:cxnSpLocks/>
          </p:cNvCxnSpPr>
          <p:nvPr/>
        </p:nvCxnSpPr>
        <p:spPr>
          <a:xfrm rot="0">
            <a:off x="2228850" y="3148012"/>
            <a:ext cx="4408487" cy="0"/>
          </a:xfrm>
          <a:prstGeom prst="line"/>
          <a:noFill/>
          <a:ln w="28575" cap="flat" cmpd="sng">
            <a:solidFill>
              <a:srgbClr val="FF0000">
                <a:alpha val="100000"/>
              </a:srgbClr>
            </a:solidFill>
            <a:prstDash val="sysDot"/>
            <a:roun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93" name=""/>
        <p:cNvGrpSpPr/>
        <p:nvPr/>
      </p:nvGrpSpPr>
      <p:grpSpPr>
        <a:xfrm rot="0">
          <a:off x="0" y="0"/>
          <a:ext cx="0" cy="0"/>
          <a:chOff x="0" y="0"/>
          <a:chExt cx="0" cy="0"/>
        </a:xfrm>
      </p:grpSpPr>
      <p:sp>
        <p:nvSpPr>
          <p:cNvPr id="1048740"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Transient Response</a:t>
            </a:r>
          </a:p>
        </p:txBody>
      </p:sp>
      <p:sp>
        <p:nvSpPr>
          <p:cNvPr id="1048741" name=""/>
          <p:cNvSpPr/>
          <p:nvPr>
            <p:ph type="body" sz="full" idx="4294967295"/>
          </p:nvPr>
        </p:nvSpPr>
        <p:spPr>
          <a:xfrm rot="0">
            <a:off x="457200" y="1600200"/>
            <a:ext cx="8229600" cy="4530725"/>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Estimates the shape of the curve based on the foregoing points on the x and y axis</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Typically applied to the following inputs</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Impulse</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Step</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Ramp</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Quadratic (Parabola)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1">
  <p:cSld>
    <p:spTree>
      <p:nvGrpSpPr>
        <p:cNvPr id="94" name=""/>
        <p:cNvGrpSpPr/>
        <p:nvPr/>
      </p:nvGrpSpPr>
      <p:grpSpPr>
        <a:xfrm rot="0">
          <a:off x="0" y="0"/>
          <a:ext cx="0" cy="0"/>
          <a:chOff x="0" y="0"/>
          <a:chExt cx="0" cy="0"/>
        </a:xfrm>
      </p:grpSpPr>
      <p:sp>
        <p:nvSpPr>
          <p:cNvPr id="1048742"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Effect of pole locations</a:t>
            </a:r>
          </a:p>
        </p:txBody>
      </p:sp>
      <p:cxnSp>
        <p:nvCxnSpPr>
          <p:cNvPr id="3145805" name=""/>
          <p:cNvCxnSpPr>
            <a:cxnSpLocks/>
          </p:cNvCxnSpPr>
          <p:nvPr/>
        </p:nvCxnSpPr>
        <p:spPr>
          <a:xfrm rot="0" flipH="1">
            <a:off x="4362450" y="3048000"/>
            <a:ext cx="0" cy="2209800"/>
          </a:xfrm>
          <a:prstGeom prst="line"/>
          <a:noFill/>
          <a:ln w="28575" cap="flat" cmpd="sng">
            <a:solidFill>
              <a:schemeClr val="dk1">
                <a:alpha val="100000"/>
              </a:schemeClr>
            </a:solidFill>
            <a:prstDash val="solid"/>
            <a:round/>
            <a:headEnd type="arrow" w="med" len="sm"/>
            <a:tailEnd type="arrow" w="med" len="sm"/>
          </a:ln>
        </p:spPr>
      </p:cxnSp>
      <p:cxnSp>
        <p:nvCxnSpPr>
          <p:cNvPr id="3145806" name=""/>
          <p:cNvCxnSpPr>
            <a:cxnSpLocks/>
          </p:cNvCxnSpPr>
          <p:nvPr/>
        </p:nvCxnSpPr>
        <p:spPr>
          <a:xfrm rot="0">
            <a:off x="3124200" y="4114800"/>
            <a:ext cx="2438400" cy="0"/>
          </a:xfrm>
          <a:prstGeom prst="line"/>
          <a:noFill/>
          <a:ln w="28575" cap="flat" cmpd="sng">
            <a:solidFill>
              <a:schemeClr val="dk1">
                <a:alpha val="100000"/>
              </a:schemeClr>
            </a:solidFill>
            <a:prstDash val="solid"/>
            <a:round/>
            <a:headEnd type="arrow" w="med" len="sm"/>
            <a:tailEnd type="arrow" w="med" len="sm"/>
          </a:ln>
        </p:spPr>
      </p:cxnSp>
      <p:sp>
        <p:nvSpPr>
          <p:cNvPr id="1048743" name=""/>
          <p:cNvSpPr/>
          <p:nvPr/>
        </p:nvSpPr>
        <p:spPr>
          <a:xfrm rot="0">
            <a:off x="838200" y="3886200"/>
            <a:ext cx="1927225" cy="45720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sz="2400" lang="en-US" u="none">
                <a:solidFill>
                  <a:srgbClr val="996600"/>
                </a:solidFill>
                <a:latin typeface="Tahoma" pitchFamily="34" charset="0"/>
                <a:ea typeface="Times New Roman" pitchFamily="18" charset="0"/>
              </a:rPr>
              <a:t>Faster Decay</a:t>
            </a:r>
          </a:p>
        </p:txBody>
      </p:sp>
      <p:sp>
        <p:nvSpPr>
          <p:cNvPr id="1048744" name=""/>
          <p:cNvSpPr/>
          <p:nvPr/>
        </p:nvSpPr>
        <p:spPr>
          <a:xfrm rot="0">
            <a:off x="5791200" y="3886200"/>
            <a:ext cx="2113280" cy="4470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sz="2400" lang="en-US" u="none">
                <a:solidFill>
                  <a:srgbClr val="996600"/>
                </a:solidFill>
                <a:latin typeface="Tahoma" pitchFamily="34" charset="0"/>
                <a:ea typeface="Times New Roman" pitchFamily="18" charset="0"/>
              </a:rPr>
              <a:t>Faster Blowup</a:t>
            </a:r>
          </a:p>
        </p:txBody>
      </p:sp>
      <p:sp>
        <p:nvSpPr>
          <p:cNvPr id="1048745" name=""/>
          <p:cNvSpPr/>
          <p:nvPr/>
        </p:nvSpPr>
        <p:spPr>
          <a:xfrm rot="0">
            <a:off x="3406775" y="2209800"/>
            <a:ext cx="1859280" cy="8026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ctr" fontAlgn="base" indent="0" lvl="0" marL="0">
              <a:lnSpc>
                <a:spcPct val="100000"/>
              </a:lnSpc>
              <a:spcBef>
                <a:spcPct val="0"/>
              </a:spcBef>
              <a:spcAft>
                <a:spcPct val="0"/>
              </a:spcAft>
              <a:buSzPct val="100000"/>
              <a:buFontTx/>
              <a:buNone/>
            </a:pPr>
            <a:r>
              <a:rPr altLang="en-US" baseline="0" sz="2400" lang="en-US" u="none">
                <a:solidFill>
                  <a:srgbClr val="996600"/>
                </a:solidFill>
                <a:latin typeface="Tahoma" pitchFamily="34" charset="0"/>
                <a:ea typeface="Times New Roman" pitchFamily="18" charset="0"/>
              </a:rPr>
              <a:t>Oscillations</a:t>
            </a:r>
          </a:p>
          <a:p>
            <a:pPr algn="ctr" fontAlgn="base" indent="0" lvl="0" marL="0">
              <a:lnSpc>
                <a:spcPct val="100000"/>
              </a:lnSpc>
              <a:spcBef>
                <a:spcPct val="0"/>
              </a:spcBef>
              <a:spcAft>
                <a:spcPct val="0"/>
              </a:spcAft>
              <a:buSzPct val="100000"/>
              <a:buFontTx/>
              <a:buNone/>
            </a:pPr>
            <a:r>
              <a:rPr altLang="en-US" baseline="0" sz="2400" lang="en-US" u="none">
                <a:solidFill>
                  <a:srgbClr val="996600"/>
                </a:solidFill>
                <a:latin typeface="Tahoma" pitchFamily="34" charset="0"/>
                <a:ea typeface="Times New Roman" pitchFamily="18" charset="0"/>
              </a:rPr>
              <a:t>(higher-freq)</a:t>
            </a:r>
          </a:p>
        </p:txBody>
      </p:sp>
      <p:sp>
        <p:nvSpPr>
          <p:cNvPr id="1048746" name=""/>
          <p:cNvSpPr/>
          <p:nvPr/>
        </p:nvSpPr>
        <p:spPr>
          <a:xfrm rot="0">
            <a:off x="3733800" y="3048000"/>
            <a:ext cx="703579"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sz="1600" i="1" lang="en-US" u="none">
                <a:latin typeface="Times New Roman" pitchFamily="18" charset="0"/>
                <a:ea typeface="Times New Roman" pitchFamily="18" charset="0"/>
              </a:rPr>
              <a:t>Im(s)</a:t>
            </a:r>
          </a:p>
        </p:txBody>
      </p:sp>
      <p:sp>
        <p:nvSpPr>
          <p:cNvPr id="1048747" name=""/>
          <p:cNvSpPr/>
          <p:nvPr/>
        </p:nvSpPr>
        <p:spPr>
          <a:xfrm rot="0">
            <a:off x="5029200" y="4191000"/>
            <a:ext cx="703579" cy="3327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None/>
            </a:pPr>
            <a:r>
              <a:rPr altLang="en-US" baseline="0" sz="1600" i="1" lang="en-US" u="none">
                <a:latin typeface="Times New Roman" pitchFamily="18" charset="0"/>
                <a:ea typeface="Times New Roman" pitchFamily="18" charset="0"/>
              </a:rPr>
              <a:t>Re(s)</a:t>
            </a:r>
          </a:p>
        </p:txBody>
      </p:sp>
      <p:sp>
        <p:nvSpPr>
          <p:cNvPr id="1048748" name=""/>
          <p:cNvSpPr/>
          <p:nvPr/>
        </p:nvSpPr>
        <p:spPr>
          <a:xfrm rot="0">
            <a:off x="1371600" y="4267200"/>
            <a:ext cx="957580" cy="4470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AutoNum type="alphaLcPeriod" startAt="1"/>
            </a:pPr>
            <a:r>
              <a:rPr altLang="en-US" baseline="0" sz="2400" lang="en-US" u="none">
                <a:latin typeface="Times New Roman" pitchFamily="18" charset="0"/>
                <a:ea typeface="Times New Roman" pitchFamily="18" charset="0"/>
              </a:rPr>
              <a:t>(</a:t>
            </a:r>
            <a:r>
              <a:rPr altLang="en-US" baseline="0" sz="2400" i="1" lang="en-US" u="none">
                <a:latin typeface="Times New Roman" pitchFamily="18" charset="0"/>
                <a:ea typeface="Times New Roman" pitchFamily="18" charset="0"/>
              </a:rPr>
              <a:t>e</a:t>
            </a:r>
            <a:r>
              <a:rPr altLang="en-US" baseline="30000" sz="2400" i="1" lang="en-US" u="none">
                <a:latin typeface="Times New Roman" pitchFamily="18" charset="0"/>
                <a:ea typeface="Times New Roman" pitchFamily="18" charset="0"/>
              </a:rPr>
              <a:t>-at</a:t>
            </a:r>
            <a:r>
              <a:rPr altLang="en-US" baseline="0" sz="2400" lang="en-US" u="none">
                <a:latin typeface="Times New Roman" pitchFamily="18" charset="0"/>
                <a:ea typeface="Times New Roman" pitchFamily="18" charset="0"/>
              </a:rPr>
              <a:t>)</a:t>
            </a:r>
          </a:p>
        </p:txBody>
      </p:sp>
      <p:sp>
        <p:nvSpPr>
          <p:cNvPr id="1048749" name=""/>
          <p:cNvSpPr/>
          <p:nvPr/>
        </p:nvSpPr>
        <p:spPr>
          <a:xfrm rot="0">
            <a:off x="6705600" y="4267200"/>
            <a:ext cx="894080" cy="447040"/>
          </a:xfrm>
          <a:prstGeom prst="rect"/>
          <a:noFill/>
          <a:ln>
            <a:noFill/>
          </a:ln>
        </p:spPr>
        <p:txBody>
          <a:bodyPr anchor="t" bIns="45720" lIns="91440" rIns="91440" tIns="45720" vert="horz" wrap="none">
            <a:spAutoFit/>
          </a:bodyPr>
          <a:lstStyle>
            <a:lvl1pPr algn="l" eaLnBrk="1" hangingPunct="1" indent="0" marL="0" rtl="0">
              <a:defRPr sz="1800">
                <a:solidFill>
                  <a:srgbClr val="000000"/>
                </a:solidFill>
                <a:latin typeface="Arial" pitchFamily="34" charset="0"/>
                <a:ea typeface="Arial" pitchFamily="34" charset="0"/>
              </a:defRPr>
            </a:lvl1pPr>
            <a:lvl2pPr algn="l" eaLnBrk="1" hangingPunct="1" indent="0" marL="457200" rtl="0">
              <a:defRPr sz="1800">
                <a:solidFill>
                  <a:srgbClr val="000000"/>
                </a:solidFill>
                <a:latin typeface="Arial" pitchFamily="34" charset="0"/>
                <a:ea typeface="Arial" pitchFamily="34" charset="0"/>
              </a:defRPr>
            </a:lvl2pPr>
            <a:lvl3pPr algn="l" eaLnBrk="1" hangingPunct="1" indent="0" marL="914400" rtl="0">
              <a:defRPr sz="1800">
                <a:solidFill>
                  <a:srgbClr val="000000"/>
                </a:solidFill>
                <a:latin typeface="Arial" pitchFamily="34" charset="0"/>
                <a:ea typeface="Arial" pitchFamily="34" charset="0"/>
              </a:defRPr>
            </a:lvl3pPr>
            <a:lvl4pPr algn="l" eaLnBrk="1" hangingPunct="1" indent="0" marL="1371600" rtl="0">
              <a:defRPr sz="1800">
                <a:solidFill>
                  <a:srgbClr val="000000"/>
                </a:solidFill>
                <a:latin typeface="Arial" pitchFamily="34" charset="0"/>
                <a:ea typeface="Arial" pitchFamily="34" charset="0"/>
              </a:defRPr>
            </a:lvl4pPr>
            <a:lvl5pPr algn="l" eaLnBrk="1" hangingPunct="1" indent="0" marL="1828800" rtl="0">
              <a:defRPr sz="1800">
                <a:solidFill>
                  <a:srgbClr val="000000"/>
                </a:solidFill>
                <a:latin typeface="Arial" pitchFamily="34" charset="0"/>
                <a:ea typeface="Arial" pitchFamily="34" charset="0"/>
              </a:defRPr>
            </a:lvl5pPr>
          </a:lstStyle>
          <a:p>
            <a:pPr algn="l" fontAlgn="base" indent="0" lvl="0" marL="0">
              <a:lnSpc>
                <a:spcPct val="100000"/>
              </a:lnSpc>
              <a:spcBef>
                <a:spcPct val="0"/>
              </a:spcBef>
              <a:spcAft>
                <a:spcPct val="0"/>
              </a:spcAft>
              <a:buSzPct val="100000"/>
              <a:buFontTx/>
              <a:buAutoNum type="alphaLcPeriod" startAt="1"/>
            </a:pPr>
            <a:r>
              <a:rPr altLang="en-US" baseline="0" sz="2400" lang="en-US" u="none">
                <a:latin typeface="Times New Roman" pitchFamily="18" charset="0"/>
                <a:ea typeface="Times New Roman" pitchFamily="18" charset="0"/>
              </a:rPr>
              <a:t>(</a:t>
            </a:r>
            <a:r>
              <a:rPr altLang="en-US" baseline="0" sz="2400" i="1" lang="en-US" u="none">
                <a:latin typeface="Times New Roman" pitchFamily="18" charset="0"/>
                <a:ea typeface="Times New Roman" pitchFamily="18" charset="0"/>
              </a:rPr>
              <a:t>e</a:t>
            </a:r>
            <a:r>
              <a:rPr altLang="en-US" baseline="30000" sz="2400" i="1" lang="en-US" u="none">
                <a:latin typeface="Times New Roman" pitchFamily="18" charset="0"/>
                <a:ea typeface="Times New Roman" pitchFamily="18" charset="0"/>
              </a:rPr>
              <a:t>at</a:t>
            </a:r>
            <a:r>
              <a:rPr altLang="en-US" baseline="0" sz="2400" lang="en-US" u="none">
                <a:latin typeface="Times New Roman" pitchFamily="18" charset="0"/>
                <a:ea typeface="Times New Roman"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1">
  <p:cSld>
    <p:spTree>
      <p:nvGrpSpPr>
        <p:cNvPr id="97" name=""/>
        <p:cNvGrpSpPr/>
        <p:nvPr/>
      </p:nvGrpSpPr>
      <p:grpSpPr>
        <a:xfrm rot="0">
          <a:off x="0" y="0"/>
          <a:ext cx="0" cy="0"/>
          <a:chOff x="0" y="0"/>
          <a:chExt cx="0" cy="0"/>
        </a:xfrm>
      </p:grpSpPr>
      <p:sp>
        <p:nvSpPr>
          <p:cNvPr id="1048752"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Basic Control Actions: u(t)</a:t>
            </a:r>
          </a:p>
        </p:txBody>
      </p:sp>
      <p:pic>
        <p:nvPicPr>
          <p:cNvPr id="2097174" name=""/>
          <p:cNvPicPr>
            <a:picLocks/>
          </p:cNvPicPr>
          <p:nvPr/>
        </p:nvPicPr>
        <p:blipFill>
          <a:blip xmlns:r="http://schemas.openxmlformats.org/officeDocument/2006/relationships" r:embed="rId1"/>
          <a:srcRect l="0" t="0" r="0" b="0"/>
          <a:stretch>
            <a:fillRect/>
          </a:stretch>
        </p:blipFill>
        <p:spPr>
          <a:xfrm rot="0">
            <a:off x="381000" y="2286000"/>
            <a:ext cx="8569325" cy="3176587"/>
          </a:xfrm>
          <a:prstGeom prst="rect"/>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1">
  <p:cSld>
    <p:spTree>
      <p:nvGrpSpPr>
        <p:cNvPr id="100" name=""/>
        <p:cNvGrpSpPr/>
        <p:nvPr/>
      </p:nvGrpSpPr>
      <p:grpSpPr>
        <a:xfrm rot="0">
          <a:off x="0" y="0"/>
          <a:ext cx="0" cy="0"/>
          <a:chOff x="0" y="0"/>
          <a:chExt cx="0" cy="0"/>
        </a:xfrm>
      </p:grpSpPr>
      <p:sp>
        <p:nvSpPr>
          <p:cNvPr id="1048755"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Effect of Control Actions</a:t>
            </a:r>
          </a:p>
        </p:txBody>
      </p:sp>
      <p:sp>
        <p:nvSpPr>
          <p:cNvPr id="1048756" name=""/>
          <p:cNvSpPr/>
          <p:nvPr>
            <p:ph type="body" sz="full" idx="4294967295"/>
          </p:nvPr>
        </p:nvSpPr>
        <p:spPr>
          <a:xfrm rot="0">
            <a:off x="457200" y="1600200"/>
            <a:ext cx="8229600" cy="4530725"/>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600" lang="en-US">
                <a:ea typeface="Arial" pitchFamily="34" charset="0"/>
                <a:sym typeface="Wingdings" pitchFamily="0" charset="2"/>
              </a:rPr>
              <a:t>Proportional Action</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Adjustable gain (amplifier)</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600" lang="en-US">
                <a:ea typeface="Arial" pitchFamily="34" charset="0"/>
                <a:sym typeface="Wingdings" pitchFamily="0" charset="2"/>
              </a:rPr>
              <a:t>Integral Action</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Eliminates bias (steady-state error)</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Can cause oscillations</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600" lang="en-US">
                <a:ea typeface="Arial" pitchFamily="34" charset="0"/>
                <a:sym typeface="Wingdings" pitchFamily="0" charset="2"/>
              </a:rPr>
              <a:t>Derivative Action (“rate control”)</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Effective in transient periods</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Provides faster response (higher sensitivity)</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Never used alone</a:t>
            </a:r>
          </a:p>
          <a:p>
            <a:pPr algn="l" fontAlgn="base" indent="-342900" lvl="0" marL="342900">
              <a:lnSpc>
                <a:spcPct val="90000"/>
              </a:lnSpc>
              <a:spcBef>
                <a:spcPct val="20000"/>
              </a:spcBef>
              <a:spcAft>
                <a:spcPct val="0"/>
              </a:spcAft>
              <a:buClr>
                <a:srgbClr val="CC9900"/>
              </a:buClr>
              <a:buSzPct val="65000"/>
              <a:buFont typeface="Wingdings" pitchFamily="0" charset="2"/>
              <a:buChar char="n"/>
            </a:pPr>
            <a:endParaRPr altLang="en-US" sz="260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1">
  <p:cSld>
    <p:spTree>
      <p:nvGrpSpPr>
        <p:cNvPr id="101" name=""/>
        <p:cNvGrpSpPr/>
        <p:nvPr/>
      </p:nvGrpSpPr>
      <p:grpSpPr>
        <a:xfrm rot="0">
          <a:off x="0" y="0"/>
          <a:ext cx="0" cy="0"/>
          <a:chOff x="0" y="0"/>
          <a:chExt cx="0" cy="0"/>
        </a:xfrm>
      </p:grpSpPr>
      <p:sp>
        <p:nvSpPr>
          <p:cNvPr id="1048757"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Basic Controllers</a:t>
            </a:r>
          </a:p>
        </p:txBody>
      </p:sp>
      <p:sp>
        <p:nvSpPr>
          <p:cNvPr id="1048758" name=""/>
          <p:cNvSpPr/>
          <p:nvPr>
            <p:ph type="body" sz="full" idx="4294967295"/>
          </p:nvPr>
        </p:nvSpPr>
        <p:spPr>
          <a:xfrm rot="0">
            <a:off x="457200" y="1600200"/>
            <a:ext cx="8229600" cy="4530725"/>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Proportional control is often used by itself</a:t>
            </a:r>
          </a:p>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Integral and differential control are typically used in combination with at least proportional control</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eg, Proportional Integral (PI) controller:</a:t>
            </a:r>
          </a:p>
        </p:txBody>
      </p:sp>
      <p:pic>
        <p:nvPicPr>
          <p:cNvPr id="2097175" name=""/>
          <p:cNvPicPr>
            <a:picLocks/>
          </p:cNvPicPr>
          <p:nvPr/>
        </p:nvPicPr>
        <p:blipFill>
          <a:blip xmlns:r="http://schemas.openxmlformats.org/officeDocument/2006/relationships" r:embed="rId1"/>
          <a:srcRect l="0" t="0" r="0" b="0"/>
          <a:stretch>
            <a:fillRect/>
          </a:stretch>
        </p:blipFill>
        <p:spPr>
          <a:xfrm rot="0">
            <a:off x="2057400" y="5257800"/>
            <a:ext cx="5791200" cy="1146175"/>
          </a:xfrm>
          <a:prstGeom prst="rect"/>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1">
  <p:cSld>
    <p:spTree>
      <p:nvGrpSpPr>
        <p:cNvPr id="102" name=""/>
        <p:cNvGrpSpPr/>
        <p:nvPr/>
      </p:nvGrpSpPr>
      <p:grpSpPr>
        <a:xfrm rot="0">
          <a:off x="0" y="0"/>
          <a:ext cx="0" cy="0"/>
          <a:chOff x="0" y="0"/>
          <a:chExt cx="0" cy="0"/>
        </a:xfrm>
      </p:grpSpPr>
      <p:sp>
        <p:nvSpPr>
          <p:cNvPr id="1048759"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Summary of Basic Control</a:t>
            </a:r>
          </a:p>
        </p:txBody>
      </p:sp>
      <p:sp>
        <p:nvSpPr>
          <p:cNvPr id="1048760" name=""/>
          <p:cNvSpPr/>
          <p:nvPr>
            <p:ph type="body" sz="full" idx="4294967295"/>
          </p:nvPr>
        </p:nvSpPr>
        <p:spPr>
          <a:xfrm rot="0">
            <a:off x="457200" y="1600200"/>
            <a:ext cx="8229600" cy="4530725"/>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100" lang="en-US">
                <a:ea typeface="Arial" pitchFamily="34" charset="0"/>
                <a:sym typeface="Wingdings" pitchFamily="0" charset="2"/>
              </a:rPr>
              <a:t>Proportional control</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000" lang="en-US">
                <a:ea typeface="Arial" pitchFamily="34" charset="0"/>
                <a:sym typeface="Wingdings" pitchFamily="0" charset="2"/>
              </a:rPr>
              <a:t>Multiply e(t) by a constant</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100" lang="en-US">
                <a:ea typeface="Arial" pitchFamily="34" charset="0"/>
                <a:sym typeface="Wingdings" pitchFamily="0" charset="2"/>
              </a:rPr>
              <a:t>PI control</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000" lang="en-US">
                <a:ea typeface="Arial" pitchFamily="34" charset="0"/>
                <a:sym typeface="Wingdings" pitchFamily="0" charset="2"/>
              </a:rPr>
              <a:t>Multiply e(t) and its integral by separate constants</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000" lang="en-US">
                <a:ea typeface="Arial" pitchFamily="34" charset="0"/>
                <a:sym typeface="Wingdings" pitchFamily="0" charset="2"/>
              </a:rPr>
              <a:t>Avoids bias for step</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100" lang="en-US">
                <a:ea typeface="Arial" pitchFamily="34" charset="0"/>
                <a:sym typeface="Wingdings" pitchFamily="0" charset="2"/>
              </a:rPr>
              <a:t>PD control</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000" lang="en-US">
                <a:ea typeface="Arial" pitchFamily="34" charset="0"/>
                <a:sym typeface="Wingdings" pitchFamily="0" charset="2"/>
              </a:rPr>
              <a:t>Multiply e(t) and its derivative by separate constants</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000" lang="en-US">
                <a:ea typeface="Arial" pitchFamily="34" charset="0"/>
                <a:sym typeface="Wingdings" pitchFamily="0" charset="2"/>
              </a:rPr>
              <a:t>Adjust more rapidly to changes</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100" lang="en-US">
                <a:ea typeface="Arial" pitchFamily="34" charset="0"/>
                <a:sym typeface="Wingdings" pitchFamily="0" charset="2"/>
              </a:rPr>
              <a:t>PID control</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000" lang="en-US">
                <a:ea typeface="Arial" pitchFamily="34" charset="0"/>
                <a:sym typeface="Wingdings" pitchFamily="0" charset="2"/>
              </a:rPr>
              <a:t>Multiply e(t), its derivative and its integral by separate constants</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000" lang="en-US">
                <a:ea typeface="Arial" pitchFamily="34" charset="0"/>
                <a:sym typeface="Wingdings" pitchFamily="0" charset="2"/>
              </a:rPr>
              <a:t>Reduce bias and react quickly</a:t>
            </a:r>
          </a:p>
          <a:p>
            <a:pPr algn="l" fontAlgn="base" indent="-342900" lvl="0" marL="342900">
              <a:lnSpc>
                <a:spcPct val="90000"/>
              </a:lnSpc>
              <a:spcBef>
                <a:spcPct val="20000"/>
              </a:spcBef>
              <a:spcAft>
                <a:spcPct val="0"/>
              </a:spcAft>
              <a:buClr>
                <a:srgbClr val="CC9900"/>
              </a:buClr>
              <a:buSzPct val="65000"/>
              <a:buFont typeface="Wingdings" pitchFamily="0" charset="2"/>
              <a:buChar char="n"/>
            </a:pPr>
            <a:endParaRPr altLang="en-US" sz="21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53" name=""/>
        <p:cNvGrpSpPr/>
        <p:nvPr/>
      </p:nvGrpSpPr>
      <p:grpSpPr>
        <a:xfrm rot="0">
          <a:off x="0" y="0"/>
          <a:ext cx="0" cy="0"/>
          <a:chOff x="0" y="0"/>
          <a:chExt cx="0" cy="0"/>
        </a:xfrm>
      </p:grpSpPr>
      <p:sp>
        <p:nvSpPr>
          <p:cNvPr id="1048593"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Solution process (2 of 8)</a:t>
            </a:r>
          </a:p>
        </p:txBody>
      </p:sp>
      <p:sp>
        <p:nvSpPr>
          <p:cNvPr id="1048594" name=""/>
          <p:cNvSpPr/>
          <p:nvPr>
            <p:ph type="body" sz="full" idx="4294967295"/>
          </p:nvPr>
        </p:nvSpPr>
        <p:spPr>
          <a:xfrm rot="0">
            <a:off x="533400" y="1752600"/>
            <a:ext cx="8001000" cy="41148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Step 1: Put differential equation into standard form</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D</a:t>
            </a:r>
            <a:r>
              <a:rPr altLang="en-US" baseline="30000" lang="en-US">
                <a:ea typeface="Arial" pitchFamily="34" charset="0"/>
                <a:sym typeface="Wingdings" pitchFamily="0" charset="2"/>
              </a:rPr>
              <a:t>2</a:t>
            </a:r>
            <a:r>
              <a:rPr altLang="en-US" lang="en-US">
                <a:ea typeface="Arial" pitchFamily="34" charset="0"/>
                <a:sym typeface="Wingdings" pitchFamily="0" charset="2"/>
              </a:rPr>
              <a:t> y + 2D y + 2y = cos </a:t>
            </a:r>
            <a:r>
              <a:rPr altLang="en-US" lang="en-US">
                <a:sym typeface="Symbol" pitchFamily="18" charset="2"/>
              </a:rPr>
              <a:t>t</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y(0) = 1</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D y(0) = 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1">
  <p:cSld>
    <p:spTree>
      <p:nvGrpSpPr>
        <p:cNvPr id="103" name=""/>
        <p:cNvGrpSpPr/>
        <p:nvPr/>
      </p:nvGrpSpPr>
      <p:grpSpPr>
        <a:xfrm rot="0">
          <a:off x="0" y="0"/>
          <a:ext cx="0" cy="0"/>
          <a:chOff x="0" y="0"/>
          <a:chExt cx="0" cy="0"/>
        </a:xfrm>
      </p:grpSpPr>
      <p:sp>
        <p:nvSpPr>
          <p:cNvPr id="1048761"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Root-locus Analysis</a:t>
            </a:r>
          </a:p>
        </p:txBody>
      </p:sp>
      <p:sp>
        <p:nvSpPr>
          <p:cNvPr id="1048762" name=""/>
          <p:cNvSpPr/>
          <p:nvPr>
            <p:ph type="body" sz="full" idx="4294967295"/>
          </p:nvPr>
        </p:nvSpPr>
        <p:spPr>
          <a:xfrm rot="0">
            <a:off x="457200" y="1600200"/>
            <a:ext cx="8229600" cy="4530725"/>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600" lang="en-US">
                <a:ea typeface="Arial" pitchFamily="34" charset="0"/>
                <a:sym typeface="Wingdings" pitchFamily="0" charset="2"/>
              </a:rPr>
              <a:t>Based on characteristic eqn of closed-loop transfer function</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600" lang="en-US">
                <a:ea typeface="Arial" pitchFamily="34" charset="0"/>
                <a:sym typeface="Wingdings" pitchFamily="0" charset="2"/>
              </a:rPr>
              <a:t>Plot location of </a:t>
            </a:r>
            <a:r>
              <a:rPr altLang="en-US" b="1" sz="2600" lang="en-US">
                <a:ea typeface="Arial" pitchFamily="34" charset="0"/>
                <a:sym typeface="Wingdings" pitchFamily="0" charset="2"/>
              </a:rPr>
              <a:t>roots</a:t>
            </a:r>
            <a:r>
              <a:rPr altLang="en-US" sz="2600" lang="en-US">
                <a:ea typeface="Arial" pitchFamily="34" charset="0"/>
                <a:sym typeface="Wingdings" pitchFamily="0" charset="2"/>
              </a:rPr>
              <a:t> of this eqn</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Same as </a:t>
            </a:r>
            <a:r>
              <a:rPr altLang="en-US" b="1" sz="2200" lang="en-US">
                <a:ea typeface="Arial" pitchFamily="34" charset="0"/>
                <a:sym typeface="Wingdings" pitchFamily="0" charset="2"/>
              </a:rPr>
              <a:t>poles</a:t>
            </a:r>
            <a:r>
              <a:rPr altLang="en-US" sz="2200" lang="en-US">
                <a:ea typeface="Arial" pitchFamily="34" charset="0"/>
                <a:sym typeface="Wingdings" pitchFamily="0" charset="2"/>
              </a:rPr>
              <a:t> of closed-loop transfer function</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Parameter (gain) varied from 0 to </a:t>
            </a:r>
            <a:r>
              <a:rPr altLang="en-US" sz="2200" lang="en-US">
                <a:sym typeface="Symbol" pitchFamily="18" charset="2"/>
              </a:rPr>
              <a:t></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600" lang="en-US">
                <a:ea typeface="Arial" pitchFamily="34" charset="0"/>
                <a:sym typeface="Wingdings" pitchFamily="0" charset="2"/>
              </a:rPr>
              <a:t>Multiple parameters are ok</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Vary one-by-one</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Plot a root “contour” (usually for 2-3 params)</a:t>
            </a:r>
          </a:p>
          <a:p>
            <a:pPr algn="l" fontAlgn="base" indent="-342900" lvl="0" marL="342900">
              <a:lnSpc>
                <a:spcPct val="90000"/>
              </a:lnSpc>
              <a:spcBef>
                <a:spcPct val="20000"/>
              </a:spcBef>
              <a:spcAft>
                <a:spcPct val="0"/>
              </a:spcAft>
              <a:buClr>
                <a:srgbClr val="CC9900"/>
              </a:buClr>
              <a:buSzPct val="65000"/>
              <a:buFont typeface="Wingdings" pitchFamily="0" charset="2"/>
              <a:buChar char="n"/>
            </a:pPr>
            <a:r>
              <a:rPr altLang="en-US" sz="2600" lang="en-US">
                <a:ea typeface="Arial" pitchFamily="34" charset="0"/>
                <a:sym typeface="Wingdings" pitchFamily="0" charset="2"/>
              </a:rPr>
              <a:t>Quickly get approximate results</a:t>
            </a:r>
          </a:p>
          <a:p>
            <a:pPr algn="l" fontAlgn="base" indent="-285750" lvl="1" marL="742950">
              <a:lnSpc>
                <a:spcPct val="90000"/>
              </a:lnSpc>
              <a:spcBef>
                <a:spcPct val="20000"/>
              </a:spcBef>
              <a:spcAft>
                <a:spcPct val="0"/>
              </a:spcAft>
              <a:buClr>
                <a:srgbClr val="3B812F"/>
              </a:buClr>
              <a:buSzPct val="60000"/>
              <a:buFont typeface="Wingdings" pitchFamily="0" charset="2"/>
              <a:buChar char="q"/>
            </a:pPr>
            <a:r>
              <a:rPr altLang="en-US" sz="2200" lang="en-US">
                <a:ea typeface="Arial" pitchFamily="34" charset="0"/>
                <a:sym typeface="Wingdings" pitchFamily="0" charset="2"/>
              </a:rPr>
              <a:t>Range of parameters that gives desired response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54" name=""/>
        <p:cNvGrpSpPr/>
        <p:nvPr/>
      </p:nvGrpSpPr>
      <p:grpSpPr>
        <a:xfrm rot="0">
          <a:off x="0" y="0"/>
          <a:ext cx="0" cy="0"/>
          <a:chOff x="0" y="0"/>
          <a:chExt cx="0" cy="0"/>
        </a:xfrm>
      </p:grpSpPr>
      <p:sp>
        <p:nvSpPr>
          <p:cNvPr id="1048595"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Solution process (3 of 8)</a:t>
            </a:r>
          </a:p>
        </p:txBody>
      </p:sp>
      <p:sp>
        <p:nvSpPr>
          <p:cNvPr id="1048596" name=""/>
          <p:cNvSpPr/>
          <p:nvPr>
            <p:ph type="body" sz="full" idx="4294967295"/>
          </p:nvPr>
        </p:nvSpPr>
        <p:spPr>
          <a:xfrm rot="0">
            <a:off x="457200" y="1828800"/>
            <a:ext cx="7772400" cy="41148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Step 2: Take the Laplace transform of both sides</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L{D</a:t>
            </a:r>
            <a:r>
              <a:rPr altLang="en-US" baseline="30000" lang="en-US">
                <a:ea typeface="Arial" pitchFamily="34" charset="0"/>
                <a:sym typeface="Wingdings" pitchFamily="0" charset="2"/>
              </a:rPr>
              <a:t>2</a:t>
            </a:r>
            <a:r>
              <a:rPr altLang="en-US" lang="en-US">
                <a:ea typeface="Arial" pitchFamily="34" charset="0"/>
                <a:sym typeface="Wingdings" pitchFamily="0" charset="2"/>
              </a:rPr>
              <a:t> y} + L{2D y} + L{2y} = L{cos </a:t>
            </a:r>
            <a:r>
              <a:rPr altLang="en-US" lang="en-US">
                <a:sym typeface="Symbol" pitchFamily="18" charset="2"/>
              </a:rPr>
              <a:t>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55" name=""/>
        <p:cNvGrpSpPr/>
        <p:nvPr/>
      </p:nvGrpSpPr>
      <p:grpSpPr>
        <a:xfrm rot="0">
          <a:off x="0" y="0"/>
          <a:ext cx="0" cy="0"/>
          <a:chOff x="0" y="0"/>
          <a:chExt cx="0" cy="0"/>
        </a:xfrm>
      </p:grpSpPr>
      <p:sp>
        <p:nvSpPr>
          <p:cNvPr id="1048597"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AutoNum type="arabicPeriod" startAt="1"/>
            </a:pPr>
            <a:r>
              <a:rPr altLang="en-US" lang="en-US">
                <a:sym typeface="Symbol" pitchFamily="18" charset="2"/>
              </a:rPr>
              <a:t>Solution process </a:t>
            </a:r>
            <a:r>
              <a:rPr altLang="en-US" lang="en-US">
                <a:ea typeface="Arial" pitchFamily="34" charset="0"/>
                <a:sym typeface="Wingdings" pitchFamily="0" charset="2"/>
              </a:rPr>
              <a:t>(4 of 8)</a:t>
            </a:r>
          </a:p>
        </p:txBody>
      </p:sp>
      <p:sp>
        <p:nvSpPr>
          <p:cNvPr id="1048598" name=""/>
          <p:cNvSpPr/>
          <p:nvPr>
            <p:ph type="body" sz="full" idx="4294967295"/>
          </p:nvPr>
        </p:nvSpPr>
        <p:spPr>
          <a:xfrm rot="0">
            <a:off x="533400" y="1447800"/>
            <a:ext cx="8077200" cy="47244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sym typeface="Symbol" pitchFamily="18" charset="2"/>
              </a:rPr>
              <a:t>Step 3: Use table of transforms to express equation in s-domain</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L{D</a:t>
            </a:r>
            <a:r>
              <a:rPr altLang="en-US" baseline="30000" lang="en-US">
                <a:ea typeface="Arial" pitchFamily="34" charset="0"/>
                <a:sym typeface="Wingdings" pitchFamily="0" charset="2"/>
              </a:rPr>
              <a:t>2</a:t>
            </a:r>
            <a:r>
              <a:rPr altLang="en-US" lang="en-US">
                <a:ea typeface="Arial" pitchFamily="34" charset="0"/>
                <a:sym typeface="Wingdings" pitchFamily="0" charset="2"/>
              </a:rPr>
              <a:t> y} + L{2D y} + L{2y} = L{cos </a:t>
            </a:r>
            <a:r>
              <a:rPr altLang="en-US" lang="en-US">
                <a:sym typeface="Symbol" pitchFamily="18" charset="2"/>
              </a:rPr>
              <a:t> t}</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L{D</a:t>
            </a:r>
            <a:r>
              <a:rPr altLang="en-US" baseline="30000" lang="en-US">
                <a:ea typeface="Arial" pitchFamily="34" charset="0"/>
                <a:sym typeface="Wingdings" pitchFamily="0" charset="2"/>
              </a:rPr>
              <a:t>2</a:t>
            </a:r>
            <a:r>
              <a:rPr altLang="en-US" lang="en-US">
                <a:ea typeface="Arial" pitchFamily="34" charset="0"/>
                <a:sym typeface="Wingdings" pitchFamily="0" charset="2"/>
              </a:rPr>
              <a:t> y} = s</a:t>
            </a:r>
            <a:r>
              <a:rPr altLang="en-US" baseline="30000" lang="en-US">
                <a:ea typeface="Arial" pitchFamily="34" charset="0"/>
                <a:sym typeface="Wingdings" pitchFamily="0" charset="2"/>
              </a:rPr>
              <a:t>2</a:t>
            </a:r>
            <a:r>
              <a:rPr altLang="en-US" lang="en-US">
                <a:ea typeface="Arial" pitchFamily="34" charset="0"/>
                <a:sym typeface="Wingdings" pitchFamily="0" charset="2"/>
              </a:rPr>
              <a:t> Y(s) - sy(0) - D y(0)</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L{2D y} = 2[ s Y(s) - y(0)]</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L{2y} = 2 Y(s)</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L{cos </a:t>
            </a:r>
            <a:r>
              <a:rPr altLang="en-US" lang="en-US">
                <a:sym typeface="Symbol" pitchFamily="18" charset="2"/>
              </a:rPr>
              <a:t>t} = </a:t>
            </a:r>
            <a:r>
              <a:rPr altLang="en-US" b="1" lang="en-US">
                <a:ea typeface="Arial" pitchFamily="34" charset="0"/>
                <a:sym typeface="Wingdings" pitchFamily="0" charset="2"/>
              </a:rPr>
              <a:t>s/(</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r>
              <a:rPr altLang="en-US" b="1" lang="en-US">
                <a:sym typeface="Symbol" pitchFamily="18" charset="2"/>
              </a:rPr>
              <a:t>)</a:t>
            </a:r>
            <a:r>
              <a:rPr altLang="en-US" b="1" lang="en-US">
                <a:ea typeface="Arial" pitchFamily="34" charset="0"/>
                <a:sym typeface="Wingdings" pitchFamily="0" charset="2"/>
              </a:rPr>
              <a:t> </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Y(s) - s + 2s Y(s) - 2 + 2 Y(s) = s /(s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r>
              <a:rPr altLang="en-US" b="1" lang="en-US">
                <a:ea typeface="Arial" pitchFamily="34" charset="0"/>
                <a:sym typeface="Wingdings" pitchFamily="0" charset="2"/>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sp>
        <p:nvSpPr>
          <p:cNvPr id="1048599"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Solution process (5 of 8)</a:t>
            </a:r>
          </a:p>
        </p:txBody>
      </p:sp>
      <p:sp>
        <p:nvSpPr>
          <p:cNvPr id="1048600" name=""/>
          <p:cNvSpPr/>
          <p:nvPr>
            <p:ph type="body" sz="full" idx="4294967295"/>
          </p:nvPr>
        </p:nvSpPr>
        <p:spPr>
          <a:xfrm rot="0">
            <a:off x="304800" y="1295400"/>
            <a:ext cx="8458200" cy="28194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Step 4: Solve for Y(s)</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Y(s) - s + 2s Y(s) - 2 + 2 Y(s) = </a:t>
            </a:r>
            <a:r>
              <a:rPr altLang="en-US" b="1" lang="en-US">
                <a:ea typeface="Arial" pitchFamily="34" charset="0"/>
                <a:sym typeface="Wingdings" pitchFamily="0" charset="2"/>
              </a:rPr>
              <a:t>s/(</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r>
              <a:rPr altLang="en-US" b="1" lang="en-US">
                <a:sym typeface="Symbol" pitchFamily="18" charset="2"/>
              </a:rPr>
              <a:t>)</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 Y(s) = </a:t>
            </a:r>
            <a:r>
              <a:rPr altLang="en-US" b="1" lang="en-US">
                <a:ea typeface="Arial" pitchFamily="34" charset="0"/>
                <a:sym typeface="Wingdings" pitchFamily="0" charset="2"/>
              </a:rPr>
              <a:t>s/(</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r>
              <a:rPr altLang="en-US" b="1" lang="en-US">
                <a:sym typeface="Symbol" pitchFamily="18" charset="2"/>
              </a:rPr>
              <a:t>) + </a:t>
            </a:r>
            <a:r>
              <a:rPr altLang="en-US" lang="en-US">
                <a:sym typeface="Symbol" pitchFamily="18" charset="2"/>
              </a:rPr>
              <a:t>s + 2 </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Y(s) = [</a:t>
            </a:r>
            <a:r>
              <a:rPr altLang="en-US" b="1" lang="en-US">
                <a:ea typeface="Arial" pitchFamily="34" charset="0"/>
                <a:sym typeface="Wingdings" pitchFamily="0" charset="2"/>
              </a:rPr>
              <a:t>s/(</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r>
              <a:rPr altLang="en-US" b="1" lang="en-US">
                <a:sym typeface="Symbol" pitchFamily="18" charset="2"/>
              </a:rPr>
              <a:t>) + </a:t>
            </a:r>
            <a:r>
              <a:rPr altLang="en-US" lang="en-US">
                <a:sym typeface="Symbol" pitchFamily="18" charset="2"/>
              </a:rPr>
              <a:t>s + 2]/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 </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 (</a:t>
            </a:r>
            <a:r>
              <a:rPr altLang="en-US" lang="en-US">
                <a:ea typeface="Arial" pitchFamily="34" charset="0"/>
                <a:sym typeface="Wingdings" pitchFamily="0" charset="2"/>
              </a:rPr>
              <a:t>s</a:t>
            </a:r>
            <a:r>
              <a:rPr altLang="en-US" baseline="30000" lang="en-US">
                <a:ea typeface="Arial" pitchFamily="34" charset="0"/>
                <a:sym typeface="Wingdings" pitchFamily="0" charset="2"/>
              </a:rPr>
              <a:t>3</a:t>
            </a:r>
            <a:r>
              <a:rPr altLang="en-US" lang="en-US">
                <a:sym typeface="Symbol" pitchFamily="18" charset="2"/>
              </a:rPr>
              <a:t> + 2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r>
              <a:rPr altLang="en-US" b="1" lang="en-US">
                <a:sym typeface="Symbol" pitchFamily="18" charset="2"/>
              </a:rPr>
              <a:t>) </a:t>
            </a:r>
            <a:r>
              <a:rPr altLang="en-US" lang="en-US">
                <a:sym typeface="Symbol" pitchFamily="18" charset="2"/>
              </a:rPr>
              <a:t>(</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57" name=""/>
        <p:cNvGrpSpPr/>
        <p:nvPr/>
      </p:nvGrpSpPr>
      <p:grpSpPr>
        <a:xfrm rot="0">
          <a:off x="0" y="0"/>
          <a:ext cx="0" cy="0"/>
          <a:chOff x="0" y="0"/>
          <a:chExt cx="0" cy="0"/>
        </a:xfrm>
      </p:grpSpPr>
      <p:sp>
        <p:nvSpPr>
          <p:cNvPr id="1048601"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Solution process (6 of 8)</a:t>
            </a:r>
          </a:p>
        </p:txBody>
      </p:sp>
      <p:sp>
        <p:nvSpPr>
          <p:cNvPr id="1048602" name=""/>
          <p:cNvSpPr/>
          <p:nvPr>
            <p:ph type="body" sz="full" idx="4294967295"/>
          </p:nvPr>
        </p:nvSpPr>
        <p:spPr>
          <a:xfrm rot="0">
            <a:off x="152400" y="1066800"/>
            <a:ext cx="8610600" cy="54864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ea typeface="Arial" pitchFamily="34" charset="0"/>
                <a:sym typeface="Wingdings" pitchFamily="0" charset="2"/>
              </a:rPr>
              <a:t>Step 5: Expand equation into format covered by table</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Y(s) </a:t>
            </a:r>
            <a:r>
              <a:rPr altLang="en-US" lang="en-US">
                <a:sym typeface="Symbol" pitchFamily="18" charset="2"/>
              </a:rPr>
              <a:t>= (</a:t>
            </a:r>
            <a:r>
              <a:rPr altLang="en-US" lang="en-US">
                <a:ea typeface="Arial" pitchFamily="34" charset="0"/>
                <a:sym typeface="Wingdings" pitchFamily="0" charset="2"/>
              </a:rPr>
              <a:t>s</a:t>
            </a:r>
            <a:r>
              <a:rPr altLang="en-US" baseline="30000" lang="en-US">
                <a:ea typeface="Arial" pitchFamily="34" charset="0"/>
                <a:sym typeface="Wingdings" pitchFamily="0" charset="2"/>
              </a:rPr>
              <a:t>3</a:t>
            </a:r>
            <a:r>
              <a:rPr altLang="en-US" lang="en-US">
                <a:sym typeface="Symbol" pitchFamily="18" charset="2"/>
              </a:rPr>
              <a:t> + 2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r>
              <a:rPr altLang="en-US" b="1" lang="en-US">
                <a:sym typeface="Symbol" pitchFamily="18" charset="2"/>
              </a:rPr>
              <a:t>) </a:t>
            </a:r>
            <a:r>
              <a:rPr altLang="en-US" lang="en-US">
                <a:sym typeface="Symbol" pitchFamily="18" charset="2"/>
              </a:rPr>
              <a:t>(</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 (As + B)/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 + (Cs + E)/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(A+C)</a:t>
            </a:r>
            <a:r>
              <a:rPr altLang="en-US" lang="en-US">
                <a:ea typeface="Arial" pitchFamily="34" charset="0"/>
                <a:sym typeface="Wingdings" pitchFamily="0" charset="2"/>
              </a:rPr>
              <a:t>s</a:t>
            </a:r>
            <a:r>
              <a:rPr altLang="en-US" baseline="30000" lang="en-US">
                <a:ea typeface="Arial" pitchFamily="34" charset="0"/>
                <a:sym typeface="Wingdings" pitchFamily="0" charset="2"/>
              </a:rPr>
              <a:t>3</a:t>
            </a:r>
            <a:r>
              <a:rPr altLang="en-US" lang="en-US">
                <a:sym typeface="Symbol" pitchFamily="18" charset="2"/>
              </a:rPr>
              <a:t> + (2A + B + E)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(2A + 2B + C)s + (2B +E)</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1 = A + C</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2 = 2A + B + E</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2 = 2A + 2B + C</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2 = 2B + E</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ea typeface="Arial" pitchFamily="34" charset="0"/>
                <a:sym typeface="Wingdings" pitchFamily="0" charset="2"/>
              </a:rPr>
              <a:t>A = 0.2, B = 0.4, C = 0.8, E = 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58" name=""/>
        <p:cNvGrpSpPr/>
        <p:nvPr/>
      </p:nvGrpSpPr>
      <p:grpSpPr>
        <a:xfrm rot="0">
          <a:off x="0" y="0"/>
          <a:ext cx="0" cy="0"/>
          <a:chOff x="0" y="0"/>
          <a:chExt cx="0" cy="0"/>
        </a:xfrm>
      </p:grpSpPr>
      <p:sp>
        <p:nvSpPr>
          <p:cNvPr id="1048603"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None/>
            </a:pPr>
            <a:r>
              <a:rPr altLang="en-US" lang="en-US">
                <a:ea typeface="Arial" pitchFamily="34" charset="0"/>
                <a:sym typeface="Wingdings" pitchFamily="0" charset="2"/>
              </a:rPr>
              <a:t>Solution process (7 of 8)</a:t>
            </a:r>
          </a:p>
        </p:txBody>
      </p:sp>
      <p:sp>
        <p:nvSpPr>
          <p:cNvPr id="1048604" name=""/>
          <p:cNvSpPr/>
          <p:nvPr>
            <p:ph type="body" sz="full" idx="4294967295"/>
          </p:nvPr>
        </p:nvSpPr>
        <p:spPr>
          <a:xfrm rot="0">
            <a:off x="228600" y="1524000"/>
            <a:ext cx="8686800" cy="41148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(0.2s + 0.4)/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 </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 0.2 s/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 + 0.4 /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(0.8s + 1.2)/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sym typeface="Symbol" pitchFamily="18" charset="2"/>
              </a:rPr>
              <a:t> + 2s + 2)</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 = 0.8 (s+1)/[(s+1)</a:t>
            </a:r>
            <a:r>
              <a:rPr altLang="en-US" baseline="30000" lang="en-US">
                <a:sym typeface="Symbol" pitchFamily="18" charset="2"/>
              </a:rPr>
              <a:t>2</a:t>
            </a:r>
            <a:r>
              <a:rPr altLang="en-US" lang="en-US">
                <a:sym typeface="Symbol" pitchFamily="18" charset="2"/>
              </a:rPr>
              <a:t> + 1] + 0.4/ [(s+1)</a:t>
            </a:r>
            <a:r>
              <a:rPr altLang="en-US" baseline="30000" lang="en-US">
                <a:sym typeface="Symbol" pitchFamily="18" charset="2"/>
              </a:rPr>
              <a:t>2</a:t>
            </a:r>
            <a:r>
              <a:rPr altLang="en-US" lang="en-US">
                <a:sym typeface="Symbol" pitchFamily="18" charset="2"/>
              </a:rPr>
              <a:t> + 1]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59" name=""/>
        <p:cNvGrpSpPr/>
        <p:nvPr/>
      </p:nvGrpSpPr>
      <p:grpSpPr>
        <a:xfrm rot="0">
          <a:off x="0" y="0"/>
          <a:ext cx="0" cy="0"/>
          <a:chOff x="0" y="0"/>
          <a:chExt cx="0" cy="0"/>
        </a:xfrm>
      </p:grpSpPr>
      <p:sp>
        <p:nvSpPr>
          <p:cNvPr id="1048605" name=""/>
          <p:cNvSpPr/>
          <p:nvPr>
            <p:ph type="title" sz="full" idx="0"/>
          </p:nvPr>
        </p:nvSpPr>
        <p:spPr>
          <a:xfrm rot="0">
            <a:off x="457200" y="277812"/>
            <a:ext cx="8229600" cy="1139825"/>
          </a:xfrm>
          <a:prstGeom prst="rect"/>
          <a:noFill/>
          <a:ln>
            <a:noFill/>
          </a:ln>
        </p:spPr>
        <p:txBody>
          <a:bodyPr anchor="t" bIns="45720" lIns="91440" rIns="91440" tIns="45720" vert="horz"/>
          <a:lstStyle>
            <a:lvl1pPr algn="l" eaLnBrk="1" fontAlgn="base" hangingPunct="1" indent="0" marL="0" rtl="0">
              <a:lnSpc>
                <a:spcPct val="100000"/>
              </a:lnSpc>
              <a:spcBef>
                <a:spcPct val="0"/>
              </a:spcBef>
              <a:spcAft>
                <a:spcPct val="0"/>
              </a:spcAft>
              <a:buFontTx/>
              <a:buNone/>
              <a:defRPr baseline="0" b="0" sz="4200" i="0" u="none">
                <a:solidFill>
                  <a:srgbClr val="006633"/>
                </a:solidFill>
                <a:latin typeface="Garamond" pitchFamily="18" charset="0"/>
              </a:defRPr>
            </a:lvl1pPr>
          </a:lstStyle>
          <a:p>
            <a:pPr algn="l" fontAlgn="base" indent="0" lvl="0" marL="0">
              <a:lnSpc>
                <a:spcPct val="100000"/>
              </a:lnSpc>
              <a:spcBef>
                <a:spcPct val="0"/>
              </a:spcBef>
              <a:spcAft>
                <a:spcPct val="0"/>
              </a:spcAft>
              <a:buSzPct val="100000"/>
              <a:buFontTx/>
              <a:buAutoNum type="arabicPeriod" startAt="1"/>
            </a:pPr>
            <a:r>
              <a:rPr altLang="en-US" lang="en-US">
                <a:sym typeface="Symbol" pitchFamily="18" charset="2"/>
              </a:rPr>
              <a:t>Solution process </a:t>
            </a:r>
            <a:r>
              <a:rPr altLang="en-US" lang="en-US">
                <a:ea typeface="Arial" pitchFamily="34" charset="0"/>
                <a:sym typeface="Wingdings" pitchFamily="0" charset="2"/>
              </a:rPr>
              <a:t>(8 of 8)</a:t>
            </a:r>
          </a:p>
        </p:txBody>
      </p:sp>
      <p:sp>
        <p:nvSpPr>
          <p:cNvPr id="1048606" name=""/>
          <p:cNvSpPr/>
          <p:nvPr>
            <p:ph type="body" sz="full" idx="4294967295"/>
          </p:nvPr>
        </p:nvSpPr>
        <p:spPr>
          <a:xfrm rot="0">
            <a:off x="609600" y="1219200"/>
            <a:ext cx="7772400" cy="4419600"/>
          </a:xfrm>
          <a:prstGeom prst="rect"/>
          <a:noFill/>
          <a:ln>
            <a:noFill/>
          </a:ln>
        </p:spPr>
        <p:txBody>
          <a:bodyPr anchor="t" bIns="45720" lIns="91440" rIns="91440" tIns="45720" vert="horz"/>
          <a:lstStyle>
            <a:lvl1pPr algn="l" eaLnBrk="1" fontAlgn="base" hangingPunct="1" indent="-342900" marL="342900" rtl="0">
              <a:lnSpc>
                <a:spcPct val="100000"/>
              </a:lnSpc>
              <a:spcBef>
                <a:spcPct val="20000"/>
              </a:spcBef>
              <a:spcAft>
                <a:spcPct val="0"/>
              </a:spcAft>
              <a:buClr>
                <a:srgbClr val="CC9900"/>
              </a:buClr>
              <a:buSzPct val="65000"/>
              <a:buFont typeface="Wingdings" pitchFamily="0" charset="2"/>
              <a:buChar char="n"/>
              <a:defRPr baseline="0" b="0" sz="3000" i="0" u="none">
                <a:solidFill>
                  <a:srgbClr val="000000"/>
                </a:solidFill>
                <a:latin typeface="Arial" pitchFamily="34" charset="0"/>
              </a:defRPr>
            </a:lvl1pPr>
            <a:lvl2pPr algn="l" eaLnBrk="1" fontAlgn="base" hangingPunct="1" indent="-325438" marL="669925" rtl="0">
              <a:lnSpc>
                <a:spcPct val="100000"/>
              </a:lnSpc>
              <a:spcBef>
                <a:spcPct val="20000"/>
              </a:spcBef>
              <a:spcAft>
                <a:spcPct val="0"/>
              </a:spcAft>
              <a:buClr>
                <a:srgbClr val="3B812F"/>
              </a:buClr>
              <a:buSzPct val="60000"/>
              <a:buFont typeface="Wingdings" pitchFamily="0" charset="2"/>
              <a:buChar char="q"/>
              <a:defRPr baseline="0" b="0" sz="2600" i="0" u="none">
                <a:solidFill>
                  <a:srgbClr val="000000"/>
                </a:solidFill>
                <a:latin typeface="Arial" pitchFamily="34" charset="0"/>
              </a:defRPr>
            </a:lvl2pPr>
            <a:lvl3pPr algn="l" eaLnBrk="1" fontAlgn="base" hangingPunct="1" indent="-350838" marL="1022350" rtl="0">
              <a:lnSpc>
                <a:spcPct val="100000"/>
              </a:lnSpc>
              <a:spcBef>
                <a:spcPct val="20000"/>
              </a:spcBef>
              <a:spcAft>
                <a:spcPct val="0"/>
              </a:spcAft>
              <a:buClr>
                <a:srgbClr val="CC9900"/>
              </a:buClr>
              <a:buSzPct val="65000"/>
              <a:buFont typeface="Wingdings" pitchFamily="0" charset="2"/>
              <a:buChar char="n"/>
              <a:defRPr baseline="0" b="0" sz="2200" i="0" u="none">
                <a:solidFill>
                  <a:srgbClr val="000000"/>
                </a:solidFill>
                <a:latin typeface="Arial" pitchFamily="34" charset="0"/>
              </a:defRPr>
            </a:lvl3pPr>
            <a:lvl4pPr algn="l" eaLnBrk="1" fontAlgn="base" hangingPunct="1" indent="-314325" marL="1339850" rtl="0">
              <a:lnSpc>
                <a:spcPct val="100000"/>
              </a:lnSpc>
              <a:spcBef>
                <a:spcPct val="20000"/>
              </a:spcBef>
              <a:spcAft>
                <a:spcPct val="0"/>
              </a:spcAft>
              <a:buClr>
                <a:srgbClr val="3B812F"/>
              </a:buClr>
              <a:buSzPct val="70000"/>
              <a:buFont typeface="Wingdings" pitchFamily="0" charset="2"/>
              <a:buChar char="q"/>
              <a:defRPr baseline="0" b="0" sz="2000" i="0" u="none">
                <a:solidFill>
                  <a:srgbClr val="000000"/>
                </a:solidFill>
                <a:latin typeface="Arial" pitchFamily="34" charset="0"/>
              </a:defRPr>
            </a:lvl4pPr>
            <a:lvl5pPr algn="l" eaLnBrk="1" fontAlgn="base" hangingPunct="1" indent="-339725" marL="1679575" rtl="0">
              <a:lnSpc>
                <a:spcPct val="100000"/>
              </a:lnSpc>
              <a:spcBef>
                <a:spcPct val="20000"/>
              </a:spcBef>
              <a:spcAft>
                <a:spcPct val="0"/>
              </a:spcAft>
              <a:buClr>
                <a:srgbClr val="CC9900"/>
              </a:buClr>
              <a:buSzPct val="75000"/>
              <a:buFont typeface="Wingdings" pitchFamily="0" charset="2"/>
              <a:buChar char="§"/>
              <a:defRPr baseline="0" b="0" sz="2000" i="0" u="none">
                <a:solidFill>
                  <a:srgbClr val="000000"/>
                </a:solidFill>
                <a:latin typeface="Arial" pitchFamily="34" charset="0"/>
              </a:defRPr>
            </a:lvl5pPr>
          </a:lstStyle>
          <a:p>
            <a:pPr algn="l" fontAlgn="base" indent="-342900" lvl="0" marL="342900">
              <a:lnSpc>
                <a:spcPct val="100000"/>
              </a:lnSpc>
              <a:spcBef>
                <a:spcPct val="20000"/>
              </a:spcBef>
              <a:spcAft>
                <a:spcPct val="0"/>
              </a:spcAft>
              <a:buClr>
                <a:srgbClr val="CC9900"/>
              </a:buClr>
              <a:buSzPct val="65000"/>
              <a:buFont typeface="Wingdings" pitchFamily="0" charset="2"/>
              <a:buChar char="n"/>
            </a:pPr>
            <a:r>
              <a:rPr altLang="en-US" lang="en-US">
                <a:sym typeface="Symbol" pitchFamily="18" charset="2"/>
              </a:rPr>
              <a:t>Step 6: Use table to convert s-domain to time domain</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0.2 s/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 becomes 0.2 cos t</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0.4 / </a:t>
            </a:r>
            <a:r>
              <a:rPr altLang="en-US" lang="en-US">
                <a:ea typeface="Arial" pitchFamily="34" charset="0"/>
                <a:sym typeface="Wingdings" pitchFamily="0" charset="2"/>
              </a:rPr>
              <a:t>(s</a:t>
            </a:r>
            <a:r>
              <a:rPr altLang="en-US" baseline="30000" lang="en-US">
                <a:ea typeface="Arial" pitchFamily="34" charset="0"/>
                <a:sym typeface="Wingdings" pitchFamily="0" charset="2"/>
              </a:rPr>
              <a:t>2</a:t>
            </a:r>
            <a:r>
              <a:rPr altLang="en-US" lang="en-US">
                <a:ea typeface="Arial" pitchFamily="34" charset="0"/>
                <a:sym typeface="Wingdings" pitchFamily="0" charset="2"/>
              </a:rPr>
              <a:t> + </a:t>
            </a:r>
            <a:r>
              <a:rPr altLang="en-US" lang="en-US">
                <a:sym typeface="Symbol" pitchFamily="18" charset="2"/>
              </a:rPr>
              <a:t>1) becomes 0.4 sin t</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0.8 (s+1)/[(s+1)</a:t>
            </a:r>
            <a:r>
              <a:rPr altLang="en-US" baseline="30000" lang="en-US">
                <a:sym typeface="Symbol" pitchFamily="18" charset="2"/>
              </a:rPr>
              <a:t>2</a:t>
            </a:r>
            <a:r>
              <a:rPr altLang="en-US" lang="en-US">
                <a:sym typeface="Symbol" pitchFamily="18" charset="2"/>
              </a:rPr>
              <a:t> + 1]  becomes 0.8 e</a:t>
            </a:r>
            <a:r>
              <a:rPr altLang="en-US" baseline="30000" lang="en-US">
                <a:sym typeface="Symbol" pitchFamily="18" charset="2"/>
              </a:rPr>
              <a:t>-t</a:t>
            </a:r>
            <a:r>
              <a:rPr altLang="en-US" lang="en-US">
                <a:sym typeface="Symbol" pitchFamily="18" charset="2"/>
              </a:rPr>
              <a:t> cos t</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0.4/ [(s+1)</a:t>
            </a:r>
            <a:r>
              <a:rPr altLang="en-US" baseline="30000" lang="en-US">
                <a:sym typeface="Symbol" pitchFamily="18" charset="2"/>
              </a:rPr>
              <a:t>2</a:t>
            </a:r>
            <a:r>
              <a:rPr altLang="en-US" lang="en-US">
                <a:sym typeface="Symbol" pitchFamily="18" charset="2"/>
              </a:rPr>
              <a:t> + 1] becomes 0.4 e</a:t>
            </a:r>
            <a:r>
              <a:rPr altLang="en-US" baseline="30000" lang="en-US">
                <a:sym typeface="Symbol" pitchFamily="18" charset="2"/>
              </a:rPr>
              <a:t>-t</a:t>
            </a:r>
            <a:r>
              <a:rPr altLang="en-US" lang="en-US">
                <a:sym typeface="Symbol" pitchFamily="18" charset="2"/>
              </a:rPr>
              <a:t> sin t</a:t>
            </a:r>
          </a:p>
          <a:p>
            <a:pPr algn="l" fontAlgn="base" indent="-285750" lvl="1" marL="742950">
              <a:lnSpc>
                <a:spcPct val="100000"/>
              </a:lnSpc>
              <a:spcBef>
                <a:spcPct val="20000"/>
              </a:spcBef>
              <a:spcAft>
                <a:spcPct val="0"/>
              </a:spcAft>
              <a:buClr>
                <a:srgbClr val="3B812F"/>
              </a:buClr>
              <a:buSzPct val="60000"/>
              <a:buFont typeface="Wingdings" pitchFamily="0" charset="2"/>
              <a:buChar char="q"/>
            </a:pPr>
            <a:r>
              <a:rPr altLang="en-US" lang="en-US">
                <a:sym typeface="Symbol" pitchFamily="18" charset="2"/>
              </a:rPr>
              <a:t>y(t) = 0.2 cos t + 0.4 sin t + 0.8 e</a:t>
            </a:r>
            <a:r>
              <a:rPr altLang="en-US" baseline="30000" lang="en-US">
                <a:sym typeface="Symbol" pitchFamily="18" charset="2"/>
              </a:rPr>
              <a:t>-t</a:t>
            </a:r>
            <a:r>
              <a:rPr altLang="en-US" lang="en-US">
                <a:sym typeface="Symbol" pitchFamily="18" charset="2"/>
              </a:rPr>
              <a:t> cos t + 0.4 e</a:t>
            </a:r>
            <a:r>
              <a:rPr altLang="en-US" baseline="30000" lang="en-US">
                <a:sym typeface="Symbol" pitchFamily="18" charset="2"/>
              </a:rPr>
              <a:t>-t</a:t>
            </a:r>
            <a:r>
              <a:rPr altLang="en-US" lang="en-US">
                <a:sym typeface="Symbol" pitchFamily="18" charset="2"/>
              </a:rPr>
              <a:t> sin t</a:t>
            </a:r>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Default Color Scheme">
      <a:dk1>
        <a:srgbClr val="000000"/>
      </a:dk1>
      <a:lt1>
        <a:srgbClr val="FFFFFF"/>
      </a:lt1>
      <a:dk2>
        <a:srgbClr val="5F5F5F"/>
      </a:dk2>
      <a:lt2>
        <a:srgbClr val="006633"/>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820000"/>
        </a:lt1>
        <a:dk2>
          <a:srgbClr val="333333"/>
        </a:dk2>
        <a:lt2>
          <a:srgbClr val="FFFFFF"/>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extraClrScheme>
    <a:extraClrScheme>
      <a:clrScheme name="Default Color Scheme 2">
        <a:dk1>
          <a:srgbClr val="CCCCFF"/>
        </a:dk1>
        <a:lt1>
          <a:srgbClr val="0B0506"/>
        </a:lt1>
        <a:dk2>
          <a:srgbClr val="333333"/>
        </a:dk2>
        <a:lt2>
          <a:srgbClr val="FFFFFF"/>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extraClrScheme>
    <a:extraClrScheme>
      <a:clrScheme name="Default Color Scheme 3">
        <a:dk1>
          <a:srgbClr val="FFFFFF"/>
        </a:dk1>
        <a:lt1>
          <a:srgbClr val="221013"/>
        </a:lt1>
        <a:dk2>
          <a:srgbClr val="333333"/>
        </a:dk2>
        <a:lt2>
          <a:srgbClr val="FFFFFF"/>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extraClrScheme>
    <a:extraClrScheme>
      <a:clrScheme name="Default Color Scheme 4">
        <a:dk1>
          <a:srgbClr val="FFFFFF"/>
        </a:dk1>
        <a:lt1>
          <a:srgbClr val="0000CC"/>
        </a:lt1>
        <a:dk2>
          <a:srgbClr val="11054B"/>
        </a:dk2>
        <a:lt2>
          <a:srgbClr val="FFFFFF"/>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extraClrScheme>
    <a:extraClrScheme>
      <a:clrScheme name="Default Color Scheme 5">
        <a:dk1>
          <a:srgbClr val="F8F8F8"/>
        </a:dk1>
        <a:lt1>
          <a:srgbClr val="002600"/>
        </a:lt1>
        <a:dk2>
          <a:srgbClr val="9B8D65"/>
        </a:dk2>
        <a:lt2>
          <a:srgbClr val="FAFACC"/>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extraClrScheme>
    <a:extraClrScheme>
      <a:clrScheme name="Default Color Scheme 6">
        <a:dk1>
          <a:srgbClr val="FFFFFF"/>
        </a:dk1>
        <a:lt1>
          <a:srgbClr val="006699"/>
        </a:lt1>
        <a:dk2>
          <a:srgbClr val="333333"/>
        </a:dk2>
        <a:lt2>
          <a:srgbClr val="FFFFFF"/>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extraClrScheme>
    <a:extraClrScheme>
      <a:clrScheme name="Default Color Scheme 7">
        <a:dk1>
          <a:srgbClr val="000000"/>
        </a:dk1>
        <a:lt1>
          <a:srgbClr val="FFFFFF"/>
        </a:lt1>
        <a:dk2>
          <a:srgbClr val="5F5F5F"/>
        </a:dk2>
        <a:lt2>
          <a:srgbClr val="006633"/>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extraClrScheme>
    <a:extraClrScheme>
      <a:clrScheme name="Default Color Scheme 8">
        <a:dk1>
          <a:srgbClr val="000000"/>
        </a:dk1>
        <a:lt1>
          <a:srgbClr val="FFFFFF"/>
        </a:lt1>
        <a:dk2>
          <a:srgbClr val="666699"/>
        </a:dk2>
        <a:lt2>
          <a:srgbClr val="CC0000"/>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extraClrScheme>
    <a:extraClrScheme>
      <a:clrScheme name="Default Color Scheme 9">
        <a:dk1>
          <a:srgbClr val="000000"/>
        </a:dk1>
        <a:lt1>
          <a:srgbClr val="FFFFFF"/>
        </a:lt1>
        <a:dk2>
          <a:srgbClr val="666699"/>
        </a:dk2>
        <a:lt2>
          <a:srgbClr val="0033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extraClrScheme>
  </a:extraClrSchemeLst>
</a:theme>
</file>

<file path=ppt/theme/theme3.xml><?xml version="1.0" encoding="utf-8"?>
<a:theme xmlns:a="http://schemas.openxmlformats.org/drawingml/2006/main" name="Office 主题">
  <a:themeElements>
    <a:clrScheme name="Default Color Scheme">
      <a:dk1>
        <a:srgbClr val="000000"/>
      </a:dk1>
      <a:lt1>
        <a:srgbClr val="FFFFFF"/>
      </a:lt1>
      <a:dk2>
        <a:srgbClr val="5F5F5F"/>
      </a:dk2>
      <a:lt2>
        <a:srgbClr val="006633"/>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820000"/>
        </a:lt1>
        <a:dk2>
          <a:srgbClr val="333333"/>
        </a:dk2>
        <a:lt2>
          <a:srgbClr val="FFFFFF"/>
        </a:lt2>
        <a:accent1>
          <a:srgbClr val="FF9900"/>
        </a:accent1>
        <a:accent2>
          <a:srgbClr val="CC3300"/>
        </a:accent2>
        <a:accent3>
          <a:srgbClr val="C1AAAA"/>
        </a:accent3>
        <a:accent4>
          <a:srgbClr val="DCDCDC"/>
        </a:accent4>
        <a:accent5>
          <a:srgbClr val="FFCAAA"/>
        </a:accent5>
        <a:accent6>
          <a:srgbClr val="B72D00"/>
        </a:accent6>
        <a:hlink>
          <a:srgbClr val="808080"/>
        </a:hlink>
        <a:folHlink>
          <a:srgbClr val="666633"/>
        </a:folHlink>
      </a:clrScheme>
    </a:extraClrScheme>
    <a:extraClrScheme>
      <a:clrScheme name="Default Color Scheme 2">
        <a:dk1>
          <a:srgbClr val="CCCCFF"/>
        </a:dk1>
        <a:lt1>
          <a:srgbClr val="0B0506"/>
        </a:lt1>
        <a:dk2>
          <a:srgbClr val="333333"/>
        </a:dk2>
        <a:lt2>
          <a:srgbClr val="FFFFFF"/>
        </a:lt2>
        <a:accent1>
          <a:srgbClr val="3366CC"/>
        </a:accent1>
        <a:accent2>
          <a:srgbClr val="3333CC"/>
        </a:accent2>
        <a:accent3>
          <a:srgbClr val="AAAAAA"/>
        </a:accent3>
        <a:accent4>
          <a:srgbClr val="AFAFDC"/>
        </a:accent4>
        <a:accent5>
          <a:srgbClr val="ADB9E2"/>
        </a:accent5>
        <a:accent6>
          <a:srgbClr val="2D2DB7"/>
        </a:accent6>
        <a:hlink>
          <a:srgbClr val="808080"/>
        </a:hlink>
        <a:folHlink>
          <a:srgbClr val="666633"/>
        </a:folHlink>
      </a:clrScheme>
    </a:extraClrScheme>
    <a:extraClrScheme>
      <a:clrScheme name="Default Color Scheme 3">
        <a:dk1>
          <a:srgbClr val="FFFFFF"/>
        </a:dk1>
        <a:lt1>
          <a:srgbClr val="221013"/>
        </a:lt1>
        <a:dk2>
          <a:srgbClr val="333333"/>
        </a:dk2>
        <a:lt2>
          <a:srgbClr val="FFFFFF"/>
        </a:lt2>
        <a:accent1>
          <a:srgbClr val="CC3300"/>
        </a:accent1>
        <a:accent2>
          <a:srgbClr val="CC9900"/>
        </a:accent2>
        <a:accent3>
          <a:srgbClr val="ABAAAA"/>
        </a:accent3>
        <a:accent4>
          <a:srgbClr val="DCDCDC"/>
        </a:accent4>
        <a:accent5>
          <a:srgbClr val="E2ADAA"/>
        </a:accent5>
        <a:accent6>
          <a:srgbClr val="B78900"/>
        </a:accent6>
        <a:hlink>
          <a:srgbClr val="808080"/>
        </a:hlink>
        <a:folHlink>
          <a:srgbClr val="666633"/>
        </a:folHlink>
      </a:clrScheme>
    </a:extraClrScheme>
    <a:extraClrScheme>
      <a:clrScheme name="Default Color Scheme 4">
        <a:dk1>
          <a:srgbClr val="FFFFFF"/>
        </a:dk1>
        <a:lt1>
          <a:srgbClr val="0000CC"/>
        </a:lt1>
        <a:dk2>
          <a:srgbClr val="11054B"/>
        </a:dk2>
        <a:lt2>
          <a:srgbClr val="FFFFFF"/>
        </a:lt2>
        <a:accent1>
          <a:srgbClr val="FF6600"/>
        </a:accent1>
        <a:accent2>
          <a:srgbClr val="FF3300"/>
        </a:accent2>
        <a:accent3>
          <a:srgbClr val="AAAAE2"/>
        </a:accent3>
        <a:accent4>
          <a:srgbClr val="DCDCDC"/>
        </a:accent4>
        <a:accent5>
          <a:srgbClr val="FFB9AA"/>
        </a:accent5>
        <a:accent6>
          <a:srgbClr val="E52D00"/>
        </a:accent6>
        <a:hlink>
          <a:srgbClr val="CC9900"/>
        </a:hlink>
        <a:folHlink>
          <a:srgbClr val="B2B2B2"/>
        </a:folHlink>
      </a:clrScheme>
    </a:extraClrScheme>
    <a:extraClrScheme>
      <a:clrScheme name="Default Color Scheme 5">
        <a:dk1>
          <a:srgbClr val="F8F8F8"/>
        </a:dk1>
        <a:lt1>
          <a:srgbClr val="002600"/>
        </a:lt1>
        <a:dk2>
          <a:srgbClr val="9B8D65"/>
        </a:dk2>
        <a:lt2>
          <a:srgbClr val="FAFACC"/>
        </a:lt2>
        <a:accent1>
          <a:srgbClr val="CC9933"/>
        </a:accent1>
        <a:accent2>
          <a:srgbClr val="8F9967"/>
        </a:accent2>
        <a:accent3>
          <a:srgbClr val="AAABAA"/>
        </a:accent3>
        <a:accent4>
          <a:srgbClr val="D6D6D6"/>
        </a:accent4>
        <a:accent5>
          <a:srgbClr val="E2CAAD"/>
        </a:accent5>
        <a:accent6>
          <a:srgbClr val="80895C"/>
        </a:accent6>
        <a:hlink>
          <a:srgbClr val="336600"/>
        </a:hlink>
        <a:folHlink>
          <a:srgbClr val="808000"/>
        </a:folHlink>
      </a:clrScheme>
    </a:extraClrScheme>
    <a:extraClrScheme>
      <a:clrScheme name="Default Color Scheme 6">
        <a:dk1>
          <a:srgbClr val="FFFFFF"/>
        </a:dk1>
        <a:lt1>
          <a:srgbClr val="006699"/>
        </a:lt1>
        <a:dk2>
          <a:srgbClr val="333333"/>
        </a:dk2>
        <a:lt2>
          <a:srgbClr val="FFFFFF"/>
        </a:lt2>
        <a:accent1>
          <a:srgbClr val="CC9900"/>
        </a:accent1>
        <a:accent2>
          <a:srgbClr val="FF9900"/>
        </a:accent2>
        <a:accent3>
          <a:srgbClr val="AAB9CA"/>
        </a:accent3>
        <a:accent4>
          <a:srgbClr val="DCDCDC"/>
        </a:accent4>
        <a:accent5>
          <a:srgbClr val="E2CAAA"/>
        </a:accent5>
        <a:accent6>
          <a:srgbClr val="E58900"/>
        </a:accent6>
        <a:hlink>
          <a:srgbClr val="FFCC00"/>
        </a:hlink>
        <a:folHlink>
          <a:srgbClr val="706F37"/>
        </a:folHlink>
      </a:clrScheme>
    </a:extraClrScheme>
    <a:extraClrScheme>
      <a:clrScheme name="Default Color Scheme 7">
        <a:dk1>
          <a:srgbClr val="000000"/>
        </a:dk1>
        <a:lt1>
          <a:srgbClr val="FFFFFF"/>
        </a:lt1>
        <a:dk2>
          <a:srgbClr val="5F5F5F"/>
        </a:dk2>
        <a:lt2>
          <a:srgbClr val="006633"/>
        </a:lt2>
        <a:accent1>
          <a:srgbClr val="CC9900"/>
        </a:accent1>
        <a:accent2>
          <a:srgbClr val="3B812F"/>
        </a:accent2>
        <a:accent3>
          <a:srgbClr val="FFFFFF"/>
        </a:accent3>
        <a:accent4>
          <a:srgbClr val="000000"/>
        </a:accent4>
        <a:accent5>
          <a:srgbClr val="E2CAAA"/>
        </a:accent5>
        <a:accent6>
          <a:srgbClr val="347329"/>
        </a:accent6>
        <a:hlink>
          <a:srgbClr val="996600"/>
        </a:hlink>
        <a:folHlink>
          <a:srgbClr val="AFBF39"/>
        </a:folHlink>
      </a:clrScheme>
    </a:extraClrScheme>
    <a:extraClrScheme>
      <a:clrScheme name="Default Color Scheme 8">
        <a:dk1>
          <a:srgbClr val="000000"/>
        </a:dk1>
        <a:lt1>
          <a:srgbClr val="FFFFFF"/>
        </a:lt1>
        <a:dk2>
          <a:srgbClr val="666699"/>
        </a:dk2>
        <a:lt2>
          <a:srgbClr val="CC0000"/>
        </a:lt2>
        <a:accent1>
          <a:srgbClr val="808080"/>
        </a:accent1>
        <a:accent2>
          <a:srgbClr val="999933"/>
        </a:accent2>
        <a:accent3>
          <a:srgbClr val="FFFFFF"/>
        </a:accent3>
        <a:accent4>
          <a:srgbClr val="000000"/>
        </a:accent4>
        <a:accent5>
          <a:srgbClr val="C1C1C1"/>
        </a:accent5>
        <a:accent6>
          <a:srgbClr val="89892D"/>
        </a:accent6>
        <a:hlink>
          <a:srgbClr val="4C6D80"/>
        </a:hlink>
        <a:folHlink>
          <a:srgbClr val="B2B2B2"/>
        </a:folHlink>
      </a:clrScheme>
    </a:extraClrScheme>
    <a:extraClrScheme>
      <a:clrScheme name="Default Color Scheme 9">
        <a:dk1>
          <a:srgbClr val="000000"/>
        </a:dk1>
        <a:lt1>
          <a:srgbClr val="FFFFFF"/>
        </a:lt1>
        <a:dk2>
          <a:srgbClr val="666699"/>
        </a:dk2>
        <a:lt2>
          <a:srgbClr val="003399"/>
        </a:lt2>
        <a:accent1>
          <a:srgbClr val="009999"/>
        </a:accent1>
        <a:accent2>
          <a:srgbClr val="4C6D4E"/>
        </a:accent2>
        <a:accent3>
          <a:srgbClr val="FFFFFF"/>
        </a:accent3>
        <a:accent4>
          <a:srgbClr val="000000"/>
        </a:accent4>
        <a:accent5>
          <a:srgbClr val="AACACA"/>
        </a:accent5>
        <a:accent6>
          <a:srgbClr val="436145"/>
        </a:accent6>
        <a:hlink>
          <a:srgbClr val="4C6D80"/>
        </a:hlink>
        <a:folHlink>
          <a:srgbClr val="B2B2B2"/>
        </a:folHlink>
      </a:clrScheme>
    </a:extraClrScheme>
  </a:extraClrSchemeLst>
</a:theme>
</file>

<file path=ppt/theme/theme4.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5.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creator>ONEPLUS A6010</dc:creator>
  <dcterms:created xsi:type="dcterms:W3CDTF">2021-01-29T00:37:26Z</dcterms:created>
  <dcterms:modified xsi:type="dcterms:W3CDTF">2021-01-29T06:18:07Z</dcterms:modified>
</cp:coreProperties>
</file>