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80" r:id="rId2"/>
    <p:sldId id="268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1" r:id="rId12"/>
    <p:sldId id="282" r:id="rId13"/>
    <p:sldId id="28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8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1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0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03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9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54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1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4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13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68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87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46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49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29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19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68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99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5B4E-19E6-4EB9-81C0-AF36958A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437322"/>
            <a:ext cx="11569147" cy="6042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DIFFERENCIAL EQUATION</a:t>
            </a: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r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Dr.M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SANTHI</a:t>
            </a:r>
          </a:p>
          <a:p>
            <a:pPr marL="0" indent="0" algn="r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Associated professor of Mathematics</a:t>
            </a:r>
          </a:p>
          <a:p>
            <a:pPr marL="0" indent="0" algn="r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</a:t>
            </a:r>
          </a:p>
          <a:p>
            <a:pPr marL="0" indent="0" algn="r">
              <a:buNone/>
            </a:pP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Hajee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Karutha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Rowther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Howdia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</a:t>
            </a:r>
          </a:p>
          <a:p>
            <a:pPr marL="0" indent="0" algn="r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1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522C-9E1F-4FD9-AD48-4F781847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7FCBE-4F2B-40AE-9028-C3E6CCB48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6" y="790114"/>
            <a:ext cx="10199435" cy="5847384"/>
          </a:xfrm>
        </p:spPr>
      </p:pic>
    </p:spTree>
    <p:extLst>
      <p:ext uri="{BB962C8B-B14F-4D97-AF65-F5344CB8AC3E}">
        <p14:creationId xmlns:p14="http://schemas.microsoft.com/office/powerpoint/2010/main" val="420348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6A86D-F226-46AD-9680-268E5B85E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790112"/>
            <a:ext cx="10219573" cy="5930283"/>
          </a:xfrm>
        </p:spPr>
      </p:pic>
    </p:spTree>
    <p:extLst>
      <p:ext uri="{BB962C8B-B14F-4D97-AF65-F5344CB8AC3E}">
        <p14:creationId xmlns:p14="http://schemas.microsoft.com/office/powerpoint/2010/main" val="273270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152A5A-EA47-4353-B9FF-34169B547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" y="710214"/>
            <a:ext cx="10209320" cy="6019060"/>
          </a:xfrm>
        </p:spPr>
      </p:pic>
    </p:spTree>
    <p:extLst>
      <p:ext uri="{BB962C8B-B14F-4D97-AF65-F5344CB8AC3E}">
        <p14:creationId xmlns:p14="http://schemas.microsoft.com/office/powerpoint/2010/main" val="301485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707405-1969-40EC-8B30-3A0F6BEF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896645"/>
            <a:ext cx="10191565" cy="5779363"/>
          </a:xfrm>
        </p:spPr>
      </p:pic>
    </p:spTree>
    <p:extLst>
      <p:ext uri="{BB962C8B-B14F-4D97-AF65-F5344CB8AC3E}">
        <p14:creationId xmlns:p14="http://schemas.microsoft.com/office/powerpoint/2010/main" val="174408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5B64-4249-4553-9E46-17E7104C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1" y="2325061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9600" dirty="0"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333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7E8CC7-F89C-4564-8B4C-E213B95AB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562666"/>
            <a:ext cx="10271464" cy="6174015"/>
          </a:xfrm>
        </p:spPr>
      </p:pic>
    </p:spTree>
    <p:extLst>
      <p:ext uri="{BB962C8B-B14F-4D97-AF65-F5344CB8AC3E}">
        <p14:creationId xmlns:p14="http://schemas.microsoft.com/office/powerpoint/2010/main" val="322465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FBC1-4283-4308-82F8-483EB849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9" y="-807313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FBF60-414D-4526-A795-19F5F12BD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1" y="612559"/>
            <a:ext cx="10209328" cy="6077568"/>
          </a:xfrm>
        </p:spPr>
      </p:pic>
    </p:spTree>
    <p:extLst>
      <p:ext uri="{BB962C8B-B14F-4D97-AF65-F5344CB8AC3E}">
        <p14:creationId xmlns:p14="http://schemas.microsoft.com/office/powerpoint/2010/main" val="13863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8D56-4512-4634-A6F1-10ACB58A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55D64-A554-4ADE-B12C-DC08DFF09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458716"/>
            <a:ext cx="10253708" cy="6230938"/>
          </a:xfrm>
        </p:spPr>
      </p:pic>
    </p:spTree>
    <p:extLst>
      <p:ext uri="{BB962C8B-B14F-4D97-AF65-F5344CB8AC3E}">
        <p14:creationId xmlns:p14="http://schemas.microsoft.com/office/powerpoint/2010/main" val="41631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ECF6-0624-40AB-9BCC-9F9294E4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57295-CBD9-4127-8C46-92697990D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2" y="568171"/>
            <a:ext cx="10208342" cy="6093044"/>
          </a:xfrm>
        </p:spPr>
      </p:pic>
    </p:spTree>
    <p:extLst>
      <p:ext uri="{BB962C8B-B14F-4D97-AF65-F5344CB8AC3E}">
        <p14:creationId xmlns:p14="http://schemas.microsoft.com/office/powerpoint/2010/main" val="241295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571AF8-B14D-45BC-8A4A-E66B54603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6" y="461639"/>
            <a:ext cx="10155057" cy="6177382"/>
          </a:xfrm>
        </p:spPr>
      </p:pic>
    </p:spTree>
    <p:extLst>
      <p:ext uri="{BB962C8B-B14F-4D97-AF65-F5344CB8AC3E}">
        <p14:creationId xmlns:p14="http://schemas.microsoft.com/office/powerpoint/2010/main" val="223258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6B0D8A-75C9-4F4C-B5C5-E0D640D78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2" y="648070"/>
            <a:ext cx="10207762" cy="6066407"/>
          </a:xfrm>
        </p:spPr>
      </p:pic>
    </p:spTree>
    <p:extLst>
      <p:ext uri="{BB962C8B-B14F-4D97-AF65-F5344CB8AC3E}">
        <p14:creationId xmlns:p14="http://schemas.microsoft.com/office/powerpoint/2010/main" val="192644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067E-7663-463B-A20E-D199B542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64187-660F-4CDD-9972-84A3CEF18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6" y="745725"/>
            <a:ext cx="10182293" cy="5906604"/>
          </a:xfrm>
        </p:spPr>
      </p:pic>
    </p:spTree>
    <p:extLst>
      <p:ext uri="{BB962C8B-B14F-4D97-AF65-F5344CB8AC3E}">
        <p14:creationId xmlns:p14="http://schemas.microsoft.com/office/powerpoint/2010/main" val="241893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5F20-FF14-4CCC-847B-5A1E8462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A4418-97B2-4144-A533-574C25CA8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" y="701336"/>
            <a:ext cx="10220991" cy="5969711"/>
          </a:xfrm>
        </p:spPr>
      </p:pic>
    </p:spTree>
    <p:extLst>
      <p:ext uri="{BB962C8B-B14F-4D97-AF65-F5344CB8AC3E}">
        <p14:creationId xmlns:p14="http://schemas.microsoft.com/office/powerpoint/2010/main" val="823818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57</TotalTime>
  <Words>29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habeeb</dc:creator>
  <cp:lastModifiedBy>Santhi Anandhan</cp:lastModifiedBy>
  <cp:revision>11</cp:revision>
  <dcterms:created xsi:type="dcterms:W3CDTF">2021-01-26T14:39:10Z</dcterms:created>
  <dcterms:modified xsi:type="dcterms:W3CDTF">2021-01-29T06:42:42Z</dcterms:modified>
</cp:coreProperties>
</file>