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58" r:id="rId4"/>
    <p:sldId id="259" r:id="rId5"/>
    <p:sldId id="260" r:id="rId6"/>
    <p:sldId id="267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3429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400" b="1" cap="all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Glycolysis</a:t>
            </a:r>
            <a:endParaRPr lang="en-US" sz="4400" b="1" cap="all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4400" b="1" cap="all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cap="all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4400" b="1" cap="all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None/>
            </a:pPr>
            <a:r>
              <a:rPr lang="en-US" sz="4400" b="1" cap="all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Embden Meyerhof Pathway</a:t>
            </a:r>
          </a:p>
          <a:p>
            <a:pPr algn="ctr">
              <a:buNone/>
            </a:pP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>
          <a:xfrm>
            <a:off x="1371600" y="4114800"/>
            <a:ext cx="6553200" cy="1981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>
            <a:normAutofit fontScale="77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Prepared by 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Dr. P. Sivamanikandan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Assistant Professor of Microbiology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Hajee Karutha Rowther Howdia College(Autonomous),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Uthamapalayam-625533 </a:t>
            </a:r>
          </a:p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"/>
            <a:ext cx="5943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Glycolysis is a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oxidation of glucose to pyruvate and lactate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called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The term glycolysis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means splitting of sugar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is also named as the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Embden Meyerhof-Parnas pathway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It is discovery in the 1930s.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Glucose 6 phosphate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principal compound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the metabolism of glucose.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Glycolysis is an </a:t>
            </a: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anaerobic phase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carbohydrate metabolism.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 the enzyme of glycolysis are found in the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extra mitochondrial soluble part of the cell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hence glycolysis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occurs in the cytoplasm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the cells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outside the mitochondria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5105400" cy="381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Reaction of Glycolysis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953000" cy="594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1 – Phosphorylation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Glucose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is converted to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glucose 6 -phosphate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This reaction is catalyzed by the enzyme </a:t>
            </a:r>
            <a:r>
              <a:rPr lang="en-US" sz="2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hexokinase</a:t>
            </a:r>
            <a:r>
              <a:rPr lang="en-US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This reaction is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irreversible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ATP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acts as a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phosphate donor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presence of magnesium ions is necessary. The reaction occurs mainly in </a:t>
            </a: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liver and muscle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2 – </a:t>
            </a:r>
            <a:r>
              <a:rPr lang="en-US" sz="27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Isomerization</a:t>
            </a:r>
            <a:endParaRPr lang="en-US" sz="27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Glucose 6- phosphate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is converted to </a:t>
            </a:r>
            <a:r>
              <a:rPr lang="en-US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fructose 6- phosphate.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This reaction is catalyzed by the enzyme </a:t>
            </a:r>
            <a:r>
              <a:rPr lang="en-US" sz="2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</a:t>
            </a:r>
            <a:r>
              <a:rPr lang="en-US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hexose</a:t>
            </a:r>
            <a:r>
              <a:rPr lang="en-US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isomerase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581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5181600" cy="6477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3 – Phosphorylation</a:t>
            </a:r>
            <a:endParaRPr lang="en-US" sz="21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Fructose 6 -phosphate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is converted to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Fructose 1,6- diphosphate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ATP acts as a phosphate donor.</a:t>
            </a:r>
          </a:p>
          <a:p>
            <a:pPr>
              <a:lnSpc>
                <a:spcPct val="15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This reaction is catalyzed by the enzyme </a:t>
            </a:r>
            <a:r>
              <a:rPr lang="en-US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 fructo kinase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4 – Cleavage of Fructose 1,6-diphosphate</a:t>
            </a:r>
            <a:endParaRPr lang="en-US" sz="21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This reaction is involves the 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splitting of fructose 1,6- diphosphate molecule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The splitting is 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Glyceraldehyde 3-phosphate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dihydroxy acetone phosphate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This reaction is catalyzed by the enzyme </a:t>
            </a:r>
            <a:r>
              <a:rPr lang="en-US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aldolase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and inter conversion is catalysed by the enzyme </a:t>
            </a:r>
            <a:r>
              <a:rPr lang="en-US" sz="21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triose</a:t>
            </a:r>
            <a:r>
              <a:rPr lang="en-US" sz="2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sz="21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isomerase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57200"/>
            <a:ext cx="34290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2004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04800"/>
            <a:ext cx="4953000" cy="64008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3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5- </a:t>
            </a:r>
            <a:r>
              <a:rPr lang="en-US" sz="3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Isomerization</a:t>
            </a:r>
            <a:endParaRPr lang="en-US" sz="3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Glyceraldehyde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3-phosphate is a </a:t>
            </a:r>
            <a:r>
              <a:rPr lang="en-US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direct pathway of </a:t>
            </a:r>
            <a:r>
              <a:rPr lang="en-US" sz="3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glycolysis</a:t>
            </a:r>
            <a:r>
              <a:rPr lang="en-US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Glyceraldehyde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3-phosphate is an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aldose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and dihydroxy acetone phosphate is a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ketose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Isomerization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catalysed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by the enzyme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triose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US" sz="3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isomerase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  <a:buNone/>
            </a:pPr>
            <a:r>
              <a:rPr lang="en-US" sz="3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6 – oxidation of </a:t>
            </a:r>
            <a:r>
              <a:rPr lang="en-US" sz="3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  <a:endParaRPr lang="en-US" sz="3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3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Glyceraldehyde</a:t>
            </a:r>
            <a:r>
              <a:rPr lang="en-US" sz="3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3-phosphate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is oxidized and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phosphorylated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1,3-diphosphoglyceric acid.</a:t>
            </a:r>
          </a:p>
          <a:p>
            <a:pPr algn="just">
              <a:lnSpc>
                <a:spcPct val="170000"/>
              </a:lnSpc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This reaction is catalyzed by the enzyme </a:t>
            </a:r>
            <a:r>
              <a:rPr 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Glyceraldehyde</a:t>
            </a:r>
            <a:r>
              <a:rPr lang="en-US" sz="3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3-phosphate </a:t>
            </a:r>
            <a:r>
              <a:rPr lang="en-US" sz="3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This reaction requires the coenzyme </a:t>
            </a:r>
            <a:r>
              <a:rPr lang="en-US" sz="3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NAD is a oxidized form NAD</a:t>
            </a:r>
            <a:r>
              <a:rPr lang="en-US" sz="3800" baseline="30000" dirty="0" smtClean="0">
                <a:latin typeface="Times New Roman" pitchFamily="18" charset="0"/>
                <a:cs typeface="Times New Roman" pitchFamily="18" charset="0"/>
              </a:rPr>
              <a:t>+. 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Glyceraldehyde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3-phosphate is oxidized.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52401"/>
            <a:ext cx="3657600" cy="2819399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is reduced to NADH and one proton (H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is released.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reaction is energy transfer as the re oxidation of NADH to NAD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by the electron transfer system can to the synthesis of ATP molecules.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"/>
            <a:ext cx="5562600" cy="6553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7- Substrate level Phosphorylation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7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1,3-diphosphoglyceric acid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is transferred to ADP resulting in the formation of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3-phosphoglyceric acid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and ATP.</a:t>
            </a:r>
          </a:p>
          <a:p>
            <a:pPr algn="just">
              <a:lnSpc>
                <a:spcPct val="17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This reaction is catalyzed by the enzyme 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 glycerate kinase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8-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Isomerization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3-phosphoglyceric acid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is move to form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2-phosphoglyceric acid.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This reaction is catalyzed by the enzyme 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phospho glycerate </a:t>
            </a:r>
            <a:r>
              <a:rPr lang="en-US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mutase</a:t>
            </a:r>
            <a:r>
              <a:rPr lang="en-US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9 – Dehydration</a:t>
            </a:r>
            <a:endParaRPr lang="en-US" sz="2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2-phosphoglyceric acid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is dehydrated and to yield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phosphoenol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pyruvic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This reaction is catalyzed by the enzyme </a:t>
            </a:r>
            <a:r>
              <a:rPr lang="en-US" sz="2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enolase</a:t>
            </a:r>
            <a:r>
              <a:rPr lang="en-US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1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09600"/>
            <a:ext cx="3124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94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Step 10- Substrate level Phosphorylation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this final step, there is a transfer of phosphate from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phosphoenol pyruvic acid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ADP. thus a molecule of ATP is directly synthesized and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pyruvic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also formed. This reaction is  catalyzed by the enzyme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pyruvate kinase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Overall balanced equation for glycolysis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 + 2ADP + 2NAD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+2Pi --------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2C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+ 2ATP + 2NADH + 2H</a:t>
            </a:r>
            <a:r>
              <a:rPr lang="en-US" sz="19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+  2H</a:t>
            </a:r>
            <a:r>
              <a:rPr lang="en-US" sz="19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Glucose 				Pyruvic acid	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467600" cy="4906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4" name="Rectangle 3"/>
          <p:cNvSpPr/>
          <p:nvPr/>
        </p:nvSpPr>
        <p:spPr>
          <a:xfrm>
            <a:off x="1752600" y="1295401"/>
            <a:ext cx="5867400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</a:t>
            </a:r>
          </a:p>
          <a:p>
            <a:pPr algn="ctr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295400" y="3505200"/>
            <a:ext cx="6553200" cy="1981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0">
            <a:normAutofit fontScale="92500" lnSpcReduction="20000"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Dr</a:t>
            </a:r>
            <a:r>
              <a:rPr lang="en-US" sz="2800" dirty="0" smtClean="0">
                <a:solidFill>
                  <a:srgbClr val="002060"/>
                </a:solidFill>
              </a:rPr>
              <a:t>. P. Sivamanikandan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Assistant Professor of Microbiology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Hajee Karutha Rowther Howdia College(Autonomous),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Uthamapalayam-625533 </a:t>
            </a:r>
          </a:p>
          <a:p>
            <a:pPr algn="ctr"/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575</Words>
  <Application>Microsoft Office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 Reaction of Glycolysis 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p.siva</cp:lastModifiedBy>
  <cp:revision>54</cp:revision>
  <dcterms:created xsi:type="dcterms:W3CDTF">2006-08-16T00:00:00Z</dcterms:created>
  <dcterms:modified xsi:type="dcterms:W3CDTF">2021-01-25T13:23:50Z</dcterms:modified>
</cp:coreProperties>
</file>