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87" d="100"/>
          <a:sy n="87" d="100"/>
        </p:scale>
        <p:origin x="-79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796DF5E-F19D-4AC9-8A6F-633CAF9A3ACC}" type="datetimeFigureOut">
              <a:rPr lang="ar-SA" smtClean="0"/>
              <a:pPr/>
              <a:t>13/06/1442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E5FF90-1473-4866-9E6A-E8656348ACB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A305A-1F00-47F4-B00B-CA39ED11C8A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1A06-4095-42D7-BE0F-FF2D33398610}" type="datetimeFigureOut">
              <a:rPr lang="ar-SA" smtClean="0"/>
              <a:pPr/>
              <a:t>13/06/1442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3E56-0352-4327-A75E-45EB50A7DB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1A06-4095-42D7-BE0F-FF2D33398610}" type="datetimeFigureOut">
              <a:rPr lang="ar-SA" smtClean="0"/>
              <a:pPr/>
              <a:t>13/06/1442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3E56-0352-4327-A75E-45EB50A7DB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1A06-4095-42D7-BE0F-FF2D33398610}" type="datetimeFigureOut">
              <a:rPr lang="ar-SA" smtClean="0"/>
              <a:pPr/>
              <a:t>13/06/1442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3E56-0352-4327-A75E-45EB50A7DB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1A06-4095-42D7-BE0F-FF2D33398610}" type="datetimeFigureOut">
              <a:rPr lang="ar-SA" smtClean="0"/>
              <a:pPr/>
              <a:t>13/06/1442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3E56-0352-4327-A75E-45EB50A7DB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1A06-4095-42D7-BE0F-FF2D33398610}" type="datetimeFigureOut">
              <a:rPr lang="ar-SA" smtClean="0"/>
              <a:pPr/>
              <a:t>13/06/1442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3E56-0352-4327-A75E-45EB50A7DB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1A06-4095-42D7-BE0F-FF2D33398610}" type="datetimeFigureOut">
              <a:rPr lang="ar-SA" smtClean="0"/>
              <a:pPr/>
              <a:t>13/06/1442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3E56-0352-4327-A75E-45EB50A7DB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1A06-4095-42D7-BE0F-FF2D33398610}" type="datetimeFigureOut">
              <a:rPr lang="ar-SA" smtClean="0"/>
              <a:pPr/>
              <a:t>13/06/1442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3E56-0352-4327-A75E-45EB50A7DB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1A06-4095-42D7-BE0F-FF2D33398610}" type="datetimeFigureOut">
              <a:rPr lang="ar-SA" smtClean="0"/>
              <a:pPr/>
              <a:t>13/06/1442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3E56-0352-4327-A75E-45EB50A7DB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1A06-4095-42D7-BE0F-FF2D33398610}" type="datetimeFigureOut">
              <a:rPr lang="ar-SA" smtClean="0"/>
              <a:pPr/>
              <a:t>13/06/1442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3E56-0352-4327-A75E-45EB50A7DB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1A06-4095-42D7-BE0F-FF2D33398610}" type="datetimeFigureOut">
              <a:rPr lang="ar-SA" smtClean="0"/>
              <a:pPr/>
              <a:t>13/06/1442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3E56-0352-4327-A75E-45EB50A7DB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1A06-4095-42D7-BE0F-FF2D33398610}" type="datetimeFigureOut">
              <a:rPr lang="ar-SA" smtClean="0"/>
              <a:pPr/>
              <a:t>13/06/1442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3E56-0352-4327-A75E-45EB50A7DBD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1A06-4095-42D7-BE0F-FF2D33398610}" type="datetimeFigureOut">
              <a:rPr lang="ar-SA" smtClean="0"/>
              <a:pPr/>
              <a:t>13/06/1442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43E56-0352-4327-A75E-45EB50A7DBD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114300"/>
            <a:ext cx="4191000" cy="400050"/>
          </a:xfrm>
        </p:spPr>
        <p:txBody>
          <a:bodyPr>
            <a:norm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  <a:latin typeface="Agency FB" pitchFamily="34" charset="0"/>
              </a:rPr>
              <a:t>UNIT 3</a:t>
            </a:r>
            <a:endParaRPr lang="en-US" sz="1600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685800" y="3028950"/>
            <a:ext cx="7696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nard MT Condensed" pitchFamily="18" charset="0"/>
                <a:ea typeface="+mj-ea"/>
                <a:cs typeface="+mj-cs"/>
              </a:rPr>
              <a:t>METHODS OF GENE TRANSFER</a:t>
            </a:r>
          </a:p>
        </p:txBody>
      </p:sp>
      <p:pic>
        <p:nvPicPr>
          <p:cNvPr id="5" name="Picture 2" descr="Image result for GENES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4000" contrast="-24000"/>
          </a:blip>
          <a:srcRect/>
          <a:stretch>
            <a:fillRect/>
          </a:stretch>
        </p:blipFill>
        <p:spPr bwMode="auto">
          <a:xfrm rot="16200000">
            <a:off x="-187036" y="187037"/>
            <a:ext cx="3117272" cy="2743200"/>
          </a:xfrm>
          <a:prstGeom prst="rect">
            <a:avLst/>
          </a:prstGeom>
          <a:noFill/>
        </p:spPr>
      </p:pic>
      <p:pic>
        <p:nvPicPr>
          <p:cNvPr id="6" name="Picture 2" descr="Image result for GENES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24000" contrast="-24000"/>
          </a:blip>
          <a:srcRect/>
          <a:stretch>
            <a:fillRect/>
          </a:stretch>
        </p:blipFill>
        <p:spPr bwMode="auto">
          <a:xfrm rot="5400000">
            <a:off x="6213765" y="2213264"/>
            <a:ext cx="3117272" cy="2743200"/>
          </a:xfrm>
          <a:prstGeom prst="rect">
            <a:avLst/>
          </a:prstGeom>
          <a:noFill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478280" y="3795704"/>
            <a:ext cx="3703320" cy="101797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</a:rPr>
              <a:t>Dr </a:t>
            </a:r>
            <a:r>
              <a:rPr kumimoji="0" lang="en-US" sz="160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</a:rPr>
              <a:t>Sajith</a:t>
            </a: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</a:rPr>
              <a:t> </a:t>
            </a:r>
            <a:r>
              <a:rPr kumimoji="0" lang="en-US" sz="160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</a:rPr>
              <a:t>Ahamed</a:t>
            </a: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</a:rPr>
              <a:t>. </a:t>
            </a:r>
            <a:r>
              <a:rPr kumimoji="0" lang="en-US" sz="160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</a:rPr>
              <a:t>Mphil</a:t>
            </a: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</a:rPr>
              <a:t>., PhD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</a:rPr>
              <a:t>Assistant Professor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</a:rPr>
              <a:t>Department of Microbiology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</a:rPr>
              <a:t>H.K.R.H.College</a:t>
            </a:r>
            <a:endParaRPr kumimoji="0" lang="en-US" sz="160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uLnTx/>
              <a:uFillTx/>
              <a:latin typeface="Agency FB" pitchFamily="34" charset="0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gency FB" pitchFamily="34" charset="0"/>
            </a:endParaRPr>
          </a:p>
        </p:txBody>
      </p:sp>
      <p:pic>
        <p:nvPicPr>
          <p:cNvPr id="8" name="Picture 7" descr="Profile – Hajee Karutha Rowther Howdia College, Uthamapalay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90950"/>
            <a:ext cx="1078197" cy="12192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52472" y="97631"/>
            <a:ext cx="8191528" cy="1102519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  <a:ea typeface="+mj-ea"/>
                <a:cs typeface="+mj-cs"/>
              </a:rPr>
              <a:t>Subject Name – </a:t>
            </a:r>
            <a:r>
              <a:rPr lang="en-US" sz="2600" dirty="0" smtClean="0">
                <a:solidFill>
                  <a:srgbClr val="002060"/>
                </a:solidFill>
                <a:latin typeface="Agency FB" pitchFamily="34" charset="0"/>
              </a:rPr>
              <a:t>Recombinant DNA Technology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  <a:ea typeface="+mj-ea"/>
                <a:cs typeface="+mj-cs"/>
              </a:rPr>
              <a:t/>
            </a:r>
            <a:b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gency FB" pitchFamily="34" charset="0"/>
                <a:ea typeface="+mj-ea"/>
                <a:cs typeface="+mj-cs"/>
              </a:rPr>
            </a:b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9142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Subject Code –</a:t>
            </a:r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17UMBC61</a:t>
            </a:r>
            <a:endParaRPr lang="en-US" dirty="0" smtClean="0">
              <a:solidFill>
                <a:srgbClr val="002060"/>
              </a:solidFill>
              <a:latin typeface="Agency FB" pitchFamily="34" charset="0"/>
            </a:endParaRP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Agency FB" pitchFamily="34" charset="0"/>
                <a:cs typeface="Andalus" pitchFamily="18" charset="-78"/>
              </a:rPr>
              <a:t>Semester : III</a:t>
            </a:r>
          </a:p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Agency FB" pitchFamily="34" charset="0"/>
                <a:cs typeface="Andalus" pitchFamily="18" charset="-78"/>
              </a:rPr>
              <a:t>Programme : B. Sc. Microbiology</a:t>
            </a:r>
            <a:r>
              <a:rPr lang="en-US" dirty="0" smtClean="0">
                <a:solidFill>
                  <a:srgbClr val="002060"/>
                </a:solidFill>
                <a:latin typeface="Agency FB" pitchFamily="34" charset="0"/>
              </a:rPr>
              <a:t> </a:t>
            </a:r>
            <a:br>
              <a:rPr lang="en-US" dirty="0" smtClean="0">
                <a:solidFill>
                  <a:srgbClr val="002060"/>
                </a:solidFill>
                <a:latin typeface="Agency FB" pitchFamily="34" charset="0"/>
              </a:rPr>
            </a:br>
            <a:endParaRPr lang="en-US" dirty="0">
              <a:solidFill>
                <a:srgbClr val="00206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transformation gene transfer"/>
          <p:cNvPicPr>
            <a:picLocks noChangeAspect="1" noChangeArrowheads="1"/>
          </p:cNvPicPr>
          <p:nvPr/>
        </p:nvPicPr>
        <p:blipFill>
          <a:blip r:embed="rId2"/>
          <a:srcRect t="12295"/>
          <a:stretch>
            <a:fillRect/>
          </a:stretch>
        </p:blipFill>
        <p:spPr bwMode="auto">
          <a:xfrm>
            <a:off x="533400" y="1686847"/>
            <a:ext cx="8474438" cy="265655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62865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ernard MT Condensed" pitchFamily="18" charset="0"/>
              </a:rPr>
              <a:t>METHODS OF GENE TRANSFER</a:t>
            </a:r>
            <a:br>
              <a:rPr lang="en-US" dirty="0" smtClean="0">
                <a:solidFill>
                  <a:srgbClr val="002060"/>
                </a:solidFill>
                <a:latin typeface="Bernard MT Condensed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Bernard MT Condensed" pitchFamily="18" charset="0"/>
              </a:rPr>
              <a:t>- TRANSFORMATION -</a:t>
            </a:r>
            <a:endParaRPr lang="en-US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6076950" cy="3450432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40005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ernard MT Condensed" pitchFamily="18" charset="0"/>
              </a:rPr>
              <a:t>METHODS OF GENE TRANSFER</a:t>
            </a:r>
            <a:br>
              <a:rPr lang="en-US" dirty="0" smtClean="0">
                <a:solidFill>
                  <a:srgbClr val="002060"/>
                </a:solidFill>
                <a:latin typeface="Bernard MT Condensed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Bernard MT Condensed" pitchFamily="18" charset="0"/>
              </a:rPr>
              <a:t>- TRANSFORMATION -</a:t>
            </a:r>
            <a:endParaRPr lang="en-US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transduction mediated gene transf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1714500"/>
            <a:ext cx="5153025" cy="239315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ernard MT Condensed" pitchFamily="18" charset="0"/>
              </a:rPr>
              <a:t>METHODS OF GENE TRANSFER</a:t>
            </a:r>
            <a:br>
              <a:rPr lang="en-US" dirty="0" smtClean="0">
                <a:solidFill>
                  <a:srgbClr val="002060"/>
                </a:solidFill>
                <a:latin typeface="Bernard MT Condensed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Bernard MT Condensed" pitchFamily="18" charset="0"/>
              </a:rPr>
              <a:t>- TRANSDUCTION -</a:t>
            </a:r>
            <a:endParaRPr lang="en-US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microprojectile bombardment techni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4343400" cy="4274458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1543050"/>
            <a:ext cx="4191000" cy="21717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ernard MT Condensed" pitchFamily="18" charset="0"/>
              </a:rPr>
              <a:t>METHODS OF GENE TRANSFER</a:t>
            </a:r>
            <a:br>
              <a:rPr lang="en-US" sz="4000" dirty="0" smtClean="0">
                <a:solidFill>
                  <a:srgbClr val="002060"/>
                </a:solidFill>
                <a:latin typeface="Bernard MT Condensed" pitchFamily="18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Bernard MT Condensed" pitchFamily="18" charset="0"/>
              </a:rPr>
              <a:t> MICROPROJECTILE BOMBARDMENT </a:t>
            </a:r>
            <a:endParaRPr lang="en-US" sz="4000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microprojectile bombardment techni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628900"/>
            <a:ext cx="3352800" cy="2301969"/>
          </a:xfrm>
          <a:prstGeom prst="rect">
            <a:avLst/>
          </a:prstGeom>
          <a:noFill/>
        </p:spPr>
      </p:pic>
      <p:pic>
        <p:nvPicPr>
          <p:cNvPr id="9" name="Picture 6" descr="Overview of microprojectile bombardment by gun powder dev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14450"/>
            <a:ext cx="5183598" cy="2228850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74295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Bernard MT Condensed" pitchFamily="18" charset="0"/>
              </a:rPr>
              <a:t>METHODS OF GENE TRANSFER</a:t>
            </a:r>
            <a:br>
              <a:rPr lang="en-US" sz="4000" dirty="0" smtClean="0">
                <a:solidFill>
                  <a:srgbClr val="002060"/>
                </a:solidFill>
                <a:latin typeface="Bernard MT Condensed" pitchFamily="18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Bernard MT Condensed" pitchFamily="18" charset="0"/>
              </a:rPr>
              <a:t>- MICROPROJECTILE BOMBARDMENT-</a:t>
            </a:r>
            <a:endParaRPr lang="en-US" sz="4000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alkaline phosphatase - rD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306" y="171450"/>
            <a:ext cx="3108694" cy="48006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777478"/>
            <a:ext cx="4038600" cy="32801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ernard MT Condensed" pitchFamily="18" charset="0"/>
              </a:rPr>
              <a:t>GENE CLONING METHOD</a:t>
            </a:r>
            <a:endParaRPr lang="en-US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806178"/>
            <a:ext cx="2971800" cy="13370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Bernard MT Condensed" pitchFamily="18" charset="0"/>
              </a:rPr>
              <a:t>SHEEP CLONING</a:t>
            </a:r>
            <a:endParaRPr lang="en-US" dirty="0">
              <a:solidFill>
                <a:srgbClr val="002060"/>
              </a:solidFill>
              <a:latin typeface="Bernard MT Condensed" pitchFamily="18" charset="0"/>
            </a:endParaRPr>
          </a:p>
        </p:txBody>
      </p:sp>
      <p:pic>
        <p:nvPicPr>
          <p:cNvPr id="16386" name="Picture 2" descr="Image result for alkaline phosphatase - rD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6" y="335757"/>
            <a:ext cx="4486275" cy="44076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65</Words>
  <Application>Microsoft Office PowerPoint</Application>
  <PresentationFormat>On-screen Show (16:9)</PresentationFormat>
  <Paragraphs>18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UNIT 3</vt:lpstr>
      <vt:lpstr>METHODS OF GENE TRANSFER - TRANSFORMATION -</vt:lpstr>
      <vt:lpstr>METHODS OF GENE TRANSFER - TRANSFORMATION -</vt:lpstr>
      <vt:lpstr>METHODS OF GENE TRANSFER - TRANSDUCTION -</vt:lpstr>
      <vt:lpstr>METHODS OF GENE TRANSFER  MICROPROJECTILE BOMBARDMENT </vt:lpstr>
      <vt:lpstr>METHODS OF GENE TRANSFER - MICROPROJECTILE BOMBARDMENT-</vt:lpstr>
      <vt:lpstr>GENE CLONING METHOD</vt:lpstr>
      <vt:lpstr>SHEEP CLONING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HP</dc:creator>
  <cp:lastModifiedBy>HP</cp:lastModifiedBy>
  <cp:revision>5</cp:revision>
  <dcterms:created xsi:type="dcterms:W3CDTF">2019-01-15T10:09:51Z</dcterms:created>
  <dcterms:modified xsi:type="dcterms:W3CDTF">2021-01-26T09:14:12Z</dcterms:modified>
</cp:coreProperties>
</file>