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81EE-2028-4A0D-99A8-08A232AA0B5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645E-5D91-4912-BAD4-88BFF0A8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384"/>
            <a:ext cx="9144000" cy="69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478280" y="5414954"/>
            <a:ext cx="3703320" cy="10179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Musbira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 </a:t>
            </a: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Banu</a:t>
            </a:r>
            <a:endParaRPr kumimoji="0" lang="en-US" sz="160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Assistant Professor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Department of Microbiology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H.K.R.H.College</a:t>
            </a:r>
            <a:endParaRPr kumimoji="0" lang="en-US" sz="160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</a:endParaRPr>
          </a:p>
        </p:txBody>
      </p:sp>
      <p:pic>
        <p:nvPicPr>
          <p:cNvPr id="4" name="Picture 3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10200"/>
            <a:ext cx="1078197" cy="1219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21481"/>
            <a:ext cx="8191528" cy="1102519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Subject Name –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Cell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 Biology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Subject Code –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17UMBA41</a:t>
            </a:r>
            <a:endParaRPr lang="en-US" dirty="0" smtClean="0">
              <a:solidFill>
                <a:srgbClr val="002060"/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ndalus" pitchFamily="18" charset="-78"/>
              </a:rPr>
              <a:t>Semester : 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ndalus" pitchFamily="18" charset="-78"/>
              </a:rPr>
              <a:t>IV</a:t>
            </a:r>
            <a:endParaRPr lang="en-US" dirty="0" smtClean="0">
              <a:solidFill>
                <a:srgbClr val="002060"/>
              </a:solidFill>
              <a:latin typeface="Agency FB" pitchFamily="34" charset="0"/>
              <a:cs typeface="Andalus" pitchFamily="18" charset="-78"/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ndalus" pitchFamily="18" charset="-78"/>
              </a:rPr>
              <a:t>Programme : B. Sc. Microbiology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br>
              <a:rPr lang="en-US" dirty="0" smtClean="0">
                <a:solidFill>
                  <a:srgbClr val="002060"/>
                </a:solidFill>
                <a:latin typeface="Agency FB" pitchFamily="34" charset="0"/>
              </a:rPr>
            </a:br>
            <a:endParaRPr lang="en-US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0"/>
            <a:ext cx="921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6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howdia\Desktop\aaaaaaaaaa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9050" y="0"/>
            <a:ext cx="9413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PLANT CELL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7200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sz="7200" dirty="0">
                <a:latin typeface="Algerian" pitchFamily="82" charset="0"/>
              </a:rPr>
              <a:t>	</a:t>
            </a:r>
            <a:r>
              <a:rPr lang="en-US" sz="7200" dirty="0" smtClean="0">
                <a:latin typeface="Algerian" pitchFamily="82" charset="0"/>
              </a:rPr>
              <a:t>		</a:t>
            </a:r>
          </a:p>
          <a:p>
            <a:pPr>
              <a:buNone/>
            </a:pPr>
            <a:r>
              <a:rPr lang="en-US" sz="7200">
                <a:latin typeface="Algerian" pitchFamily="82" charset="0"/>
              </a:rPr>
              <a:t>	</a:t>
            </a:r>
            <a:r>
              <a:rPr lang="en-US" sz="7200" smtClean="0">
                <a:latin typeface="Algerian" pitchFamily="82" charset="0"/>
              </a:rPr>
              <a:t>			THANK </a:t>
            </a:r>
            <a:r>
              <a:rPr lang="en-US" sz="7200" dirty="0" smtClean="0">
                <a:latin typeface="Algerian" pitchFamily="82" charset="0"/>
              </a:rPr>
              <a:t>YOU</a:t>
            </a:r>
            <a:endParaRPr lang="en-US" sz="7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ANIMAL CELL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8434" name="AutoShape 2" descr="THANK FOR LISTENING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C:\Documents and Settings\howdia\Desktop\bbbbbbbbb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0"/>
            <a:ext cx="921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0"/>
            <a:ext cx="921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On-screen Show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PLANT CELL</vt:lpstr>
      <vt:lpstr>ANIMAL CELL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howdia</dc:creator>
  <cp:lastModifiedBy>HP</cp:lastModifiedBy>
  <cp:revision>21</cp:revision>
  <dcterms:created xsi:type="dcterms:W3CDTF">2019-01-29T10:07:30Z</dcterms:created>
  <dcterms:modified xsi:type="dcterms:W3CDTF">2021-01-27T08:14:10Z</dcterms:modified>
</cp:coreProperties>
</file>