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82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83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015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14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75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68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5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51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913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34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2701-6970-4E1E-B3CE-3A881283CA2F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9294-4E0A-4D18-B73F-F169740989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185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TYPES OF CELL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78280" y="5414954"/>
            <a:ext cx="3703320" cy="101797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Musbira</a:t>
            </a: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 </a:t>
            </a: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Banu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Assistant Professor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Department of Microbiology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</a:rPr>
              <a:t>H.K.R.H.College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</a:endParaRPr>
          </a:p>
        </p:txBody>
      </p:sp>
      <p:pic>
        <p:nvPicPr>
          <p:cNvPr id="4" name="Picture 3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410200"/>
            <a:ext cx="1078197" cy="1219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421481"/>
            <a:ext cx="8191528" cy="110251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Subject Name – </a:t>
            </a:r>
            <a:r>
              <a:rPr kumimoji="0" lang="en-US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Cell</a:t>
            </a:r>
            <a:r>
              <a:rPr kumimoji="0" lang="en-US" sz="2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Agency FB" pitchFamily="34" charset="0"/>
                <a:ea typeface="+mj-ea"/>
                <a:cs typeface="+mj-cs"/>
              </a:rPr>
              <a:t> Biology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52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Subject Code –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17UMBA41</a:t>
            </a:r>
            <a:endParaRPr lang="en-US" dirty="0" smtClean="0">
              <a:solidFill>
                <a:srgbClr val="002060"/>
              </a:solidFill>
              <a:latin typeface="Agency FB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Semester : 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IV</a:t>
            </a:r>
            <a:endParaRPr lang="en-US" dirty="0" smtClean="0">
              <a:solidFill>
                <a:srgbClr val="002060"/>
              </a:solidFill>
              <a:latin typeface="Agency FB" pitchFamily="34" charset="0"/>
              <a:cs typeface="Andalus" pitchFamily="18" charset="-78"/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  <a:latin typeface="Agency FB" pitchFamily="34" charset="0"/>
                <a:cs typeface="Andalus" pitchFamily="18" charset="-78"/>
              </a:rPr>
              <a:t>Programme : B. Sc. Microbiology</a:t>
            </a:r>
            <a:r>
              <a:rPr lang="en-US" dirty="0" smtClean="0">
                <a:solidFill>
                  <a:srgbClr val="002060"/>
                </a:solidFill>
                <a:latin typeface="Agency FB" pitchFamily="34" charset="0"/>
              </a:rPr>
              <a:t> </a:t>
            </a:r>
            <a:br>
              <a:rPr lang="en-US" dirty="0" smtClean="0">
                <a:solidFill>
                  <a:srgbClr val="002060"/>
                </a:solidFill>
                <a:latin typeface="Agency FB" pitchFamily="34" charset="0"/>
              </a:rPr>
            </a:br>
            <a:endParaRPr lang="en-US" dirty="0">
              <a:solidFill>
                <a:srgbClr val="00206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7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Cells are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structural and functional units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life. However virus is an exception because it lacks a cell.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 are classified in to Two types based on the presence or absence of Nucleus.</a:t>
            </a: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Eukaryotic cell                               Prokaryotic cell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Callout 3"/>
          <p:cNvSpPr/>
          <p:nvPr/>
        </p:nvSpPr>
        <p:spPr>
          <a:xfrm>
            <a:off x="3442855" y="3505200"/>
            <a:ext cx="1219200" cy="1295400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588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Eukaryotic cell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0" dirty="0" smtClean="0">
              <a:solidFill>
                <a:srgbClr val="000000"/>
              </a:solidFill>
              <a:effectLst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Eukaryote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or organism that possesses a clearly 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nucleus. The 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eukaryotic cell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has a nuclear membrane that surrounds the nucleus, in which the well-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en-US" sz="16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chromosomes (bodies containing the hereditary material) are located.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cell of algae, Fungi, Bryophytes, Vascular Plants, Protozoa and All animal and plants are eukaryotic.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1600" b="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Eukaryotic cell are originated from prokaryotic cell.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1600" b="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65108"/>
            <a:ext cx="4876799" cy="338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4241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eukaryotic cells are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size, Each cell is surrounded by a plasma membrane.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plant cell….&gt;&gt;&gt;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wall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around plasma membrane.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Contain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Cellulose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polysaccharide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 is filled with a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jelly- like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called Cytoplasm.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Eukaryotic contain Membrane bound bodies is called Organelles…&gt;&gt;&gt; Mitochondria, plasmid, Endoplasmic reticulum, Ribosome, Golgi bodies, lysosome, Vacuoles, Centrioles.. Etc.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photosynthetic apparatus is in the form of Plastids, They contain chlorophyll-a and chlorophyll-b. It is characterized feature of the plant cell.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1752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6585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Some eukaryotic cell contain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locomotory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structure like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pseudopodia, flagella,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cilia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,etc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also contain nucleus, nucleus filled with nucleoplasm and chromosome.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Nucleolus is a small body lying inside the nucleus, it is involved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synthesis.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Nucleus of eukaryotic cell contain thread like structure called chromosome.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chromosome number is always more than one.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Chromosomes are composed of DNA and basic protein called histones.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8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Prokaryotic cell</a:t>
            </a:r>
            <a:br>
              <a:rPr lang="en-US" sz="2800" b="1" dirty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prokaryote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usually a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unicellular organism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sometimes a multi cellular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organism.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lacks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membrane-bound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nucleus, mitochondria, or any other membrane-bound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organelle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prokaryote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comes 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Greek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"before" and </a:t>
            </a:r>
            <a:r>
              <a:rPr lang="el-G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karyon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"nut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kernel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Prokaryotes are divided into two domains,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Archea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Bacteria. In contrast,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species.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nuclear material without a nuclear membrane is called incipient nucleus (or)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Nucleoid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contains a single circular chromosome formed of a double stranded - DNA.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cells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 and blue-green algae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prokaryotic cells.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15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554" y="914401"/>
            <a:ext cx="3752446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685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Prokaryotic cells are smaller in size. Its surrounded by plasma membrane.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Plasma membrane are composed of amino acid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muramic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 but not cellulose.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Prokaryotic cell are absence of organelles such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mitochondiria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golgi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complex,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Lysosome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Endoplasmic reticulum, Vacuoles, etc..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77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Prokaryotic cell is contain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ribosome,but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they are smaller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size.They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are 70S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tpes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Centrioles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absents from prokaryotic.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photosynthetic apparatus is in the form of  lamellae. They contain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chlorophyll-a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blue green algae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bacteria.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0400" y="304800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Structure of prokaryotic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4921984"/>
            <a:ext cx="838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Example ….&gt;&gt;&gt; Bacterial cell contain simple flagella. The DNA is located in a special region of protoplasm called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nucleoid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Prokaryotic contain a single chromosome. This chromosome is small and circular.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formed a double stranded DNA ,the protein being absent in prokaryotic.</a:t>
            </a:r>
          </a:p>
        </p:txBody>
      </p:sp>
    </p:spTree>
    <p:extLst>
      <p:ext uri="{BB962C8B-B14F-4D97-AF65-F5344CB8AC3E}">
        <p14:creationId xmlns="" xmlns:p14="http://schemas.microsoft.com/office/powerpoint/2010/main" val="45455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Function of Cell.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819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Cells make the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body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 plant as animal.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 exists inside the cell.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unicellular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organisms, a single cell does all the function of an organism.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organism, the cells make up organ and organ system.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Cells has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eat, Digest, Respire, Secrete,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all other function.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cells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 and blue-green algae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prokaryotic cells.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62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Difference between Eukaryotic cell and  prokaryotic cell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48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3956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583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TYPES OF CELL</vt:lpstr>
      <vt:lpstr>Introduction</vt:lpstr>
      <vt:lpstr>Eukaryotic cell</vt:lpstr>
      <vt:lpstr>Slide 4</vt:lpstr>
      <vt:lpstr>Slide 5</vt:lpstr>
      <vt:lpstr> Prokaryotic cell </vt:lpstr>
      <vt:lpstr>Slide 7</vt:lpstr>
      <vt:lpstr>Function of Cell.</vt:lpstr>
      <vt:lpstr>Difference between Eukaryotic cell and  prokaryotic cell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CELL</dc:title>
  <dc:creator>hp</dc:creator>
  <cp:lastModifiedBy>HP</cp:lastModifiedBy>
  <cp:revision>33</cp:revision>
  <dcterms:created xsi:type="dcterms:W3CDTF">2018-11-24T02:16:39Z</dcterms:created>
  <dcterms:modified xsi:type="dcterms:W3CDTF">2021-01-27T08:15:16Z</dcterms:modified>
</cp:coreProperties>
</file>