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5" r:id="rId4"/>
    <p:sldId id="268" r:id="rId5"/>
    <p:sldId id="269" r:id="rId6"/>
    <p:sldId id="267" r:id="rId7"/>
    <p:sldId id="270" r:id="rId8"/>
    <p:sldId id="266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72" autoAdjust="0"/>
    <p:restoredTop sz="94660"/>
  </p:normalViewPr>
  <p:slideViewPr>
    <p:cSldViewPr>
      <p:cViewPr>
        <p:scale>
          <a:sx n="75" d="100"/>
          <a:sy n="75" d="100"/>
        </p:scale>
        <p:origin x="-4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: </a:t>
            </a:r>
            <a:r>
              <a:rPr lang="en-US" dirty="0" err="1" smtClean="0">
                <a:latin typeface="Baamini" pitchFamily="2" charset="0"/>
              </a:rPr>
              <a:t>u.fhh;j;jpf</a:t>
            </a:r>
            <a:r>
              <a:rPr lang="en-US" dirty="0" smtClean="0">
                <a:latin typeface="Baamini" pitchFamily="2" charset="0"/>
              </a:rPr>
              <a:t>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gzpapd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ngah</a:t>
            </a:r>
            <a:r>
              <a:rPr lang="en-US" dirty="0" smtClean="0">
                <a:latin typeface="Baamini" pitchFamily="2" charset="0"/>
              </a:rPr>
              <a:t>; 	: </a:t>
            </a:r>
            <a:r>
              <a:rPr lang="en-US" dirty="0" err="1" smtClean="0">
                <a:latin typeface="Baamini" pitchFamily="2" charset="0"/>
              </a:rPr>
              <a:t>cjtpg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Nguhrphpah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Jiw</a:t>
            </a:r>
            <a:r>
              <a:rPr lang="en-US" dirty="0" smtClean="0">
                <a:latin typeface="Baamini" pitchFamily="2" charset="0"/>
              </a:rPr>
              <a:t> 			: </a:t>
            </a:r>
            <a:r>
              <a:rPr lang="en-US" dirty="0" err="1" smtClean="0">
                <a:latin typeface="Baamini" pitchFamily="2" charset="0"/>
              </a:rPr>
              <a:t>jkpo;j;Jiw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Mz;L</a:t>
            </a:r>
            <a:r>
              <a:rPr lang="en-US" dirty="0" smtClean="0">
                <a:latin typeface="Baamini" pitchFamily="2" charset="0"/>
              </a:rPr>
              <a:t>			: ,</a:t>
            </a:r>
            <a:r>
              <a:rPr lang="en-US" dirty="0" err="1" smtClean="0">
                <a:latin typeface="Baamini" pitchFamily="2" charset="0"/>
              </a:rPr>
              <a:t>uz;lhk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Mz;L</a:t>
            </a: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			: </a:t>
            </a:r>
            <a:r>
              <a:rPr lang="en-US" dirty="0" err="1" smtClean="0">
                <a:latin typeface="Baamini" pitchFamily="2" charset="0"/>
              </a:rPr>
              <a:t>ehd;fhk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gUtk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err="1" smtClean="0">
                <a:latin typeface="Baamini" pitchFamily="2" charset="0"/>
              </a:rPr>
              <a:t>ghlk</a:t>
            </a:r>
            <a:r>
              <a:rPr lang="en-US" dirty="0" smtClean="0">
                <a:latin typeface="Baamini" pitchFamily="2" charset="0"/>
              </a:rPr>
              <a:t>;				: </a:t>
            </a:r>
            <a:r>
              <a:rPr lang="en-US" dirty="0" err="1" smtClean="0">
                <a:latin typeface="Baamini" pitchFamily="2" charset="0"/>
              </a:rPr>
              <a:t>rq;f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yf;fpak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latin typeface="Baamini" pitchFamily="2" charset="0"/>
              </a:rPr>
              <a:t>					  (</a:t>
            </a:r>
            <a:r>
              <a:rPr lang="en-US" dirty="0" err="1" smtClean="0">
                <a:latin typeface="Baamini" pitchFamily="2" charset="0"/>
              </a:rPr>
              <a:t>topghl;Lg;ghly;fs</a:t>
            </a:r>
            <a:r>
              <a:rPr lang="en-US" dirty="0" smtClean="0">
                <a:latin typeface="Baamini" pitchFamily="2" charset="0"/>
              </a:rPr>
              <a:t>;)	</a:t>
            </a:r>
          </a:p>
          <a:p>
            <a:pPr>
              <a:buNone/>
            </a:pPr>
            <a:endParaRPr lang="en-US" dirty="0" smtClean="0">
              <a:latin typeface="Baamini" pitchFamily="2" charset="0"/>
            </a:endParaRPr>
          </a:p>
          <a:p>
            <a:pPr>
              <a:buNone/>
            </a:pP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latin typeface="Tamil-Aiswarya" pitchFamily="2" charset="0"/>
            </a:endParaRPr>
          </a:p>
          <a:p>
            <a:pPr algn="ctr">
              <a:buNone/>
            </a:pPr>
            <a:r>
              <a:rPr lang="en-US" sz="7200" dirty="0" err="1" smtClean="0">
                <a:latin typeface="Tamil-Aiswarya" pitchFamily="2" charset="0"/>
              </a:rPr>
              <a:t>ed;wp</a:t>
            </a:r>
            <a:endParaRPr lang="en-US" sz="7200" dirty="0">
              <a:latin typeface="Tamil-Aiswarya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353536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800" b="1" dirty="0" err="1" smtClean="0">
                <a:latin typeface="Baamini" pitchFamily="2" charset="0"/>
              </a:rPr>
              <a:t>rq;f</a:t>
            </a:r>
            <a:r>
              <a:rPr lang="en-US" sz="4800" b="1" dirty="0" smtClean="0">
                <a:latin typeface="Baamini" pitchFamily="2" charset="0"/>
              </a:rPr>
              <a:t> ,</a:t>
            </a:r>
            <a:r>
              <a:rPr lang="en-US" sz="4800" b="1" dirty="0" err="1" smtClean="0">
                <a:latin typeface="Baamini" pitchFamily="2" charset="0"/>
              </a:rPr>
              <a:t>yf;fpak</a:t>
            </a:r>
            <a:r>
              <a:rPr lang="en-US" sz="4800" b="1" dirty="0" smtClean="0">
                <a:latin typeface="Baamini" pitchFamily="2" charset="0"/>
              </a:rPr>
              <a:t>;</a:t>
            </a:r>
            <a:br>
              <a:rPr lang="en-US" sz="4800" b="1" dirty="0" smtClean="0">
                <a:latin typeface="Baamini" pitchFamily="2" charset="0"/>
              </a:rPr>
            </a:br>
            <a:r>
              <a:rPr lang="en-US" sz="4800" b="1" dirty="0" smtClean="0">
                <a:latin typeface="Baamini" pitchFamily="2" charset="0"/>
              </a:rPr>
              <a:t>(</a:t>
            </a:r>
            <a:r>
              <a:rPr lang="en-US" sz="4800" b="1" dirty="0" err="1" smtClean="0">
                <a:latin typeface="Baamini" pitchFamily="2" charset="0"/>
              </a:rPr>
              <a:t>topghl;Lg;ghly;fs</a:t>
            </a:r>
            <a:r>
              <a:rPr lang="en-US" sz="4800" b="1" dirty="0" smtClean="0">
                <a:latin typeface="Baamini" pitchFamily="2" charset="0"/>
              </a:rPr>
              <a:t>;)</a:t>
            </a:r>
            <a:endParaRPr lang="en-US" sz="4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Baamini" pitchFamily="2" charset="0"/>
              </a:rPr>
              <a:t>FwpQ;rpf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flTs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KUfDf;F</a:t>
            </a:r>
            <a:r>
              <a:rPr lang="en-US" dirty="0" smtClean="0">
                <a:latin typeface="Baamini" pitchFamily="2" charset="0"/>
              </a:rPr>
              <a:t/>
            </a:r>
            <a:br>
              <a:rPr lang="en-US" dirty="0" smtClean="0">
                <a:latin typeface="Baamini" pitchFamily="2" charset="0"/>
              </a:rPr>
            </a:br>
            <a:r>
              <a:rPr lang="en-US" dirty="0" err="1" smtClean="0">
                <a:latin typeface="Baamini" pitchFamily="2" charset="0"/>
              </a:rPr>
              <a:t>Fwkfspd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ntspahl;L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rpWjpid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kynuhL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tpiu</a:t>
            </a:r>
            <a:r>
              <a:rPr lang="en-US" sz="1600" dirty="0" smtClean="0">
                <a:latin typeface="Baamini" pitchFamily="2" charset="0"/>
              </a:rPr>
              <a:t>,&gt; </a:t>
            </a:r>
            <a:r>
              <a:rPr lang="en-US" sz="1600" dirty="0" err="1" smtClean="0">
                <a:latin typeface="Baamini" pitchFamily="2" charset="0"/>
              </a:rPr>
              <a:t>kwpmWj;J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Thuzf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nfhbnahL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tapw;gl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epwP</a:t>
            </a:r>
            <a:r>
              <a:rPr lang="en-US" sz="1600" dirty="0" smtClean="0">
                <a:latin typeface="Baamini" pitchFamily="2" charset="0"/>
              </a:rPr>
              <a:t>,&gt;</a:t>
            </a:r>
          </a:p>
          <a:p>
            <a:pPr>
              <a:buNone/>
            </a:pPr>
            <a:r>
              <a:rPr lang="en-US" sz="1600" dirty="0" smtClean="0">
                <a:latin typeface="Baamini" pitchFamily="2" charset="0"/>
              </a:rPr>
              <a:t>CHCH </a:t>
            </a:r>
            <a:r>
              <a:rPr lang="en-US" sz="1600" dirty="0" err="1" smtClean="0">
                <a:latin typeface="Baamini" pitchFamily="2" charset="0"/>
              </a:rPr>
              <a:t>nfhz;l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rPh;nfO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tpotpDk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Mh;tyh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Vj;j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NktU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epiyapDk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Ntyd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ij,a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ntwpmah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fsDk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fhLk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fhTk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ftpd;ngW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JUj;jpAk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MWk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FsDk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NtWgy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itg;Gk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rJf;fKk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re;jpAk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GJg;g+q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flk;Gk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kd;wKk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nghjpapYk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fe;Jil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epiyapDk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khz;jiyf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nfhbnahL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kz;zp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miktu</a:t>
            </a:r>
            <a:r>
              <a:rPr lang="en-US" sz="1600" dirty="0" smtClean="0">
                <a:latin typeface="Baamini" pitchFamily="2" charset="0"/>
              </a:rPr>
              <a:t>&gt; 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nea;NahL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Iatp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mg;gp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Ijciuj;J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Fle;jk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gl;L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nfhOkyh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rpjwp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Kuz;nfhs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cUtpd</a:t>
            </a:r>
            <a:r>
              <a:rPr lang="en-US" sz="1600" dirty="0" smtClean="0">
                <a:latin typeface="Baamini" pitchFamily="2" charset="0"/>
              </a:rPr>
              <a:t>; ,</a:t>
            </a:r>
            <a:r>
              <a:rPr lang="en-US" sz="1600" dirty="0" err="1" smtClean="0">
                <a:latin typeface="Baamini" pitchFamily="2" charset="0"/>
              </a:rPr>
              <a:t>uz;L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cld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cB</a:t>
            </a:r>
            <a:r>
              <a:rPr lang="en-US" sz="1600" dirty="0" smtClean="0">
                <a:latin typeface="Baamini" pitchFamily="2" charset="0"/>
              </a:rPr>
              <a:t>,&gt;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nre;E</a:t>
            </a:r>
            <a:r>
              <a:rPr lang="en-US" sz="1600" dirty="0" smtClean="0">
                <a:latin typeface="Baamini" pitchFamily="2" charset="0"/>
              </a:rPr>
              <a:t>}y; </a:t>
            </a:r>
            <a:r>
              <a:rPr lang="en-US" sz="1600" dirty="0" err="1" smtClean="0">
                <a:latin typeface="Baamini" pitchFamily="2" charset="0"/>
              </a:rPr>
              <a:t>ahj;J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ntz;nghhp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rpjwp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kjtyp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epiy,a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khj;jhl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nfhOtpilf</a:t>
            </a:r>
            <a:r>
              <a:rPr lang="en-US" sz="1600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FUjpnahL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tpiu,a</a:t>
            </a:r>
            <a:r>
              <a:rPr lang="en-US" sz="1600" dirty="0" smtClean="0">
                <a:latin typeface="Baamini" pitchFamily="2" charset="0"/>
              </a:rPr>
              <a:t> J}</a:t>
            </a:r>
            <a:r>
              <a:rPr lang="en-US" sz="1600" dirty="0" err="1" smtClean="0">
                <a:latin typeface="Baamini" pitchFamily="2" charset="0"/>
              </a:rPr>
              <a:t>nts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mhprp</a:t>
            </a:r>
            <a:endParaRPr lang="en-US" sz="1600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rpy;gypr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nra;J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gy;gpug;G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hP</a:t>
            </a:r>
            <a:r>
              <a:rPr lang="en-US" sz="1600" dirty="0" smtClean="0">
                <a:latin typeface="Baamini" pitchFamily="2" charset="0"/>
              </a:rPr>
              <a:t>,&gt;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rpWgR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kQ;rnshL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eWtpiu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njspe;J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ngUe;jz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fztPu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eWe;jz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khiy</a:t>
            </a:r>
            <a:endParaRPr lang="en-US" sz="1600" dirty="0" smtClean="0">
              <a:latin typeface="Baamini" pitchFamily="2" charset="0"/>
            </a:endParaRP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Jizmw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mWj;Jj</a:t>
            </a:r>
            <a:r>
              <a:rPr lang="en-US" sz="1600" dirty="0" smtClean="0">
                <a:latin typeface="Baamini" pitchFamily="2" charset="0"/>
              </a:rPr>
              <a:t>; J}</a:t>
            </a:r>
            <a:r>
              <a:rPr lang="en-US" sz="1600" dirty="0" err="1" smtClean="0">
                <a:latin typeface="Baamini" pitchFamily="2" charset="0"/>
              </a:rPr>
              <a:t>q;f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ehw;wp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espkiyr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rpyk;gpy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ey;efh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tho;j;jp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eWk;Gif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vLj;J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FwpQ;rp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ghb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smtClean="0">
                <a:latin typeface="Baamini" pitchFamily="2" charset="0"/>
              </a:rPr>
              <a:t>,</a:t>
            </a:r>
            <a:r>
              <a:rPr lang="en-US" sz="1600" dirty="0" err="1" smtClean="0">
                <a:latin typeface="Baamini" pitchFamily="2" charset="0"/>
              </a:rPr>
              <a:t>kpo;,ir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mUtpnahL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d;,ak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fwhq;f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cUtg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gy;g+j</a:t>
            </a:r>
            <a:r>
              <a:rPr lang="en-US" sz="1600" dirty="0" smtClean="0">
                <a:latin typeface="Baamini" pitchFamily="2" charset="0"/>
              </a:rPr>
              <a:t>; J}ca;&gt; </a:t>
            </a:r>
            <a:r>
              <a:rPr lang="en-US" sz="1600" dirty="0" err="1" smtClean="0">
                <a:latin typeface="Baamini" pitchFamily="2" charset="0"/>
              </a:rPr>
              <a:t>ntUtuf</a:t>
            </a:r>
            <a:r>
              <a:rPr lang="en-US" sz="1600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Fujpr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nre;jpid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gug;gp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Fwkfs</a:t>
            </a:r>
            <a:r>
              <a:rPr lang="en-US" sz="1600" dirty="0" smtClean="0">
                <a:latin typeface="Baamini" pitchFamily="2" charset="0"/>
              </a:rPr>
              <a:t>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KUF,ak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epWj;jp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Kuzpdh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cl;f</a:t>
            </a:r>
            <a:r>
              <a:rPr lang="en-US" sz="1600" dirty="0" smtClean="0">
                <a:latin typeface="Baamini" pitchFamily="2" charset="0"/>
              </a:rPr>
              <a:t>&gt;</a:t>
            </a:r>
          </a:p>
          <a:p>
            <a:pPr>
              <a:buNone/>
            </a:pPr>
            <a:r>
              <a:rPr lang="en-US" sz="1600" dirty="0" err="1" smtClean="0">
                <a:latin typeface="Baamini" pitchFamily="2" charset="0"/>
              </a:rPr>
              <a:t>KUFMw;Wg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gLj;j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cUnfO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tpay;efh</a:t>
            </a:r>
            <a:r>
              <a:rPr lang="en-US" sz="1600" dirty="0" smtClean="0">
                <a:latin typeface="Baamini" pitchFamily="2" charset="0"/>
              </a:rPr>
              <a:t>;.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Baamini" pitchFamily="2" charset="0"/>
              </a:rPr>
              <a:t>KUfdpd</a:t>
            </a:r>
            <a:r>
              <a:rPr lang="en-US" sz="3600" b="1" dirty="0" smtClean="0">
                <a:latin typeface="Baamini" pitchFamily="2" charset="0"/>
              </a:rPr>
              <a:t>; ,</a:t>
            </a:r>
            <a:r>
              <a:rPr lang="en-US" sz="3600" b="1" dirty="0" err="1" smtClean="0">
                <a:latin typeface="Baamini" pitchFamily="2" charset="0"/>
              </a:rPr>
              <a:t>Ug;gplq;fs</a:t>
            </a:r>
            <a:r>
              <a:rPr lang="en-US" sz="3600" b="1" dirty="0" smtClean="0">
                <a:latin typeface="Baamini" pitchFamily="2" charset="0"/>
              </a:rPr>
              <a:t>;</a:t>
            </a:r>
            <a:endParaRPr lang="en-US" sz="3600" b="1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Fd;WnjhWk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Mlw;fz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epw;wNad;wp</a:t>
            </a:r>
            <a:r>
              <a:rPr lang="en-US" sz="2000" dirty="0" smtClean="0">
                <a:latin typeface="Baamini" pitchFamily="2" charset="0"/>
              </a:rPr>
              <a:t>&gt; </a:t>
            </a:r>
            <a:r>
              <a:rPr lang="en-US" sz="2000" dirty="0" err="1" smtClean="0">
                <a:latin typeface="Baamini" pitchFamily="2" charset="0"/>
              </a:rPr>
              <a:t>rpwpa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jpid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mhprpiag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g+f;fNshL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fye;J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gpug;ghprpahf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itj;J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kwpaWj;Jf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Nfhopf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nfhb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cah;j;J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mt;tplj;Nj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me;j</a:t>
            </a:r>
            <a:r>
              <a:rPr lang="en-US" sz="2000" dirty="0" smtClean="0">
                <a:latin typeface="Baamini" pitchFamily="2" charset="0"/>
              </a:rPr>
              <a:t> ,</a:t>
            </a:r>
            <a:r>
              <a:rPr lang="en-US" sz="2000" dirty="0" err="1" smtClean="0">
                <a:latin typeface="Baamini" pitchFamily="2" charset="0"/>
              </a:rPr>
              <a:t>iwg;nghUs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epw;gjhf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epidj;J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epWj;jp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Ch;fs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NjhWk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vLf;fpd;w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jiyik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nghUe;jpa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tpohtplj;Jk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KUfg;ngUkhd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vOe;jUspapUg;ghd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Baamini" pitchFamily="2" charset="0"/>
              </a:rPr>
              <a:t>		</a:t>
            </a:r>
            <a:r>
              <a:rPr lang="en-US" sz="2000" dirty="0" err="1" smtClean="0">
                <a:latin typeface="Baamini" pitchFamily="2" charset="0"/>
              </a:rPr>
              <a:t>jd;ghy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md;GilNahh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Vj;Jjyhy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kdk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nghUejp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mt;tplj;Jk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Ug;ghd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Ntyd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iog;ig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ntwpahL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fsj;jpYk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Ug;ghd</a:t>
            </a:r>
            <a:r>
              <a:rPr lang="en-US" sz="2000" dirty="0" smtClean="0">
                <a:latin typeface="Baamini" pitchFamily="2" charset="0"/>
              </a:rPr>
              <a:t>;. </a:t>
            </a:r>
            <a:r>
              <a:rPr lang="en-US" sz="2000" dirty="0" err="1" smtClean="0">
                <a:latin typeface="Baamini" pitchFamily="2" charset="0"/>
              </a:rPr>
              <a:t>fhl;bYk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NrhiyapYk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moFngw;w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Mw;wpilf;FiwapYk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Mw;wpYk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Fsj;jpYk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Kw</a:t>
            </a:r>
            <a:r>
              <a:rPr lang="en-US" sz="2000" dirty="0" smtClean="0">
                <a:latin typeface="Baamini" pitchFamily="2" charset="0"/>
              </a:rPr>
              <a:t>;$</a:t>
            </a:r>
            <a:r>
              <a:rPr lang="en-US" sz="2000" dirty="0" err="1" smtClean="0">
                <a:latin typeface="Baamini" pitchFamily="2" charset="0"/>
              </a:rPr>
              <a:t>wg;gl;l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Ch;fsd;wp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NtW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gy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Ch;fspYk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ehw;re;jpapYk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Kr;re;jpapYk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IQ;re;jpapYK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Gjpjhf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kyh;e;Js;s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flg;g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kuj;jpYk</a:t>
            </a:r>
            <a:r>
              <a:rPr lang="en-US" sz="2000" dirty="0" smtClean="0">
                <a:latin typeface="Baamini" pitchFamily="2" charset="0"/>
              </a:rPr>
              <a:t>;&gt; Ch; </a:t>
            </a:r>
            <a:r>
              <a:rPr lang="en-US" sz="2000" dirty="0" err="1" smtClean="0">
                <a:latin typeface="Baamini" pitchFamily="2" charset="0"/>
              </a:rPr>
              <a:t>eLNt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kf;fs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FOkpapUf;Fk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kd;wj;J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kuj;jpYk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Cuk;gyq;fspYk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mUl;Fwpahf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elg;gl;l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jwpfspYk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Kufd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vOe;jUspapUg;ghd</a:t>
            </a:r>
            <a:r>
              <a:rPr lang="en-US" sz="2000" dirty="0" smtClean="0">
                <a:latin typeface="Baamini" pitchFamily="2" charset="0"/>
              </a:rPr>
              <a:t>;.</a:t>
            </a: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latin typeface="Baamini" pitchFamily="2" charset="0"/>
              </a:rPr>
              <a:t>Fskfspd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ntwpahl;L</a:t>
            </a:r>
            <a:r>
              <a:rPr lang="en-US" sz="3200" b="1" dirty="0" smtClean="0">
                <a:latin typeface="Baamini" pitchFamily="2" charset="0"/>
              </a:rPr>
              <a:t/>
            </a:r>
            <a:br>
              <a:rPr lang="en-US" sz="3200" b="1" dirty="0" smtClean="0">
                <a:latin typeface="Baamini" pitchFamily="2" charset="0"/>
              </a:rPr>
            </a:br>
            <a:r>
              <a:rPr lang="en-US" sz="3200" b="1" dirty="0" err="1" smtClean="0">
                <a:latin typeface="Baamini" pitchFamily="2" charset="0"/>
              </a:rPr>
              <a:t>efhpy</a:t>
            </a:r>
            <a:r>
              <a:rPr lang="en-US" sz="3200" b="1" dirty="0" smtClean="0">
                <a:latin typeface="Baamini" pitchFamily="2" charset="0"/>
              </a:rPr>
              <a:t>; </a:t>
            </a:r>
            <a:r>
              <a:rPr lang="en-US" sz="3200" b="1" dirty="0" err="1" smtClean="0">
                <a:latin typeface="Baamini" pitchFamily="2" charset="0"/>
              </a:rPr>
              <a:t>KUfid</a:t>
            </a:r>
            <a:r>
              <a:rPr lang="en-US" sz="3200" b="1" dirty="0" smtClean="0">
                <a:latin typeface="Baamini" pitchFamily="2" charset="0"/>
              </a:rPr>
              <a:t> </a:t>
            </a:r>
            <a:r>
              <a:rPr lang="en-US" sz="3200" b="1" dirty="0" err="1" smtClean="0">
                <a:latin typeface="Baamini" pitchFamily="2" charset="0"/>
              </a:rPr>
              <a:t>Mw;Wg;gLj;jy</a:t>
            </a:r>
            <a:r>
              <a:rPr lang="en-US" sz="3200" b="1" dirty="0" smtClean="0">
                <a:latin typeface="Baamini" pitchFamily="2" charset="0"/>
              </a:rPr>
              <a:t>;</a:t>
            </a:r>
            <a:endParaRPr lang="en-US" sz="3200" b="1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1600" dirty="0" smtClean="0">
                <a:latin typeface="Baamini" pitchFamily="2" charset="0"/>
              </a:rPr>
              <a:t>		</a:t>
            </a:r>
            <a:r>
              <a:rPr lang="en-US" sz="1600" dirty="0" err="1" smtClean="0">
                <a:latin typeface="Baamini" pitchFamily="2" charset="0"/>
              </a:rPr>
              <a:t>nja;tkhLk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Fwg;ngz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khl;rpikg;gl;l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jiyik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rhd;w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Nfhopf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nfhbNahL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nghUe;JkhW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mikj;J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nea;iaAk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ntz;rpW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fLifAk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mg;gp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jhd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topgLtjw;Fhpa</a:t>
            </a:r>
            <a:r>
              <a:rPr lang="en-US" sz="1600" dirty="0" smtClean="0">
                <a:latin typeface="Baamini" pitchFamily="2" charset="0"/>
              </a:rPr>
              <a:t> %y </a:t>
            </a:r>
            <a:r>
              <a:rPr lang="en-US" sz="1600" dirty="0" err="1" smtClean="0">
                <a:latin typeface="Baamini" pitchFamily="2" charset="0"/>
              </a:rPr>
              <a:t>ke;jpuj;ij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kiwthf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Xjp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topgl;Lf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nfhOtpakyh;fisj</a:t>
            </a:r>
            <a:r>
              <a:rPr lang="en-US" sz="1600" dirty="0" smtClean="0">
                <a:latin typeface="Baamini" pitchFamily="2" charset="0"/>
              </a:rPr>
              <a:t>; J}</a:t>
            </a:r>
            <a:r>
              <a:rPr lang="en-US" sz="1600" dirty="0" err="1" smtClean="0">
                <a:latin typeface="Baamini" pitchFamily="2" charset="0"/>
              </a:rPr>
              <a:t>tp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Fdpe;J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if$g;gp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tzq;fp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ntt;NtW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epwj;ijAila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uz;L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Milfis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cLj;Jr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rpte;j</a:t>
            </a:r>
            <a:r>
              <a:rPr lang="en-US" sz="1600" dirty="0" smtClean="0">
                <a:latin typeface="Baamini" pitchFamily="2" charset="0"/>
              </a:rPr>
              <a:t> E}</a:t>
            </a:r>
            <a:r>
              <a:rPr lang="en-US" sz="1600" dirty="0" err="1" smtClean="0">
                <a:latin typeface="Baamini" pitchFamily="2" charset="0"/>
              </a:rPr>
              <a:t>iyf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ifapy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fhg;Gf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fl;b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ntz;nghwpiaj</a:t>
            </a:r>
            <a:r>
              <a:rPr lang="en-US" sz="1600" dirty="0" smtClean="0">
                <a:latin typeface="Baamini" pitchFamily="2" charset="0"/>
              </a:rPr>
              <a:t>; J}</a:t>
            </a:r>
            <a:r>
              <a:rPr lang="en-US" sz="1600" dirty="0" err="1" smtClean="0">
                <a:latin typeface="Baamini" pitchFamily="2" charset="0"/>
              </a:rPr>
              <a:t>tp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typ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kpf;fJk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nghpa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fhiyAilaJk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Mfpa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nfhOj;j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fplhapdJ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FUjpNahL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gpire;j</a:t>
            </a:r>
            <a:r>
              <a:rPr lang="en-US" sz="1600" dirty="0" smtClean="0">
                <a:latin typeface="Baamini" pitchFamily="2" charset="0"/>
              </a:rPr>
              <a:t> J}a </a:t>
            </a:r>
            <a:r>
              <a:rPr lang="en-US" sz="1600" dirty="0" err="1" smtClean="0">
                <a:latin typeface="Baamini" pitchFamily="2" charset="0"/>
              </a:rPr>
              <a:t>nts;shprpiar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rpW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gypahf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l;Lg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gypaplj;jpy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itj;J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rpwpa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gRkQ;rNshL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ewpa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re;jdk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Kjypatw;iwj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njspj;Jg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nghpa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Fsph;r;rp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epiwe;j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nrt;tyhp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khiyiaAk</a:t>
            </a:r>
            <a:r>
              <a:rPr lang="en-US" sz="1600" dirty="0" smtClean="0">
                <a:latin typeface="Baamini" pitchFamily="2" charset="0"/>
              </a:rPr>
              <a:t>; Vida </a:t>
            </a:r>
            <a:r>
              <a:rPr lang="en-US" sz="1600" dirty="0" err="1" smtClean="0">
                <a:latin typeface="Baamini" pitchFamily="2" charset="0"/>
              </a:rPr>
              <a:t>khiyfisAk</a:t>
            </a:r>
            <a:r>
              <a:rPr lang="en-US" sz="1600" dirty="0" smtClean="0">
                <a:latin typeface="Baamini" pitchFamily="2" charset="0"/>
              </a:rPr>
              <a:t>; ,</a:t>
            </a:r>
            <a:r>
              <a:rPr lang="en-US" sz="1600" dirty="0" err="1" smtClean="0">
                <a:latin typeface="Baamini" pitchFamily="2" charset="0"/>
              </a:rPr>
              <a:t>izxj;j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mWj;Jg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ge;jypy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mirAk;gb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njhq;f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tpl;Lr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nrwpe;j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kiyg;gf;fj;J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cs;s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ey;y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Ch;fisg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grpak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gpzpAk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gifAk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ePq;Ff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vd;W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tho;j;jp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ewpa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kzg;nghUisg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Gijj;jpl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me;epyj;jpw;Fhpa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FwpQ;rpg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gz;izg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ghb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Koq;Ffpd;w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mUtpapd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XirAld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gy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irf;fUtpfSk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Koq;f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rpte;j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epwj;jpDila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gy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g+f;fisAk</a:t>
            </a:r>
            <a:r>
              <a:rPr lang="en-US" sz="1600" dirty="0" smtClean="0">
                <a:latin typeface="Baamini" pitchFamily="2" charset="0"/>
              </a:rPr>
              <a:t>; J}</a:t>
            </a:r>
            <a:r>
              <a:rPr lang="en-US" sz="1600" dirty="0" err="1" smtClean="0">
                <a:latin typeface="Baamini" pitchFamily="2" charset="0"/>
              </a:rPr>
              <a:t>tp</a:t>
            </a:r>
            <a:r>
              <a:rPr lang="en-US" sz="1600" dirty="0" smtClean="0">
                <a:latin typeface="Baamini" pitchFamily="2" charset="0"/>
              </a:rPr>
              <a:t>&gt; </a:t>
            </a:r>
            <a:r>
              <a:rPr lang="en-US" sz="1600" dirty="0" err="1" smtClean="0">
                <a:latin typeface="Baamini" pitchFamily="2" charset="0"/>
              </a:rPr>
              <a:t>fz;lthf;F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mr;rk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Njhw;Wk;gb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uj;jj;NjhL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fye;j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rpte;j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jpisahprpiag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gug;gp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itj;J</a:t>
            </a:r>
            <a:r>
              <a:rPr lang="en-US" sz="1600" dirty="0" smtClean="0">
                <a:latin typeface="Baamini" pitchFamily="2" charset="0"/>
              </a:rPr>
              <a:t>&gt; ,</a:t>
            </a:r>
            <a:r>
              <a:rPr lang="en-US" sz="1600" dirty="0" err="1" smtClean="0">
                <a:latin typeface="Baamini" pitchFamily="2" charset="0"/>
              </a:rPr>
              <a:t>iwtd</a:t>
            </a:r>
            <a:r>
              <a:rPr lang="en-US" sz="1600" dirty="0" smtClean="0">
                <a:latin typeface="Baamini" pitchFamily="2" charset="0"/>
              </a:rPr>
              <a:t>; ,td; </a:t>
            </a:r>
            <a:r>
              <a:rPr lang="en-US" sz="1600" dirty="0" err="1" smtClean="0">
                <a:latin typeface="Baamini" pitchFamily="2" charset="0"/>
              </a:rPr>
              <a:t>vd;ghh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mQ;Rk;gbahf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mk;Kufg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ngUkhs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tUk;gb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topg;gLj;jpd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mfw;rpAila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me;efhpd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fz;Nz</a:t>
            </a:r>
            <a:r>
              <a:rPr lang="en-US" sz="1600" dirty="0" smtClean="0">
                <a:latin typeface="Baamini" pitchFamily="2" charset="0"/>
              </a:rPr>
              <a:t>.</a:t>
            </a:r>
            <a:endParaRPr lang="en-US" sz="16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jpUkhy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tho;j;J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Nrty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Xq;F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caph;nfhbNahNah</a:t>
            </a:r>
            <a:r>
              <a:rPr lang="en-US" sz="1800" dirty="0" smtClean="0">
                <a:latin typeface="Baamini" pitchFamily="2" charset="0"/>
              </a:rPr>
              <a:t>!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Nrty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Xq;F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nfhb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epd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cah;nfhb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gid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epd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nfhb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ehQ;rpy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epd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xd;W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cah;nfhb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ahid</a:t>
            </a:r>
            <a:r>
              <a:rPr lang="en-US" sz="18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epd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xd;wh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cah;nfhb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xd;W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d;W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tplKil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mutpd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cly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caph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cUq;F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ctzk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mtd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kbNky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tye;jJ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njhb</a:t>
            </a:r>
            <a:r>
              <a:rPr lang="en-US" sz="1800" dirty="0" smtClean="0">
                <a:latin typeface="Baamini" pitchFamily="2" charset="0"/>
              </a:rPr>
              <a:t>&gt; </a:t>
            </a: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 Kb </a:t>
            </a:r>
            <a:r>
              <a:rPr lang="en-US" sz="1800" dirty="0" err="1" smtClean="0">
                <a:latin typeface="Baamini" pitchFamily="2" charset="0"/>
              </a:rPr>
              <a:t>Nkyd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rpiw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jiyNkyJ</a:t>
            </a:r>
            <a:r>
              <a:rPr lang="en-US" sz="18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rpiw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jiyad</a:t>
            </a:r>
            <a:r>
              <a:rPr lang="en-US" sz="18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ghk;G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gbkjk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rha;j;Njha</a:t>
            </a:r>
            <a:r>
              <a:rPr lang="en-US" sz="1800" dirty="0" smtClean="0">
                <a:latin typeface="Baamini" pitchFamily="2" charset="0"/>
              </a:rPr>
              <a:t>;! </a:t>
            </a:r>
            <a:r>
              <a:rPr lang="en-US" sz="1800" dirty="0" err="1" smtClean="0">
                <a:latin typeface="Baamini" pitchFamily="2" charset="0"/>
              </a:rPr>
              <a:t>gRk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g+zit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nfhbNky</a:t>
            </a:r>
            <a:r>
              <a:rPr lang="en-US" sz="1800" dirty="0" smtClean="0">
                <a:latin typeface="Baamini" pitchFamily="2" charset="0"/>
              </a:rPr>
              <a:t>; ,</a:t>
            </a:r>
            <a:r>
              <a:rPr lang="en-US" sz="1800" dirty="0" err="1" smtClean="0">
                <a:latin typeface="Baamini" pitchFamily="2" charset="0"/>
              </a:rPr>
              <a:t>Ue;jtd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jhf;F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iuaJ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ghk;G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60000"/>
              </a:lnSpc>
              <a:buNone/>
            </a:pPr>
            <a:endParaRPr lang="en-US" sz="1800" dirty="0">
              <a:latin typeface="Baamin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fLeit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mzq;Fk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fLg;Gk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ey;fYk</a:t>
            </a:r>
            <a:r>
              <a:rPr lang="en-US" sz="1800" dirty="0" smtClean="0">
                <a:latin typeface="Baamini" pitchFamily="2" charset="0"/>
              </a:rPr>
              <a:t>;&gt;</a:t>
            </a: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nfhLikAk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nrk;ikAk</a:t>
            </a:r>
            <a:r>
              <a:rPr lang="en-US" sz="1800" dirty="0" smtClean="0">
                <a:latin typeface="Baamini" pitchFamily="2" charset="0"/>
              </a:rPr>
              <a:t>;&lt; </a:t>
            </a:r>
            <a:r>
              <a:rPr lang="en-US" sz="1800" dirty="0" err="1" smtClean="0">
                <a:latin typeface="Baamini" pitchFamily="2" charset="0"/>
              </a:rPr>
              <a:t>ntk;ikAk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jz;ikAk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cs;top</a:t>
            </a:r>
            <a:r>
              <a:rPr lang="en-US" sz="1800" dirty="0" smtClean="0">
                <a:latin typeface="Baamini" pitchFamily="2" charset="0"/>
              </a:rPr>
              <a:t> cilia: ,</a:t>
            </a:r>
            <a:r>
              <a:rPr lang="en-US" sz="1800" dirty="0" err="1" smtClean="0">
                <a:latin typeface="Baamini" pitchFamily="2" charset="0"/>
              </a:rPr>
              <a:t>y;top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itNa</a:t>
            </a:r>
            <a:r>
              <a:rPr lang="en-US" sz="18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Nghw;whh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caphpDk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Nghw;Weh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caphpDk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khw;W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Vkhw;wy</a:t>
            </a:r>
            <a:r>
              <a:rPr lang="en-US" sz="1800" dirty="0" smtClean="0">
                <a:latin typeface="Baamini" pitchFamily="2" charset="0"/>
              </a:rPr>
              <a:t>; ,</a:t>
            </a:r>
            <a:r>
              <a:rPr lang="en-US" sz="1800" dirty="0" err="1" smtClean="0">
                <a:latin typeface="Baamini" pitchFamily="2" charset="0"/>
              </a:rPr>
              <a:t>iyNa</a:t>
            </a:r>
            <a:r>
              <a:rPr lang="en-US" sz="1800" dirty="0" smtClean="0">
                <a:latin typeface="Baamini" pitchFamily="2" charset="0"/>
              </a:rPr>
              <a:t>&gt; </a:t>
            </a:r>
            <a:r>
              <a:rPr lang="en-US" sz="1800" dirty="0" err="1" smtClean="0">
                <a:latin typeface="Baamini" pitchFamily="2" charset="0"/>
              </a:rPr>
              <a:t>epdf;F</a:t>
            </a:r>
            <a:endParaRPr lang="en-US" sz="1800" dirty="0" smtClean="0">
              <a:latin typeface="Baamini" pitchFamily="2" charset="0"/>
            </a:endParaRP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khw;NwhUk</a:t>
            </a:r>
            <a:r>
              <a:rPr lang="en-US" sz="1800" dirty="0" smtClean="0">
                <a:latin typeface="Baamini" pitchFamily="2" charset="0"/>
              </a:rPr>
              <a:t>; ,</a:t>
            </a:r>
            <a:r>
              <a:rPr lang="en-US" sz="1800" dirty="0" err="1" smtClean="0">
                <a:latin typeface="Baamini" pitchFamily="2" charset="0"/>
              </a:rPr>
              <a:t>yh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NfspUk</a:t>
            </a:r>
            <a:r>
              <a:rPr lang="en-US" sz="1800" dirty="0" smtClean="0">
                <a:latin typeface="Baamini" pitchFamily="2" charset="0"/>
              </a:rPr>
              <a:t>; ,</a:t>
            </a:r>
            <a:r>
              <a:rPr lang="en-US" sz="1800" dirty="0" err="1" smtClean="0">
                <a:latin typeface="Baamini" pitchFamily="2" charset="0"/>
              </a:rPr>
              <a:t>yh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vDk</a:t>
            </a:r>
            <a:r>
              <a:rPr lang="en-US" sz="18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70000"/>
              </a:lnSpc>
              <a:buNone/>
            </a:pPr>
            <a:r>
              <a:rPr lang="en-US" sz="1800" dirty="0" err="1" smtClean="0">
                <a:latin typeface="Baamini" pitchFamily="2" charset="0"/>
              </a:rPr>
              <a:t>Ntw;Wik</a:t>
            </a:r>
            <a:r>
              <a:rPr lang="en-US" sz="1800" dirty="0" smtClean="0">
                <a:latin typeface="Baamini" pitchFamily="2" charset="0"/>
              </a:rPr>
              <a:t> ,</a:t>
            </a:r>
            <a:r>
              <a:rPr lang="en-US" sz="1800" dirty="0" err="1" smtClean="0">
                <a:latin typeface="Baamini" pitchFamily="2" charset="0"/>
              </a:rPr>
              <a:t>d;W</a:t>
            </a:r>
            <a:r>
              <a:rPr lang="en-US" sz="1800" dirty="0" smtClean="0">
                <a:latin typeface="Baamini" pitchFamily="2" charset="0"/>
              </a:rPr>
              <a:t>&gt; </a:t>
            </a:r>
            <a:r>
              <a:rPr lang="en-US" sz="1800" dirty="0" err="1" smtClean="0">
                <a:latin typeface="Baamini" pitchFamily="2" charset="0"/>
              </a:rPr>
              <a:t>mJ</a:t>
            </a:r>
            <a:r>
              <a:rPr lang="en-US" sz="1800" dirty="0" smtClean="0">
                <a:latin typeface="Baamini" pitchFamily="2" charset="0"/>
              </a:rPr>
              <a:t> </a:t>
            </a:r>
            <a:r>
              <a:rPr lang="en-US" sz="1800" dirty="0" err="1" smtClean="0">
                <a:latin typeface="Baamini" pitchFamily="2" charset="0"/>
              </a:rPr>
              <a:t>Nghw;Weh;g</a:t>
            </a:r>
            <a:r>
              <a:rPr lang="en-US" sz="1800" dirty="0" smtClean="0">
                <a:latin typeface="Baamini" pitchFamily="2" charset="0"/>
              </a:rPr>
              <a:t>; </a:t>
            </a:r>
            <a:r>
              <a:rPr lang="en-US" sz="1800" dirty="0" err="1" smtClean="0">
                <a:latin typeface="Baamini" pitchFamily="2" charset="0"/>
              </a:rPr>
              <a:t>ngwpNd</a:t>
            </a:r>
            <a:r>
              <a:rPr lang="en-US" sz="1800" dirty="0" smtClean="0">
                <a:latin typeface="Baamini" pitchFamily="2" charset="0"/>
              </a:rPr>
              <a:t>.</a:t>
            </a:r>
            <a:endParaRPr lang="en-US" sz="18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Baamini" pitchFamily="2" charset="0"/>
              </a:rPr>
              <a:t>jpUkhy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tho;j;J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fUlr;Nrty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cUtk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jPl;ba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cah;e;j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cilatd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Nrty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nfhbapid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cdJ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cah;e;j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nfhbDs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xd;W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gidf;nfhb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cdJ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cah;e;j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nfhbapDs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xd;W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fyg;igf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nfhb</a:t>
            </a: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cd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cah;nfhbapDs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xd;W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ahidf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nfhb</a:t>
            </a:r>
            <a:endParaRPr lang="en-US" sz="2000" dirty="0" smtClean="0">
              <a:latin typeface="Baamini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Baamini" pitchFamily="2" charset="0"/>
              </a:rPr>
              <a:t>,</a:t>
            </a:r>
            <a:r>
              <a:rPr lang="en-US" sz="2000" dirty="0" err="1" smtClean="0">
                <a:latin typeface="Baamini" pitchFamily="2" charset="0"/>
              </a:rPr>
              <a:t>t;thW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gynfhbfs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Ue;jhYk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fUlf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nfhbf;F</a:t>
            </a:r>
            <a:r>
              <a:rPr lang="en-US" sz="2000" dirty="0" smtClean="0">
                <a:latin typeface="Baamini" pitchFamily="2" charset="0"/>
              </a:rPr>
              <a:t> &lt;</a:t>
            </a:r>
            <a:r>
              <a:rPr lang="en-US" sz="2000" dirty="0" err="1" smtClean="0">
                <a:latin typeface="Baamini" pitchFamily="2" charset="0"/>
              </a:rPr>
              <a:t>lhfhJ</a:t>
            </a:r>
            <a:r>
              <a:rPr lang="en-US" sz="2000" dirty="0" smtClean="0">
                <a:latin typeface="Baamini" pitchFamily="2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Nfhba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eQ;rpid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cila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ghk;gpd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cliyAk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capiuAk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cz;Zk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fUlid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jhq;fpa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rpwg;G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kpf;f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nfhbahjypd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mjw;F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smtClean="0">
                <a:latin typeface="Baamini" pitchFamily="2" charset="0"/>
              </a:rPr>
              <a:t>&lt;</a:t>
            </a:r>
            <a:r>
              <a:rPr lang="en-US" sz="2000" dirty="0" err="1" smtClean="0">
                <a:latin typeface="Baamini" pitchFamily="2" charset="0"/>
              </a:rPr>
              <a:t>lhfhJ</a:t>
            </a:r>
            <a:r>
              <a:rPr lang="en-US" sz="2000" dirty="0" smtClean="0">
                <a:latin typeface="Baamini" pitchFamily="2" charset="0"/>
              </a:rPr>
              <a:t>. </a:t>
            </a:r>
            <a:r>
              <a:rPr lang="en-US" sz="2000" dirty="0" err="1" smtClean="0">
                <a:latin typeface="Baamini" pitchFamily="2" charset="0"/>
              </a:rPr>
              <a:t>Xg;gw;w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mf;fUldpd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tapw;wpd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Nky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Rw;wpAk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gl;bf;ifahf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fl;lg;gl;lJ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ghk;G</a:t>
            </a:r>
            <a:r>
              <a:rPr lang="en-US" sz="2000" dirty="0" smtClean="0">
                <a:latin typeface="Baamini" pitchFamily="2" charset="0"/>
              </a:rPr>
              <a:t>. </a:t>
            </a:r>
            <a:r>
              <a:rPr lang="en-US" sz="2000" dirty="0" err="1" smtClean="0">
                <a:latin typeface="Baamini" pitchFamily="2" charset="0"/>
              </a:rPr>
              <a:t>mtd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ifapy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njhbahfTk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khiyahfTk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fOj;J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mzpfyd;fshTk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jiyNky</a:t>
            </a:r>
            <a:r>
              <a:rPr lang="en-US" sz="2000" dirty="0" smtClean="0">
                <a:latin typeface="Baamini" pitchFamily="2" charset="0"/>
              </a:rPr>
              <a:t>; #</a:t>
            </a:r>
            <a:r>
              <a:rPr lang="en-US" sz="2000" dirty="0" err="1" smtClean="0">
                <a:latin typeface="Baamini" pitchFamily="2" charset="0"/>
              </a:rPr>
              <a:t>ba</a:t>
            </a:r>
            <a:r>
              <a:rPr lang="en-US" sz="2000" dirty="0" smtClean="0">
                <a:latin typeface="Baamini" pitchFamily="2" charset="0"/>
              </a:rPr>
              <a:t> #</a:t>
            </a:r>
            <a:r>
              <a:rPr lang="en-US" sz="2000" dirty="0" err="1" smtClean="0">
                <a:latin typeface="Baamini" pitchFamily="2" charset="0"/>
              </a:rPr>
              <a:t>l;Lk</a:t>
            </a:r>
            <a:r>
              <a:rPr lang="en-US" sz="2000" dirty="0" smtClean="0">
                <a:latin typeface="Baamini" pitchFamily="2" charset="0"/>
              </a:rPr>
              <a:t>;&gt; </a:t>
            </a:r>
            <a:r>
              <a:rPr lang="en-US" sz="2000" dirty="0" err="1" smtClean="0">
                <a:latin typeface="Baamini" pitchFamily="2" charset="0"/>
              </a:rPr>
              <a:t>rpwFfspy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mzpe;jd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NghyTk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Mfpa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midj;JNk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ghk;GfNsahk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</a:pPr>
            <a:r>
              <a:rPr lang="en-US" sz="2000" dirty="0" err="1" smtClean="0">
                <a:latin typeface="Baamini" pitchFamily="2" charset="0"/>
              </a:rPr>
              <a:t>gifth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typikia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mspj;jtNd</a:t>
            </a:r>
            <a:r>
              <a:rPr lang="en-US" sz="2000" dirty="0" smtClean="0">
                <a:latin typeface="Baamini" pitchFamily="2" charset="0"/>
              </a:rPr>
              <a:t>! </a:t>
            </a:r>
            <a:r>
              <a:rPr lang="en-US" sz="2000" dirty="0" err="1" smtClean="0">
                <a:latin typeface="Baamini" pitchFamily="2" charset="0"/>
              </a:rPr>
              <a:t>nghd;dpwk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cila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cdJ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nfhb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NkypUe;j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mf;fUld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jhf;fp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vLf;Fk</a:t>
            </a:r>
            <a:r>
              <a:rPr lang="en-US" sz="2000" dirty="0" smtClean="0">
                <a:latin typeface="Baamini" pitchFamily="2" charset="0"/>
              </a:rPr>
              <a:t>; ,</a:t>
            </a:r>
            <a:r>
              <a:rPr lang="en-US" sz="2000" dirty="0" err="1" smtClean="0">
                <a:latin typeface="Baamini" pitchFamily="2" charset="0"/>
              </a:rPr>
              <a:t>iuAk</a:t>
            </a:r>
            <a:r>
              <a:rPr lang="en-US" sz="2000" dirty="0" smtClean="0">
                <a:latin typeface="Baamini" pitchFamily="2" charset="0"/>
              </a:rPr>
              <a:t>; </a:t>
            </a:r>
            <a:r>
              <a:rPr lang="en-US" sz="2000" dirty="0" err="1" smtClean="0">
                <a:latin typeface="Baamini" pitchFamily="2" charset="0"/>
              </a:rPr>
              <a:t>ghk;Ng</a:t>
            </a:r>
            <a:r>
              <a:rPr lang="en-US" sz="2000" dirty="0" smtClean="0">
                <a:latin typeface="Baamini" pitchFamily="2" charset="0"/>
              </a:rPr>
              <a:t> </a:t>
            </a:r>
            <a:r>
              <a:rPr lang="en-US" sz="2000" dirty="0" err="1" smtClean="0">
                <a:latin typeface="Baamini" pitchFamily="2" charset="0"/>
              </a:rPr>
              <a:t>MFk</a:t>
            </a:r>
            <a:r>
              <a:rPr lang="en-US" sz="2000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Baamini" pitchFamily="2" charset="0"/>
              </a:rPr>
              <a:t>khiyf</a:t>
            </a:r>
            <a:r>
              <a:rPr lang="en-US" sz="2800" b="1" dirty="0" smtClean="0">
                <a:latin typeface="Baamini" pitchFamily="2" charset="0"/>
              </a:rPr>
              <a:t>; </a:t>
            </a:r>
            <a:r>
              <a:rPr lang="en-US" sz="2800" b="1" dirty="0" err="1" smtClean="0">
                <a:latin typeface="Baamini" pitchFamily="2" charset="0"/>
              </a:rPr>
              <a:t>fhyj;jpy</a:t>
            </a:r>
            <a:r>
              <a:rPr lang="en-US" sz="2800" b="1" dirty="0" smtClean="0">
                <a:latin typeface="Baamini" pitchFamily="2" charset="0"/>
              </a:rPr>
              <a:t>; </a:t>
            </a:r>
            <a:r>
              <a:rPr lang="en-US" sz="2800" b="1" dirty="0" err="1" smtClean="0">
                <a:latin typeface="Baamini" pitchFamily="2" charset="0"/>
              </a:rPr>
              <a:t>ngz;fs</a:t>
            </a:r>
            <a:r>
              <a:rPr lang="en-US" sz="2800" b="1" dirty="0" smtClean="0">
                <a:latin typeface="Baamini" pitchFamily="2" charset="0"/>
              </a:rPr>
              <a:t>;</a:t>
            </a:r>
            <a:br>
              <a:rPr lang="en-US" sz="2800" b="1" dirty="0" smtClean="0">
                <a:latin typeface="Baamini" pitchFamily="2" charset="0"/>
              </a:rPr>
            </a:br>
            <a:r>
              <a:rPr lang="en-US" sz="2800" b="1" dirty="0" err="1" smtClean="0">
                <a:latin typeface="Baamini" pitchFamily="2" charset="0"/>
              </a:rPr>
              <a:t>nja;tj;ij</a:t>
            </a:r>
            <a:r>
              <a:rPr lang="en-US" sz="2800" b="1" dirty="0" smtClean="0">
                <a:latin typeface="Baamini" pitchFamily="2" charset="0"/>
              </a:rPr>
              <a:t> </a:t>
            </a:r>
            <a:r>
              <a:rPr lang="en-US" sz="2800" b="1" dirty="0" err="1" smtClean="0">
                <a:latin typeface="Baamini" pitchFamily="2" charset="0"/>
              </a:rPr>
              <a:t>tzq;Fjy</a:t>
            </a:r>
            <a:r>
              <a:rPr lang="en-US" sz="2800" b="1" dirty="0" smtClean="0">
                <a:latin typeface="Baamini" pitchFamily="2" charset="0"/>
              </a:rPr>
              <a:t>;</a:t>
            </a:r>
            <a:endParaRPr lang="en-US" sz="2800" b="1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600" dirty="0" err="1" smtClean="0">
                <a:latin typeface="Baamini" pitchFamily="2" charset="0"/>
              </a:rPr>
              <a:t>nts;sp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ts;sp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tPq;F</a:t>
            </a:r>
            <a:r>
              <a:rPr lang="en-US" sz="1600" dirty="0" smtClean="0">
                <a:latin typeface="Baamini" pitchFamily="2" charset="0"/>
              </a:rPr>
              <a:t> ,</a:t>
            </a:r>
            <a:r>
              <a:rPr lang="en-US" sz="1600" dirty="0" err="1" smtClean="0">
                <a:latin typeface="Baamini" pitchFamily="2" charset="0"/>
              </a:rPr>
              <a:t>iwg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gizj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Njhs</a:t>
            </a:r>
            <a:r>
              <a:rPr lang="en-US" sz="1600" dirty="0" smtClean="0">
                <a:latin typeface="Baamini" pitchFamily="2" charset="0"/>
              </a:rPr>
              <a:t>;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err="1" smtClean="0">
                <a:latin typeface="Baamini" pitchFamily="2" charset="0"/>
              </a:rPr>
              <a:t>nkj;njd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rhay</a:t>
            </a:r>
            <a:r>
              <a:rPr lang="en-US" sz="1600" dirty="0" smtClean="0">
                <a:latin typeface="Baamini" pitchFamily="2" charset="0"/>
              </a:rPr>
              <a:t>;&gt; </a:t>
            </a:r>
            <a:r>
              <a:rPr lang="en-US" sz="1600" dirty="0" err="1" smtClean="0">
                <a:latin typeface="Baamini" pitchFamily="2" charset="0"/>
              </a:rPr>
              <a:t>Kj;J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cwo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KWty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err="1" smtClean="0">
                <a:latin typeface="Baamini" pitchFamily="2" charset="0"/>
              </a:rPr>
              <a:t>G+q;Fiof;F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mkh;e;j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Ve;J</a:t>
            </a:r>
            <a:r>
              <a:rPr lang="en-US" sz="1600" dirty="0" smtClean="0">
                <a:latin typeface="Baamini" pitchFamily="2" charset="0"/>
              </a:rPr>
              <a:t> </a:t>
            </a:r>
            <a:r>
              <a:rPr lang="en-US" sz="1600" dirty="0" err="1" smtClean="0">
                <a:latin typeface="Baamini" pitchFamily="2" charset="0"/>
              </a:rPr>
              <a:t>vopy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kiof;fz</a:t>
            </a:r>
            <a:r>
              <a:rPr lang="en-US" sz="1600" dirty="0" smtClean="0">
                <a:latin typeface="Baamini" pitchFamily="2" charset="0"/>
              </a:rPr>
              <a:t>;&gt;</a:t>
            </a:r>
          </a:p>
          <a:p>
            <a:pPr>
              <a:lnSpc>
                <a:spcPct val="150000"/>
              </a:lnSpc>
              <a:buNone/>
            </a:pPr>
            <a:r>
              <a:rPr lang="en-US" sz="1600" dirty="0" err="1" smtClean="0">
                <a:latin typeface="Baamini" pitchFamily="2" charset="0"/>
              </a:rPr>
              <a:t>kltuy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kfsph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igq;fhy</a:t>
            </a:r>
            <a:r>
              <a:rPr lang="en-US" sz="1600" dirty="0" smtClean="0">
                <a:latin typeface="Baamini" pitchFamily="2" charset="0"/>
              </a:rPr>
              <a:t>; </a:t>
            </a:r>
            <a:r>
              <a:rPr lang="en-US" sz="1600" dirty="0" err="1" smtClean="0">
                <a:latin typeface="Baamini" pitchFamily="2" charset="0"/>
              </a:rPr>
              <a:t>gpj;Jfj;J</a:t>
            </a:r>
            <a:r>
              <a:rPr lang="en-US" sz="1600" dirty="0" smtClean="0">
                <a:latin typeface="Baamini" pitchFamily="2" charset="0"/>
              </a:rPr>
              <a:t>&gt;	</a:t>
            </a:r>
          </a:p>
          <a:p>
            <a:pPr>
              <a:lnSpc>
                <a:spcPct val="150000"/>
              </a:lnSpc>
              <a:buNone/>
            </a:pPr>
            <a:endParaRPr lang="en-US" sz="1600" dirty="0">
              <a:latin typeface="Baamini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400" dirty="0" err="1" smtClean="0">
                <a:latin typeface="Baamini" pitchFamily="2" charset="0"/>
              </a:rPr>
              <a:t>mt;,jo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mtpo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gjk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fko</a:t>
            </a:r>
            <a:r>
              <a:rPr lang="en-US" sz="1400" dirty="0" smtClean="0">
                <a:latin typeface="Baamini" pitchFamily="2" charset="0"/>
              </a:rPr>
              <a:t>&gt; </a:t>
            </a:r>
            <a:r>
              <a:rPr lang="en-US" sz="1400" dirty="0" err="1" smtClean="0">
                <a:latin typeface="Baamini" pitchFamily="2" charset="0"/>
              </a:rPr>
              <a:t>nghOJ</a:t>
            </a:r>
            <a:r>
              <a:rPr lang="en-US" sz="1400" dirty="0" smtClean="0">
                <a:latin typeface="Baamini" pitchFamily="2" charset="0"/>
              </a:rPr>
              <a:t> </a:t>
            </a:r>
            <a:r>
              <a:rPr lang="en-US" sz="1400" dirty="0" err="1" smtClean="0">
                <a:latin typeface="Baamini" pitchFamily="2" charset="0"/>
              </a:rPr>
              <a:t>mwpe;J</a:t>
            </a:r>
            <a:endParaRPr lang="en-US" sz="1400" dirty="0" smtClean="0">
              <a:latin typeface="Baamini" pitchFamily="2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400" dirty="0" smtClean="0">
                <a:latin typeface="Baamini" pitchFamily="2" charset="0"/>
              </a:rPr>
              <a:t>,</a:t>
            </a:r>
            <a:r>
              <a:rPr lang="en-US" sz="1400" dirty="0" err="1" smtClean="0">
                <a:latin typeface="Baamini" pitchFamily="2" charset="0"/>
              </a:rPr>
              <a:t>Uk;G</a:t>
            </a:r>
            <a:r>
              <a:rPr lang="en-US" sz="1400" dirty="0" smtClean="0">
                <a:latin typeface="Baamini" pitchFamily="2" charset="0"/>
              </a:rPr>
              <a:t> </a:t>
            </a:r>
            <a:r>
              <a:rPr lang="en-US" sz="1400" dirty="0" err="1" smtClean="0">
                <a:latin typeface="Baamini" pitchFamily="2" charset="0"/>
              </a:rPr>
              <a:t>nra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tpsf;fpd</a:t>
            </a:r>
            <a:r>
              <a:rPr lang="en-US" sz="1400" dirty="0" smtClean="0">
                <a:latin typeface="Baamini" pitchFamily="2" charset="0"/>
              </a:rPr>
              <a:t>; &lt;</a:t>
            </a:r>
            <a:r>
              <a:rPr lang="en-US" sz="1400" dirty="0" err="1" smtClean="0">
                <a:latin typeface="Baamini" pitchFamily="2" charset="0"/>
              </a:rPr>
              <a:t>h;e;jphp</a:t>
            </a:r>
            <a:r>
              <a:rPr lang="en-US" sz="1400" dirty="0" smtClean="0">
                <a:latin typeface="Baamini" pitchFamily="2" charset="0"/>
              </a:rPr>
              <a:t> </a:t>
            </a:r>
            <a:r>
              <a:rPr lang="en-US" sz="1400" dirty="0" err="1" smtClean="0">
                <a:latin typeface="Baamini" pitchFamily="2" charset="0"/>
              </a:rPr>
              <a:t>nfhsP</a:t>
            </a:r>
            <a:r>
              <a:rPr lang="en-US" sz="1400" dirty="0" smtClean="0">
                <a:latin typeface="Baamini" pitchFamily="2" charset="0"/>
              </a:rPr>
              <a:t>,&gt;</a:t>
            </a:r>
          </a:p>
          <a:p>
            <a:pPr>
              <a:lnSpc>
                <a:spcPct val="150000"/>
              </a:lnSpc>
              <a:buNone/>
            </a:pPr>
            <a:r>
              <a:rPr lang="en-US" sz="1400" dirty="0" err="1" smtClean="0">
                <a:latin typeface="Baamini" pitchFamily="2" charset="0"/>
              </a:rPr>
              <a:t>ney;Yk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kyUk</a:t>
            </a:r>
            <a:r>
              <a:rPr lang="en-US" sz="1400" dirty="0" smtClean="0">
                <a:latin typeface="Baamini" pitchFamily="2" charset="0"/>
              </a:rPr>
              <a:t>; J}ca;&gt; if </a:t>
            </a:r>
            <a:r>
              <a:rPr lang="en-US" sz="1400" dirty="0" err="1" smtClean="0">
                <a:latin typeface="Baamini" pitchFamily="2" charset="0"/>
              </a:rPr>
              <a:t>njhOJ</a:t>
            </a:r>
            <a:r>
              <a:rPr lang="en-US" sz="1400" dirty="0" smtClean="0">
                <a:latin typeface="Baamini" pitchFamily="2" charset="0"/>
              </a:rPr>
              <a:t>&gt;</a:t>
            </a:r>
          </a:p>
          <a:p>
            <a:pPr>
              <a:lnSpc>
                <a:spcPct val="150000"/>
              </a:lnSpc>
              <a:buNone/>
            </a:pPr>
            <a:r>
              <a:rPr lang="en-US" sz="1400" dirty="0" err="1" smtClean="0">
                <a:latin typeface="Baamini" pitchFamily="2" charset="0"/>
              </a:rPr>
              <a:t>ky;yy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Mtzk</a:t>
            </a:r>
            <a:r>
              <a:rPr lang="en-US" sz="1400" dirty="0" smtClean="0">
                <a:latin typeface="Baamini" pitchFamily="2" charset="0"/>
              </a:rPr>
              <a:t>; </a:t>
            </a:r>
            <a:r>
              <a:rPr lang="en-US" sz="1400" dirty="0" err="1" smtClean="0">
                <a:latin typeface="Baamini" pitchFamily="2" charset="0"/>
              </a:rPr>
              <a:t>khiy</a:t>
            </a:r>
            <a:r>
              <a:rPr lang="en-US" sz="1400" dirty="0" smtClean="0">
                <a:latin typeface="Baamini" pitchFamily="2" charset="0"/>
              </a:rPr>
              <a:t> </a:t>
            </a:r>
            <a:r>
              <a:rPr lang="en-US" sz="1400" dirty="0" err="1" smtClean="0">
                <a:latin typeface="Baamini" pitchFamily="2" charset="0"/>
              </a:rPr>
              <a:t>mau</a:t>
            </a:r>
            <a:r>
              <a:rPr lang="en-US" sz="1400" dirty="0" smtClean="0">
                <a:latin typeface="Baamini" pitchFamily="2" charset="0"/>
              </a:rPr>
              <a:t>.</a:t>
            </a:r>
            <a:endParaRPr lang="en-US" sz="1400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Baamini" pitchFamily="2" charset="0"/>
              </a:rPr>
              <a:t>khiyf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fhyj;jpy</a:t>
            </a:r>
            <a:r>
              <a:rPr lang="en-US" b="1" dirty="0" smtClean="0">
                <a:latin typeface="Baamini" pitchFamily="2" charset="0"/>
              </a:rPr>
              <a:t>; </a:t>
            </a:r>
            <a:r>
              <a:rPr lang="en-US" b="1" dirty="0" err="1" smtClean="0">
                <a:latin typeface="Baamini" pitchFamily="2" charset="0"/>
              </a:rPr>
              <a:t>ngz;fs</a:t>
            </a:r>
            <a:r>
              <a:rPr lang="en-US" b="1" dirty="0" smtClean="0">
                <a:latin typeface="Baamini" pitchFamily="2" charset="0"/>
              </a:rPr>
              <a:t>;</a:t>
            </a:r>
            <a:br>
              <a:rPr lang="en-US" b="1" dirty="0" smtClean="0">
                <a:latin typeface="Baamini" pitchFamily="2" charset="0"/>
              </a:rPr>
            </a:br>
            <a:r>
              <a:rPr lang="en-US" b="1" dirty="0" err="1" smtClean="0">
                <a:latin typeface="Baamini" pitchFamily="2" charset="0"/>
              </a:rPr>
              <a:t>nja;tj;ij</a:t>
            </a:r>
            <a:r>
              <a:rPr lang="en-US" b="1" dirty="0" smtClean="0">
                <a:latin typeface="Baamini" pitchFamily="2" charset="0"/>
              </a:rPr>
              <a:t> </a:t>
            </a:r>
            <a:r>
              <a:rPr lang="en-US" b="1" dirty="0" err="1" smtClean="0">
                <a:latin typeface="Baamini" pitchFamily="2" charset="0"/>
              </a:rPr>
              <a:t>tzq;Fjy</a:t>
            </a:r>
            <a:r>
              <a:rPr lang="en-US" b="1" dirty="0" smtClean="0">
                <a:latin typeface="Baamini" pitchFamily="2" charset="0"/>
              </a:rPr>
              <a:t>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aamini" pitchFamily="2" charset="0"/>
              </a:rPr>
              <a:t>kfsph;fs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rq;fpdhy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nra;ag;gl;l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tisay;fs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mzpe;j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ifapid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cilath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aamini" pitchFamily="2" charset="0"/>
              </a:rPr>
              <a:t>Nkj;njd;w</a:t>
            </a:r>
            <a:r>
              <a:rPr lang="en-US" dirty="0" smtClean="0">
                <a:latin typeface="Baamini" pitchFamily="2" charset="0"/>
              </a:rPr>
              <a:t> %</a:t>
            </a:r>
            <a:r>
              <a:rPr lang="en-US" dirty="0" err="1" smtClean="0">
                <a:latin typeface="Baamini" pitchFamily="2" charset="0"/>
              </a:rPr>
              <a:t>q;fPy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Njhypid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cilath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aamini" pitchFamily="2" charset="0"/>
              </a:rPr>
              <a:t>Ik;nghwpfshy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czug;gLk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cz;ikj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jd;ikahfpa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rhay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cilath;fs</a:t>
            </a:r>
            <a:r>
              <a:rPr lang="en-US" dirty="0" smtClean="0">
                <a:latin typeface="Baamini" pitchFamily="2" charset="0"/>
              </a:rPr>
              <a:t>;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aamini" pitchFamily="2" charset="0"/>
              </a:rPr>
              <a:t>Kj;Jg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Nghd;w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gy;ypidAk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nghypTila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kfuf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Fiy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mzpe;j</a:t>
            </a:r>
            <a:r>
              <a:rPr lang="en-US" dirty="0" smtClean="0">
                <a:latin typeface="Baamini" pitchFamily="2" charset="0"/>
              </a:rPr>
              <a:t>&gt; </a:t>
            </a:r>
            <a:r>
              <a:rPr lang="en-US" dirty="0" err="1" smtClean="0">
                <a:latin typeface="Baamini" pitchFamily="2" charset="0"/>
              </a:rPr>
              <a:t>mofpa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fz;fis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cila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ngz;fs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ay;ghd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klikf;Fzj;ijf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nfhz;lth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k;kfsph;fs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gRikahd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fhk;Gfis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nfhz;l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nrk;Ky;iyapd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mUk;Gfis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mofpa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jl;Lf;fspy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itj;jpUg;gh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mit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kyh;e;J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kzk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tPRtijf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nfhz;L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khiyf;fhyk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te;jJ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vd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mwpth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70000"/>
              </a:lnSpc>
            </a:pPr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k;khiyg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nghOjpy</a:t>
            </a:r>
            <a:r>
              <a:rPr lang="en-US" dirty="0" smtClean="0">
                <a:latin typeface="Baamini" pitchFamily="2" charset="0"/>
              </a:rPr>
              <a:t>; ,</a:t>
            </a:r>
            <a:r>
              <a:rPr lang="en-US" dirty="0" err="1" smtClean="0">
                <a:latin typeface="Baamini" pitchFamily="2" charset="0"/>
              </a:rPr>
              <a:t>Uk;gpdhy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nra;ag;gl;l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tpsf;fpy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nea;Njha;j;j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jphpia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nfhOj;Jth</a:t>
            </a:r>
            <a:r>
              <a:rPr lang="en-US" dirty="0" smtClean="0">
                <a:latin typeface="Baamini" pitchFamily="2" charset="0"/>
              </a:rPr>
              <a:t>;.</a:t>
            </a:r>
          </a:p>
          <a:p>
            <a:pPr algn="just">
              <a:lnSpc>
                <a:spcPct val="170000"/>
              </a:lnSpc>
            </a:pPr>
            <a:r>
              <a:rPr lang="en-US" dirty="0" err="1" smtClean="0">
                <a:latin typeface="Baamini" pitchFamily="2" charset="0"/>
              </a:rPr>
              <a:t>ney;iyAk</a:t>
            </a:r>
            <a:r>
              <a:rPr lang="en-US" dirty="0" smtClean="0">
                <a:latin typeface="Baamini" pitchFamily="2" charset="0"/>
              </a:rPr>
              <a:t>;&gt; </a:t>
            </a:r>
            <a:r>
              <a:rPr lang="en-US" dirty="0" err="1" smtClean="0">
                <a:latin typeface="Baamini" pitchFamily="2" charset="0"/>
              </a:rPr>
              <a:t>kyiuAk</a:t>
            </a:r>
            <a:r>
              <a:rPr lang="en-US" dirty="0" smtClean="0">
                <a:latin typeface="Baamini" pitchFamily="2" charset="0"/>
              </a:rPr>
              <a:t>; J}</a:t>
            </a:r>
            <a:r>
              <a:rPr lang="en-US" dirty="0" err="1" smtClean="0">
                <a:latin typeface="Baamini" pitchFamily="2" charset="0"/>
              </a:rPr>
              <a:t>tpf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iff</a:t>
            </a:r>
            <a:r>
              <a:rPr lang="en-US" dirty="0" smtClean="0">
                <a:latin typeface="Baamini" pitchFamily="2" charset="0"/>
              </a:rPr>
              <a:t>;$</a:t>
            </a:r>
            <a:r>
              <a:rPr lang="en-US" dirty="0" err="1" smtClean="0">
                <a:latin typeface="Baamini" pitchFamily="2" charset="0"/>
              </a:rPr>
              <a:t>g;gp</a:t>
            </a:r>
            <a:r>
              <a:rPr lang="en-US" dirty="0" smtClean="0">
                <a:latin typeface="Baamini" pitchFamily="2" charset="0"/>
              </a:rPr>
              <a:t> ,</a:t>
            </a:r>
            <a:r>
              <a:rPr lang="en-US" dirty="0" err="1" smtClean="0">
                <a:latin typeface="Baamini" pitchFamily="2" charset="0"/>
              </a:rPr>
              <a:t>y;Yiw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nja;tj;ij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topgLth</a:t>
            </a:r>
            <a:r>
              <a:rPr lang="en-US" dirty="0" smtClean="0">
                <a:latin typeface="Baamini" pitchFamily="2" charset="0"/>
              </a:rPr>
              <a:t>;. </a:t>
            </a:r>
            <a:r>
              <a:rPr lang="en-US" dirty="0" err="1" smtClean="0">
                <a:latin typeface="Baamini" pitchFamily="2" charset="0"/>
              </a:rPr>
              <a:t>tsk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epiwe;j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Mtz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tPjpfspy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kfsph;fs</a:t>
            </a:r>
            <a:r>
              <a:rPr lang="en-US" dirty="0" smtClean="0">
                <a:latin typeface="Baamini" pitchFamily="2" charset="0"/>
              </a:rPr>
              <a:t>; </a:t>
            </a:r>
            <a:r>
              <a:rPr lang="en-US" dirty="0" err="1" smtClean="0">
                <a:latin typeface="Baamini" pitchFamily="2" charset="0"/>
              </a:rPr>
              <a:t>nja;tj;ij</a:t>
            </a:r>
            <a:r>
              <a:rPr lang="en-US" dirty="0" smtClean="0">
                <a:latin typeface="Baamini" pitchFamily="2" charset="0"/>
              </a:rPr>
              <a:t> </a:t>
            </a:r>
            <a:r>
              <a:rPr lang="en-US" dirty="0" err="1" smtClean="0">
                <a:latin typeface="Baamini" pitchFamily="2" charset="0"/>
              </a:rPr>
              <a:t>tzq;fpdh</a:t>
            </a:r>
            <a:r>
              <a:rPr lang="en-US" dirty="0" smtClean="0">
                <a:latin typeface="Baamini" pitchFamily="2" charset="0"/>
              </a:rPr>
              <a:t>;.</a:t>
            </a:r>
            <a:endParaRPr lang="en-US" dirty="0">
              <a:latin typeface="Ba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702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ngah; : u.fhh;j;jpf;</vt:lpstr>
      <vt:lpstr>rq;f ,yf;fpak; (topghl;Lg;ghly;fs;)</vt:lpstr>
      <vt:lpstr>FwpQ;rpf; flTs; KUfDf;F Fwkfspd; ntspahl;L</vt:lpstr>
      <vt:lpstr>KUfdpd; ,Ug;gplq;fs;</vt:lpstr>
      <vt:lpstr>Fskfspd; ntwpahl;L efhpy; KUfid Mw;Wg;gLj;jy;</vt:lpstr>
      <vt:lpstr>jpUkhy; tho;j;J</vt:lpstr>
      <vt:lpstr>jpUkhy; tho;j;J</vt:lpstr>
      <vt:lpstr>khiyf; fhyj;jpy; ngz;fs; nja;tj;ij tzq;Fjy;</vt:lpstr>
      <vt:lpstr>khiyf; fhyj;jpy; ngz;fs; nja;tj;ij tzq;Fjy;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ngah; : u.fhh;j;jpf;</dc:title>
  <dc:creator>ADMIN</dc:creator>
  <cp:lastModifiedBy>ADMIN</cp:lastModifiedBy>
  <cp:revision>177</cp:revision>
  <dcterms:created xsi:type="dcterms:W3CDTF">2006-08-16T00:00:00Z</dcterms:created>
  <dcterms:modified xsi:type="dcterms:W3CDTF">2021-01-31T16:25:26Z</dcterms:modified>
</cp:coreProperties>
</file>