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/>
        </p:nvSpPr>
        <p:spPr>
          <a:xfrm>
            <a:off x="457200" y="5032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latin typeface="Baamini" pitchFamily="2" charset="0"/>
              </a:rPr>
              <a:t>ngah</a:t>
            </a:r>
            <a:r>
              <a:rPr lang="en-US" dirty="0" smtClean="0">
                <a:latin typeface="Baamini" pitchFamily="2" charset="0"/>
              </a:rPr>
              <a:t>; : </a:t>
            </a:r>
            <a:r>
              <a:rPr lang="en-US" dirty="0" err="1" smtClean="0">
                <a:latin typeface="Baamini" pitchFamily="2" charset="0"/>
              </a:rPr>
              <a:t>u.fhh;j;jpf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/>
        </p:nvSpPr>
        <p:spPr>
          <a:xfrm>
            <a:off x="457200" y="182879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err="1" smtClean="0">
                <a:latin typeface="Baamini" pitchFamily="2" charset="0"/>
              </a:rPr>
              <a:t>gzpapd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ngah</a:t>
            </a:r>
            <a:r>
              <a:rPr lang="en-US" dirty="0" smtClean="0">
                <a:latin typeface="Baamini" pitchFamily="2" charset="0"/>
              </a:rPr>
              <a:t>; 	: </a:t>
            </a:r>
            <a:r>
              <a:rPr lang="en-US" dirty="0" err="1" smtClean="0">
                <a:latin typeface="Baamini" pitchFamily="2" charset="0"/>
              </a:rPr>
              <a:t>cjtpg;Nguhrphpah</a:t>
            </a:r>
            <a:r>
              <a:rPr lang="en-US" dirty="0" smtClean="0">
                <a:latin typeface="Baamini" pitchFamily="2" charset="0"/>
              </a:rPr>
              <a:t>;&gt; </a:t>
            </a:r>
          </a:p>
          <a:p>
            <a:pPr>
              <a:buNone/>
            </a:pPr>
            <a:r>
              <a:rPr lang="en-US" dirty="0" err="1" smtClean="0">
                <a:latin typeface="Baamini" pitchFamily="2" charset="0"/>
              </a:rPr>
              <a:t>Jiw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			: </a:t>
            </a:r>
            <a:r>
              <a:rPr lang="en-US" dirty="0" err="1" smtClean="0">
                <a:latin typeface="Baamini" pitchFamily="2" charset="0"/>
              </a:rPr>
              <a:t>jkpo;j;Jiw</a:t>
            </a:r>
            <a:endParaRPr lang="en-US" dirty="0" smtClean="0">
              <a:latin typeface="Baamini" pitchFamily="2" charset="0"/>
            </a:endParaRPr>
          </a:p>
          <a:p>
            <a:pPr>
              <a:buNone/>
            </a:pPr>
            <a:r>
              <a:rPr lang="en-US" dirty="0" err="1" smtClean="0">
                <a:latin typeface="Baamini" pitchFamily="2" charset="0"/>
              </a:rPr>
              <a:t>Mz;L</a:t>
            </a:r>
            <a:r>
              <a:rPr lang="en-US" dirty="0" smtClean="0">
                <a:latin typeface="Baamini" pitchFamily="2" charset="0"/>
              </a:rPr>
              <a:t>			: </a:t>
            </a:r>
            <a:r>
              <a:rPr lang="en-US" dirty="0" err="1" smtClean="0">
                <a:latin typeface="Baamini" pitchFamily="2" charset="0"/>
              </a:rPr>
              <a:t>Kjyhk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Mz;L</a:t>
            </a:r>
            <a:endParaRPr lang="en-US" dirty="0" smtClean="0">
              <a:latin typeface="Baamini" pitchFamily="2" charset="0"/>
            </a:endParaRPr>
          </a:p>
          <a:p>
            <a:pPr>
              <a:buNone/>
            </a:pPr>
            <a:r>
              <a:rPr lang="en-US" dirty="0" err="1" smtClean="0">
                <a:latin typeface="Baamini" pitchFamily="2" charset="0"/>
              </a:rPr>
              <a:t>gUtk</a:t>
            </a:r>
            <a:r>
              <a:rPr lang="en-US" dirty="0" smtClean="0">
                <a:latin typeface="Baamini" pitchFamily="2" charset="0"/>
              </a:rPr>
              <a:t>;			: ,</a:t>
            </a:r>
            <a:r>
              <a:rPr lang="en-US" dirty="0" err="1" smtClean="0">
                <a:latin typeface="Baamini" pitchFamily="2" charset="0"/>
              </a:rPr>
              <a:t>uz;lhk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gUtk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>
              <a:buNone/>
            </a:pPr>
            <a:r>
              <a:rPr lang="en-US" dirty="0" err="1" smtClean="0">
                <a:latin typeface="Baamini" pitchFamily="2" charset="0"/>
              </a:rPr>
              <a:t>ghlk</a:t>
            </a:r>
            <a:r>
              <a:rPr lang="en-US" dirty="0" smtClean="0">
                <a:latin typeface="Baamini" pitchFamily="2" charset="0"/>
              </a:rPr>
              <a:t>;				: ,</a:t>
            </a:r>
            <a:r>
              <a:rPr lang="en-US" dirty="0" err="1" smtClean="0">
                <a:latin typeface="Baamini" pitchFamily="2" charset="0"/>
              </a:rPr>
              <a:t>ilf;fhy</a:t>
            </a:r>
            <a:r>
              <a:rPr lang="en-US" dirty="0" smtClean="0">
                <a:latin typeface="Baamini" pitchFamily="2" charset="0"/>
              </a:rPr>
              <a:t> ,</a:t>
            </a:r>
            <a:r>
              <a:rPr lang="en-US" dirty="0" err="1" smtClean="0">
                <a:latin typeface="Baamini" pitchFamily="2" charset="0"/>
              </a:rPr>
              <a:t>yf;fpak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Baamini" pitchFamily="2" charset="0"/>
              </a:rPr>
              <a:t>					 (</a:t>
            </a:r>
            <a:r>
              <a:rPr lang="en-US" dirty="0" err="1" smtClean="0">
                <a:latin typeface="Baamini" pitchFamily="2" charset="0"/>
              </a:rPr>
              <a:t>jpUehTf;furh</a:t>
            </a:r>
            <a:r>
              <a:rPr lang="en-US" smtClean="0">
                <a:latin typeface="Baamini" pitchFamily="2" charset="0"/>
              </a:rPr>
              <a:t>;</a:t>
            </a:r>
            <a:endParaRPr lang="en-US" dirty="0" smtClean="0">
              <a:latin typeface="Baamini" pitchFamily="2" charset="0"/>
            </a:endParaRPr>
          </a:p>
          <a:p>
            <a:pPr>
              <a:buNone/>
            </a:pPr>
            <a:r>
              <a:rPr lang="en-US" dirty="0" smtClean="0">
                <a:latin typeface="Baamini" pitchFamily="2" charset="0"/>
              </a:rPr>
              <a:t>					 </a:t>
            </a:r>
            <a:r>
              <a:rPr lang="en-US" dirty="0" err="1" smtClean="0">
                <a:latin typeface="Baamini" pitchFamily="2" charset="0"/>
              </a:rPr>
              <a:t>Njthuk</a:t>
            </a:r>
            <a:r>
              <a:rPr lang="en-US" dirty="0" smtClean="0">
                <a:latin typeface="Baamini" pitchFamily="2" charset="0"/>
              </a:rPr>
              <a:t>;)	</a:t>
            </a:r>
          </a:p>
          <a:p>
            <a:pPr>
              <a:buNone/>
            </a:pPr>
            <a:endParaRPr lang="en-US" dirty="0" smtClean="0">
              <a:latin typeface="Baamini" pitchFamily="2" charset="0"/>
            </a:endParaRPr>
          </a:p>
          <a:p>
            <a:pPr>
              <a:buNone/>
            </a:pP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latin typeface="Baamini" pitchFamily="2" charset="0"/>
              </a:rPr>
              <a:t>		</a:t>
            </a:r>
            <a:r>
              <a:rPr lang="en-US" sz="2800" dirty="0" err="1" smtClean="0">
                <a:latin typeface="Baamini" pitchFamily="2" charset="0"/>
              </a:rPr>
              <a:t>Xtpaj;J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vOjnthz;zh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mofpa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cikNahL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tpUk;gp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tpUg;gtdha</a:t>
            </a:r>
            <a:r>
              <a:rPr lang="en-US" sz="2800" dirty="0" smtClean="0">
                <a:latin typeface="Baamini" pitchFamily="2" charset="0"/>
              </a:rPr>
              <a:t>; - </a:t>
            </a:r>
            <a:r>
              <a:rPr lang="en-US" sz="2800" dirty="0" err="1" smtClean="0">
                <a:latin typeface="Baamini" pitchFamily="2" charset="0"/>
              </a:rPr>
              <a:t>Njth;fs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eLq;Fjiyf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fz;L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flypy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Njhd;wpa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eQ;rpid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cz;L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mOjj;ij</a:t>
            </a:r>
            <a:r>
              <a:rPr lang="en-US" sz="2800" dirty="0" smtClean="0">
                <a:latin typeface="Baamini" pitchFamily="2" charset="0"/>
              </a:rPr>
              <a:t> &lt;</a:t>
            </a:r>
            <a:r>
              <a:rPr lang="en-US" sz="2800" dirty="0" err="1" smtClean="0">
                <a:latin typeface="Baamini" pitchFamily="2" charset="0"/>
              </a:rPr>
              <a:t>e;j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Njtdha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cs;s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njd</a:t>
            </a:r>
            <a:r>
              <a:rPr lang="en-US" sz="2800" dirty="0" smtClean="0">
                <a:latin typeface="Baamini" pitchFamily="2" charset="0"/>
              </a:rPr>
              <a:t>;$</a:t>
            </a:r>
            <a:r>
              <a:rPr lang="en-US" sz="2800" dirty="0" err="1" smtClean="0">
                <a:latin typeface="Baamini" pitchFamily="2" charset="0"/>
              </a:rPr>
              <a:t>ly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jpUthytha;r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rptdbNa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rpe;jpf;fg;ngw;Nwd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ehNd</a:t>
            </a:r>
            <a:r>
              <a:rPr lang="en-US" sz="2800" dirty="0" smtClean="0">
                <a:latin typeface="Baamini" pitchFamily="2" charset="0"/>
              </a:rPr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algn="ctr">
              <a:buNone/>
            </a:pPr>
            <a:r>
              <a:rPr lang="en-US" b="1" dirty="0" err="1" smtClean="0">
                <a:latin typeface="Baamini" pitchFamily="2" charset="0"/>
              </a:rPr>
              <a:t>jpUehTf;furh</a:t>
            </a:r>
            <a:r>
              <a:rPr lang="en-US" b="1" dirty="0" smtClean="0">
                <a:latin typeface="Baamini" pitchFamily="2" charset="0"/>
              </a:rPr>
              <a:t>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Njthuk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US" dirty="0">
              <a:latin typeface="Baamini" pitchFamily="2" charset="0"/>
            </a:endParaRPr>
          </a:p>
        </p:txBody>
      </p:sp>
      <p:pic>
        <p:nvPicPr>
          <p:cNvPr id="12290" name="Picture 2" descr="https://upload.wikimedia.org/wikipedia/commons/thumb/1/18/ApparPerundhagaiyaar.png/220px-ApparPerundhagaiyaa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524000"/>
            <a:ext cx="35814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Baamini" pitchFamily="2" charset="0"/>
              </a:rPr>
              <a:t>Njthuk</a:t>
            </a:r>
            <a:r>
              <a:rPr lang="en-US" dirty="0" smtClean="0">
                <a:latin typeface="Baamini" pitchFamily="2" charset="0"/>
              </a:rPr>
              <a:t>;</a:t>
            </a:r>
            <a:br>
              <a:rPr lang="en-US" dirty="0" smtClean="0">
                <a:latin typeface="Baamini" pitchFamily="2" charset="0"/>
              </a:rPr>
            </a:br>
            <a:r>
              <a:rPr lang="en-US" b="1" dirty="0" smtClean="0">
                <a:latin typeface="Baamini" pitchFamily="2" charset="0"/>
              </a:rPr>
              <a:t> </a:t>
            </a:r>
            <a:r>
              <a:rPr lang="en-US" b="1" dirty="0" err="1" smtClean="0">
                <a:latin typeface="Baamini" pitchFamily="2" charset="0"/>
              </a:rPr>
              <a:t>jpUehTf;furh</a:t>
            </a:r>
            <a:r>
              <a:rPr lang="en-US" b="1" dirty="0" smtClean="0">
                <a:latin typeface="Baamini" pitchFamily="2" charset="0"/>
              </a:rPr>
              <a:t>;</a:t>
            </a:r>
            <a:endParaRPr lang="en-US" dirty="0">
              <a:latin typeface="Baamini" pitchFamily="2" charset="0"/>
            </a:endParaRPr>
          </a:p>
        </p:txBody>
      </p:sp>
      <p:pic>
        <p:nvPicPr>
          <p:cNvPr id="1126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0000" contrast="40000"/>
          </a:blip>
          <a:srcRect l="69757" t="33927" r="4542" b="27604"/>
          <a:stretch>
            <a:fillRect/>
          </a:stretch>
        </p:blipFill>
        <p:spPr bwMode="auto">
          <a:xfrm>
            <a:off x="2209800" y="1524000"/>
            <a:ext cx="480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037"/>
            <a:ext cx="8382000" cy="58975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800" dirty="0" err="1" smtClean="0">
                <a:latin typeface="Baamini" pitchFamily="2" charset="0"/>
              </a:rPr>
              <a:t>Kisj;jhid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nay;yhh;f;Fk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Kd;Nd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Njhd;wp</a:t>
            </a:r>
            <a:endParaRPr lang="en-US" sz="1800" dirty="0" smtClean="0">
              <a:latin typeface="Baamini" pitchFamily="2" charset="0"/>
            </a:endParaRPr>
          </a:p>
          <a:p>
            <a:pPr algn="ctr">
              <a:buNone/>
            </a:pPr>
            <a:r>
              <a:rPr lang="en-US" sz="1800" dirty="0" err="1" smtClean="0">
                <a:latin typeface="Baamini" pitchFamily="2" charset="0"/>
              </a:rPr>
              <a:t>KjpUQ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rilKbNky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Kfpo;ntz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jpq;fs</a:t>
            </a:r>
            <a:r>
              <a:rPr lang="en-US" sz="18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1800" dirty="0" err="1" smtClean="0">
                <a:latin typeface="Baamini" pitchFamily="2" charset="0"/>
              </a:rPr>
              <a:t>tisj;jhid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ty;yRuh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Guq;fs</a:t>
            </a:r>
            <a:r>
              <a:rPr lang="en-US" sz="1800" dirty="0" smtClean="0">
                <a:latin typeface="Baamini" pitchFamily="2" charset="0"/>
              </a:rPr>
              <a:t>; %</a:t>
            </a:r>
            <a:r>
              <a:rPr lang="en-US" sz="1800" dirty="0" err="1" smtClean="0">
                <a:latin typeface="Baamini" pitchFamily="2" charset="0"/>
              </a:rPr>
              <a:t>d;Wk</a:t>
            </a:r>
            <a:r>
              <a:rPr lang="en-US" sz="18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1800" dirty="0" err="1" smtClean="0">
                <a:latin typeface="Baamini" pitchFamily="2" charset="0"/>
              </a:rPr>
              <a:t>tiurpiykh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thRfpkh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ehzhff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Nfhj;Jj</a:t>
            </a:r>
            <a:r>
              <a:rPr lang="en-US" sz="18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1800" dirty="0" err="1" smtClean="0">
                <a:latin typeface="Baamini" pitchFamily="2" charset="0"/>
              </a:rPr>
              <a:t>Jisj;jhidr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Rlruj;jhy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Jts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ePwhj</a:t>
            </a:r>
            <a:r>
              <a:rPr lang="en-US" sz="18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1800" dirty="0" smtClean="0">
                <a:latin typeface="Baamini" pitchFamily="2" charset="0"/>
              </a:rPr>
              <a:t>J}</a:t>
            </a:r>
            <a:r>
              <a:rPr lang="en-US" sz="1800" dirty="0" err="1" smtClean="0">
                <a:latin typeface="Baamini" pitchFamily="2" charset="0"/>
              </a:rPr>
              <a:t>Kj;j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ntz;KWt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YikNah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lhbj</a:t>
            </a:r>
            <a:r>
              <a:rPr lang="en-US" sz="18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1800" dirty="0" err="1" smtClean="0">
                <a:latin typeface="Baamini" pitchFamily="2" charset="0"/>
              </a:rPr>
              <a:t>jpisj;jhidj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njd;tly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jpUth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ytha;r</a:t>
            </a:r>
            <a:r>
              <a:rPr lang="en-US" sz="18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1800" dirty="0" err="1" smtClean="0">
                <a:latin typeface="Baamini" pitchFamily="2" charset="0"/>
              </a:rPr>
              <a:t>rptdbNa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rpe;jpf;fg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ngw;Nwd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ehNd</a:t>
            </a:r>
            <a:r>
              <a:rPr lang="en-US" sz="1800" dirty="0" smtClean="0">
                <a:latin typeface="Baamini" pitchFamily="2" charset="0"/>
              </a:rPr>
              <a:t>.</a:t>
            </a:r>
          </a:p>
          <a:p>
            <a:pPr algn="ctr">
              <a:buNone/>
            </a:pPr>
            <a:endParaRPr lang="en-US" sz="1800" dirty="0" smtClean="0">
              <a:latin typeface="Baamini" pitchFamily="2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Baamini" pitchFamily="2" charset="0"/>
              </a:rPr>
              <a:t>		</a:t>
            </a:r>
            <a:r>
              <a:rPr lang="en-US" sz="1800" dirty="0" err="1" smtClean="0">
                <a:latin typeface="Baamini" pitchFamily="2" charset="0"/>
              </a:rPr>
              <a:t>vy;yhg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nghUs;fspd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Njhw;wj;jpw;Fk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jhd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Kd;Nd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epw;gtdha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nrwpe;j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rilKbNky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gpiwia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tisthfr</a:t>
            </a:r>
            <a:r>
              <a:rPr lang="en-US" sz="1800" dirty="0" smtClean="0">
                <a:latin typeface="Baamini" pitchFamily="2" charset="0"/>
              </a:rPr>
              <a:t>; #</a:t>
            </a:r>
            <a:r>
              <a:rPr lang="en-US" sz="1800" dirty="0" err="1" smtClean="0">
                <a:latin typeface="Baamini" pitchFamily="2" charset="0"/>
              </a:rPr>
              <a:t>batdha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mRuh;fSila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Kk;kjpy;fisAk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NkUkiyia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tpy;yhfTk</a:t>
            </a:r>
            <a:r>
              <a:rPr lang="en-US" sz="1800" dirty="0" smtClean="0">
                <a:latin typeface="Baamini" pitchFamily="2" charset="0"/>
              </a:rPr>
              <a:t>;&gt; </a:t>
            </a:r>
            <a:r>
              <a:rPr lang="en-US" sz="1800" dirty="0" err="1" smtClean="0">
                <a:latin typeface="Baamini" pitchFamily="2" charset="0"/>
              </a:rPr>
              <a:t>thR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vd;w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ghk;gpid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ehdhfTk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nfhz;L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nfhba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mk;gpdhNs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mope;J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rhk;gyhFk;gb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mopj;jtdha</a:t>
            </a:r>
            <a:r>
              <a:rPr lang="en-US" sz="1800" dirty="0" smtClean="0">
                <a:latin typeface="Baamini" pitchFamily="2" charset="0"/>
              </a:rPr>
              <a:t>;&gt; J}a </a:t>
            </a:r>
            <a:r>
              <a:rPr lang="en-US" sz="1800" dirty="0" err="1" smtClean="0">
                <a:latin typeface="Baamini" pitchFamily="2" charset="0"/>
              </a:rPr>
              <a:t>Kj;Jg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Nghd;w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gw;fis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cila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ckhNjtpNahL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tpisahb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kfpo;r;jtdha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mofpa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kJiu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khefuj;J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Mytha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Mfpa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jpUf;Nfhapypy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cfe;jUspapUf;Fk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rptngUkhDila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jpUtbfisNa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jpahdpf;Fk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tha;g;gpid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ahd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ngw;Ws;NsNs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vd;w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jhk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ngw;w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Ngw;wpd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mUikia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czh;e;J</a:t>
            </a:r>
            <a:r>
              <a:rPr lang="en-US" sz="1800" dirty="0" smtClean="0">
                <a:latin typeface="Baamini" pitchFamily="2" charset="0"/>
              </a:rPr>
              <a:t> $</a:t>
            </a:r>
            <a:r>
              <a:rPr lang="en-US" sz="1800" dirty="0" err="1" smtClean="0">
                <a:latin typeface="Baamini" pitchFamily="2" charset="0"/>
              </a:rPr>
              <a:t>wpathwhk</a:t>
            </a:r>
            <a:r>
              <a:rPr lang="en-US" sz="1800" dirty="0" smtClean="0">
                <a:latin typeface="Baamini" pitchFamily="2" charset="0"/>
              </a:rPr>
              <a:t>;.</a:t>
            </a:r>
          </a:p>
          <a:p>
            <a:pPr algn="ctr">
              <a:buNone/>
            </a:pPr>
            <a:endParaRPr lang="en-US" sz="1800" dirty="0" smtClean="0">
              <a:latin typeface="Baamini" pitchFamily="2" charset="0"/>
            </a:endParaRPr>
          </a:p>
          <a:p>
            <a:pPr algn="just">
              <a:buNone/>
            </a:pPr>
            <a:endParaRPr lang="en-US" sz="1800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400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tpz;Zyfpd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Nkyhsh;fs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Nkyhd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jd;id</a:t>
            </a:r>
            <a:endParaRPr lang="en-US" sz="2000" dirty="0" smtClean="0">
              <a:latin typeface="Baamini" pitchFamily="2" charset="0"/>
            </a:endParaRP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NkyhL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Gu%d;Wk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nghbnra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jhidg</a:t>
            </a:r>
            <a:r>
              <a:rPr lang="en-US" sz="20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gz;zpyT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igk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nghopy</a:t>
            </a:r>
            <a:r>
              <a:rPr lang="en-US" sz="2000" dirty="0" smtClean="0">
                <a:latin typeface="Baamini" pitchFamily="2" charset="0"/>
              </a:rPr>
              <a:t>;#o; </a:t>
            </a:r>
            <a:r>
              <a:rPr lang="en-US" sz="2000" dirty="0" err="1" smtClean="0">
                <a:latin typeface="Baamini" pitchFamily="2" charset="0"/>
              </a:rPr>
              <a:t>godj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jhidg</a:t>
            </a:r>
            <a:r>
              <a:rPr lang="en-US" sz="20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gRk;nghd;dpd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epwj;jhidg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guy;ePw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whidg</a:t>
            </a:r>
            <a:r>
              <a:rPr lang="en-US" sz="20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cz;zpyT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rilf;fw;iwf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fq;if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ahisf</a:t>
            </a:r>
            <a:r>
              <a:rPr lang="en-US" sz="20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fue;JikNah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Lldhfp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apUe;jhd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jd;idj</a:t>
            </a:r>
            <a:r>
              <a:rPr lang="en-US" sz="20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njz;zpyT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njd</a:t>
            </a:r>
            <a:r>
              <a:rPr lang="en-US" sz="2000" dirty="0" smtClean="0">
                <a:latin typeface="Baamini" pitchFamily="2" charset="0"/>
              </a:rPr>
              <a:t>;$</a:t>
            </a:r>
            <a:r>
              <a:rPr lang="en-US" sz="2000" dirty="0" err="1" smtClean="0">
                <a:latin typeface="Baamini" pitchFamily="2" charset="0"/>
              </a:rPr>
              <a:t>ly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jpUthytha;r</a:t>
            </a:r>
            <a:r>
              <a:rPr lang="en-US" sz="20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rptdbNa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rpe;jpf;fg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ngw;Nwd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jhNd</a:t>
            </a:r>
            <a:r>
              <a:rPr lang="en-US" sz="2000" dirty="0" smtClean="0">
                <a:latin typeface="Baamini" pitchFamily="2" charset="0"/>
              </a:rPr>
              <a:t>.</a:t>
            </a:r>
          </a:p>
          <a:p>
            <a:pPr algn="ctr">
              <a:buNone/>
            </a:pPr>
            <a:endParaRPr lang="en-US" sz="2000" dirty="0" smtClean="0">
              <a:latin typeface="Baamini" pitchFamily="2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Baamini" pitchFamily="2" charset="0"/>
              </a:rPr>
              <a:t>		</a:t>
            </a:r>
            <a:r>
              <a:rPr lang="en-US" sz="2000" dirty="0" err="1" smtClean="0">
                <a:latin typeface="Baamini" pitchFamily="2" charset="0"/>
              </a:rPr>
              <a:t>NjtUyfpYs;s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NkyhsUf;Fk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Nkyhatdha</a:t>
            </a:r>
            <a:r>
              <a:rPr lang="en-US" sz="2000" dirty="0" smtClean="0">
                <a:latin typeface="Baamini" pitchFamily="2" charset="0"/>
              </a:rPr>
              <a:t>; - </a:t>
            </a:r>
            <a:r>
              <a:rPr lang="en-US" sz="2000" dirty="0" err="1" smtClean="0">
                <a:latin typeface="Baamini" pitchFamily="2" charset="0"/>
              </a:rPr>
              <a:t>thdj;jpy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cytpa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Kg;Guq;fisAk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mopj;jtdha</a:t>
            </a:r>
            <a:r>
              <a:rPr lang="en-US" sz="2000" dirty="0" smtClean="0">
                <a:latin typeface="Baamini" pitchFamily="2" charset="0"/>
              </a:rPr>
              <a:t>; - </a:t>
            </a:r>
            <a:r>
              <a:rPr lang="en-US" sz="2000" dirty="0" err="1" smtClean="0">
                <a:latin typeface="Baamini" pitchFamily="2" charset="0"/>
              </a:rPr>
              <a:t>tz;Lfspy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gz;Nzhir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epiyngw;w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grpa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nghopy;fis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cila</a:t>
            </a:r>
            <a:r>
              <a:rPr lang="en-US" sz="2000" dirty="0" smtClean="0">
                <a:latin typeface="Baamini" pitchFamily="2" charset="0"/>
              </a:rPr>
              <a:t> god </a:t>
            </a:r>
            <a:r>
              <a:rPr lang="en-US" sz="2000" dirty="0" err="1" smtClean="0">
                <a:latin typeface="Baamini" pitchFamily="2" charset="0"/>
              </a:rPr>
              <a:t>efhpy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cs;shdha</a:t>
            </a:r>
            <a:r>
              <a:rPr lang="en-US" sz="2000" dirty="0" smtClean="0">
                <a:latin typeface="Baamini" pitchFamily="2" charset="0"/>
              </a:rPr>
              <a:t>; - </a:t>
            </a:r>
            <a:r>
              <a:rPr lang="en-US" sz="2000" dirty="0" err="1" smtClean="0">
                <a:latin typeface="Baamini" pitchFamily="2" charset="0"/>
              </a:rPr>
              <a:t>gRk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nghd;epwj;jdha</a:t>
            </a:r>
            <a:r>
              <a:rPr lang="en-US" sz="2000" dirty="0" smtClean="0">
                <a:latin typeface="Baamini" pitchFamily="2" charset="0"/>
              </a:rPr>
              <a:t>; - </a:t>
            </a:r>
            <a:r>
              <a:rPr lang="en-US" sz="2000" dirty="0" err="1" smtClean="0">
                <a:latin typeface="Baamini" pitchFamily="2" charset="0"/>
              </a:rPr>
              <a:t>ntz;zPW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mzpe;jtdha</a:t>
            </a:r>
            <a:r>
              <a:rPr lang="en-US" sz="2000" dirty="0" smtClean="0">
                <a:latin typeface="Baamini" pitchFamily="2" charset="0"/>
              </a:rPr>
              <a:t>; - </a:t>
            </a:r>
            <a:r>
              <a:rPr lang="en-US" sz="2000" dirty="0" err="1" smtClean="0">
                <a:latin typeface="Baamini" pitchFamily="2" charset="0"/>
              </a:rPr>
              <a:t>rilf;fw;iwf;Fs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mlq;fpa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fq;ifia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cilatdha</a:t>
            </a:r>
            <a:r>
              <a:rPr lang="en-US" sz="2000" dirty="0" smtClean="0">
                <a:latin typeface="Baamini" pitchFamily="2" charset="0"/>
              </a:rPr>
              <a:t>; - </a:t>
            </a:r>
            <a:r>
              <a:rPr lang="en-US" sz="2000" dirty="0" err="1" smtClean="0">
                <a:latin typeface="Baamini" pitchFamily="2" charset="0"/>
              </a:rPr>
              <a:t>cilNahL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ntspg;gilahf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cldhfpAk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mtisj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cUtpy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kiwj;Jk</a:t>
            </a:r>
            <a:r>
              <a:rPr lang="en-US" sz="2000" dirty="0" smtClean="0">
                <a:latin typeface="Baamini" pitchFamily="2" charset="0"/>
              </a:rPr>
              <a:t>; ,</a:t>
            </a:r>
            <a:r>
              <a:rPr lang="en-US" sz="2000" dirty="0" err="1" smtClean="0">
                <a:latin typeface="Baamini" pitchFamily="2" charset="0"/>
              </a:rPr>
              <a:t>Ug;gtdha;j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njspe;j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Qhdk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cilahh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gyUk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jq;fpapUf;Fk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njd</a:t>
            </a:r>
            <a:r>
              <a:rPr lang="en-US" sz="2000" dirty="0" smtClean="0">
                <a:latin typeface="Baamini" pitchFamily="2" charset="0"/>
              </a:rPr>
              <a:t>; $</a:t>
            </a:r>
            <a:r>
              <a:rPr lang="en-US" sz="2000" dirty="0" err="1" smtClean="0">
                <a:latin typeface="Baamini" pitchFamily="2" charset="0"/>
              </a:rPr>
              <a:t>ly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Mythapy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cs;s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rptdbNa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rpe;jpf;fg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ngw;Nwd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ehNd</a:t>
            </a:r>
            <a:r>
              <a:rPr lang="en-US" sz="2000" dirty="0" smtClean="0">
                <a:latin typeface="Baamini" pitchFamily="2" charset="0"/>
              </a:rPr>
              <a:t>.</a:t>
            </a:r>
            <a:endParaRPr lang="en-US" sz="2000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ePh;j;jpuis</a:t>
            </a:r>
            <a:r>
              <a:rPr lang="en-US" sz="2000" dirty="0" smtClean="0">
                <a:latin typeface="Baamini" pitchFamily="2" charset="0"/>
              </a:rPr>
              <a:t>  </a:t>
            </a:r>
            <a:r>
              <a:rPr lang="en-US" sz="2000" dirty="0" err="1" smtClean="0">
                <a:latin typeface="Baamini" pitchFamily="2" charset="0"/>
              </a:rPr>
              <a:t>ePs;rilNky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epiwtpj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jhid</a:t>
            </a:r>
            <a:endParaRPr lang="en-US" sz="2000" dirty="0" smtClean="0">
              <a:latin typeface="Baamini" pitchFamily="2" charset="0"/>
            </a:endParaRP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epykUtp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ePNuhlf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fz;lhd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jd;idg</a:t>
            </a:r>
            <a:r>
              <a:rPr lang="en-US" sz="20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ghw;wpuisg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gapd;whl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ty;yhd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jd;idg</a:t>
            </a:r>
            <a:r>
              <a:rPr lang="en-US" sz="20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gifj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njOe;j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ntq</a:t>
            </a:r>
            <a:r>
              <a:rPr lang="en-US" sz="2000" dirty="0" smtClean="0">
                <a:latin typeface="Baamini" pitchFamily="2" charset="0"/>
              </a:rPr>
              <a:t>;$</a:t>
            </a:r>
            <a:r>
              <a:rPr lang="en-US" sz="2000" dirty="0" err="1" smtClean="0">
                <a:latin typeface="Baamini" pitchFamily="2" charset="0"/>
              </a:rPr>
              <a:t>w;iwg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gha;e;jhd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jd;idf</a:t>
            </a:r>
            <a:r>
              <a:rPr lang="en-US" sz="20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fhw;wpusha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Nkfj;jp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Ds;Ns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epd;W</a:t>
            </a:r>
            <a:endParaRPr lang="en-US" sz="2000" dirty="0" smtClean="0">
              <a:latin typeface="Baamini" pitchFamily="2" charset="0"/>
            </a:endParaRP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fLq;Fuyh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apbg;ghidf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fz;Nzhh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new;wpj</a:t>
            </a:r>
            <a:r>
              <a:rPr lang="en-US" sz="20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jPj;jpuisj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njd</a:t>
            </a:r>
            <a:r>
              <a:rPr lang="en-US" sz="2000" dirty="0" smtClean="0">
                <a:latin typeface="Baamini" pitchFamily="2" charset="0"/>
              </a:rPr>
              <a:t>;$</a:t>
            </a:r>
            <a:r>
              <a:rPr lang="en-US" sz="2000" dirty="0" err="1" smtClean="0">
                <a:latin typeface="Baamini" pitchFamily="2" charset="0"/>
              </a:rPr>
              <a:t>ly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jPuth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ytha;r</a:t>
            </a:r>
            <a:r>
              <a:rPr lang="en-US" sz="20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rptdbNa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rpe;jpf;fg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ngw;Nwd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ehNd</a:t>
            </a:r>
            <a:r>
              <a:rPr lang="en-US" sz="2000" dirty="0" smtClean="0">
                <a:latin typeface="Baamini" pitchFamily="2" charset="0"/>
              </a:rPr>
              <a:t>.</a:t>
            </a:r>
          </a:p>
          <a:p>
            <a:pPr algn="just">
              <a:buNone/>
            </a:pPr>
            <a:endParaRPr lang="en-US" sz="2000" dirty="0" smtClean="0">
              <a:latin typeface="Baamini" pitchFamily="2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Baamini" pitchFamily="2" charset="0"/>
              </a:rPr>
              <a:t>		</a:t>
            </a:r>
            <a:r>
              <a:rPr lang="en-US" sz="2000" dirty="0" err="1" smtClean="0">
                <a:latin typeface="Baamini" pitchFamily="2" charset="0"/>
              </a:rPr>
              <a:t>fq;ifia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ePz;l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rilapy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jq;fr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nra;jtdha</a:t>
            </a:r>
            <a:r>
              <a:rPr lang="en-US" sz="2000" dirty="0" smtClean="0">
                <a:latin typeface="Baamini" pitchFamily="2" charset="0"/>
              </a:rPr>
              <a:t>; - </a:t>
            </a:r>
            <a:r>
              <a:rPr lang="en-US" sz="2000" dirty="0" err="1" smtClean="0">
                <a:latin typeface="Baamini" pitchFamily="2" charset="0"/>
              </a:rPr>
              <a:t>gpd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gfPujd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nghUl;lhf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mjd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xU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gFjpia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epyj;jpd;fz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ngUfp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Xltpl;ltdha</a:t>
            </a:r>
            <a:r>
              <a:rPr lang="en-US" sz="2000" dirty="0" smtClean="0">
                <a:latin typeface="Baamini" pitchFamily="2" charset="0"/>
              </a:rPr>
              <a:t>; - </a:t>
            </a:r>
            <a:r>
              <a:rPr lang="en-US" sz="2000" dirty="0" err="1" smtClean="0">
                <a:latin typeface="Baamini" pitchFamily="2" charset="0"/>
              </a:rPr>
              <a:t>ghy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japy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nea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vd;gtw;wpd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mgpN;lfj;ijg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gyfhYk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cilatdha</a:t>
            </a:r>
            <a:r>
              <a:rPr lang="en-US" sz="2000" dirty="0" smtClean="0">
                <a:latin typeface="Baamini" pitchFamily="2" charset="0"/>
              </a:rPr>
              <a:t>;&gt; gif </a:t>
            </a:r>
            <a:r>
              <a:rPr lang="en-US" sz="2000" dirty="0" err="1" smtClean="0">
                <a:latin typeface="Baamini" pitchFamily="2" charset="0"/>
              </a:rPr>
              <a:t>nfhz;L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te;j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nfhb</a:t>
            </a:r>
            <a:r>
              <a:rPr lang="en-US" sz="2000" dirty="0" smtClean="0">
                <a:latin typeface="Baamini" pitchFamily="2" charset="0"/>
              </a:rPr>
              <a:t> $</a:t>
            </a:r>
            <a:r>
              <a:rPr lang="en-US" sz="2000" dirty="0" err="1" smtClean="0">
                <a:latin typeface="Baamini" pitchFamily="2" charset="0"/>
              </a:rPr>
              <a:t>w;Wtidj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jz;bj;jtdha</a:t>
            </a:r>
            <a:r>
              <a:rPr lang="en-US" sz="2000" dirty="0" smtClean="0">
                <a:latin typeface="Baamini" pitchFamily="2" charset="0"/>
              </a:rPr>
              <a:t>; - </a:t>
            </a:r>
            <a:r>
              <a:rPr lang="en-US" sz="2000" dirty="0" err="1" smtClean="0">
                <a:latin typeface="Baamini" pitchFamily="2" charset="0"/>
              </a:rPr>
              <a:t>fhw;wpy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jpul;rpaha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Nkfj;jpd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cs;Ns</a:t>
            </a:r>
            <a:r>
              <a:rPr lang="en-US" sz="2000" dirty="0" smtClean="0">
                <a:latin typeface="Baamini" pitchFamily="2" charset="0"/>
              </a:rPr>
              <a:t> ,</a:t>
            </a:r>
            <a:r>
              <a:rPr lang="en-US" sz="2000" dirty="0" err="1" smtClean="0">
                <a:latin typeface="Baamini" pitchFamily="2" charset="0"/>
              </a:rPr>
              <a:t>Ue;J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nfhba</a:t>
            </a:r>
            <a:r>
              <a:rPr lang="en-US" sz="2000" dirty="0" smtClean="0">
                <a:latin typeface="Baamini" pitchFamily="2" charset="0"/>
              </a:rPr>
              <a:t> ,</a:t>
            </a:r>
            <a:r>
              <a:rPr lang="en-US" sz="2000" dirty="0" err="1" smtClean="0">
                <a:latin typeface="Baamini" pitchFamily="2" charset="0"/>
              </a:rPr>
              <a:t>bahf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Xir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vOg;Ggtdha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new;wpapd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fz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jPj;jpul;rp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Nghd;w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fz;iz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cilatdha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cs;s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njd</a:t>
            </a:r>
            <a:r>
              <a:rPr lang="en-US" sz="2000" dirty="0" smtClean="0">
                <a:latin typeface="Baamini" pitchFamily="2" charset="0"/>
              </a:rPr>
              <a:t>; $</a:t>
            </a:r>
            <a:r>
              <a:rPr lang="en-US" sz="2000" dirty="0" err="1" smtClean="0">
                <a:latin typeface="Baamini" pitchFamily="2" charset="0"/>
              </a:rPr>
              <a:t>ly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jpUthytha;r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rptd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mbNa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rpe;jpf;fg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ngw;Nwd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ehNd</a:t>
            </a:r>
            <a:r>
              <a:rPr lang="en-US" sz="2000" dirty="0" smtClean="0">
                <a:latin typeface="Baamini" pitchFamily="2" charset="0"/>
              </a:rPr>
              <a:t>.</a:t>
            </a:r>
          </a:p>
          <a:p>
            <a:pPr>
              <a:buNone/>
            </a:pPr>
            <a:endParaRPr lang="en-US" sz="2000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thdkpJ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nty;yh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Kilahd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jd;idd</a:t>
            </a:r>
            <a:endParaRPr lang="en-US" sz="2000" dirty="0" smtClean="0">
              <a:latin typeface="Baamini" pitchFamily="2" charset="0"/>
            </a:endParaRP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thpautd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fr;rhid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td;Nga</a:t>
            </a:r>
            <a:r>
              <a:rPr lang="en-US" sz="2000" dirty="0" smtClean="0">
                <a:latin typeface="Baamini" pitchFamily="2" charset="0"/>
              </a:rPr>
              <a:t>; #of;</a:t>
            </a: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fhdkjpy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elkhl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ty;yhd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jd;idf</a:t>
            </a:r>
            <a:r>
              <a:rPr lang="en-US" sz="20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filf;fz;zhy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kq;ifiaA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Nehf;fh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ntd;Nky</a:t>
            </a:r>
            <a:r>
              <a:rPr lang="en-US" sz="20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CdkJ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nty;yh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nkhopj;jhd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jd;id</a:t>
            </a:r>
            <a:endParaRPr lang="en-US" sz="2000" dirty="0" smtClean="0">
              <a:latin typeface="Baamini" pitchFamily="2" charset="0"/>
            </a:endParaRP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Azh;thfp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abNad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Js;Ns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epd;w</a:t>
            </a:r>
            <a:endParaRPr lang="en-US" sz="2000" dirty="0" smtClean="0">
              <a:latin typeface="Baamini" pitchFamily="2" charset="0"/>
            </a:endParaRP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Njd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Kijj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njd</a:t>
            </a:r>
            <a:r>
              <a:rPr lang="en-US" sz="2000" dirty="0" smtClean="0">
                <a:latin typeface="Baamini" pitchFamily="2" charset="0"/>
              </a:rPr>
              <a:t>;$</a:t>
            </a:r>
            <a:r>
              <a:rPr lang="en-US" sz="2000" dirty="0" err="1" smtClean="0">
                <a:latin typeface="Baamini" pitchFamily="2" charset="0"/>
              </a:rPr>
              <a:t>ly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jpUth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ytha;r</a:t>
            </a:r>
            <a:r>
              <a:rPr lang="en-US" sz="20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2000" dirty="0" err="1" smtClean="0">
                <a:latin typeface="Baamini" pitchFamily="2" charset="0"/>
              </a:rPr>
              <a:t>rptdbNa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rpe;jpf;fg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ngw;Nwd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ehNd</a:t>
            </a:r>
            <a:r>
              <a:rPr lang="en-US" sz="2000" dirty="0" smtClean="0">
                <a:latin typeface="Baamini" pitchFamily="2" charset="0"/>
              </a:rPr>
              <a:t>.</a:t>
            </a:r>
          </a:p>
          <a:p>
            <a:pPr algn="ctr">
              <a:buNone/>
            </a:pPr>
            <a:endParaRPr lang="en-US" sz="2000" dirty="0" smtClean="0">
              <a:latin typeface="Baamini" pitchFamily="2" charset="0"/>
            </a:endParaRPr>
          </a:p>
          <a:p>
            <a:pPr algn="just">
              <a:buNone/>
            </a:pPr>
            <a:r>
              <a:rPr lang="en-US" sz="2000" dirty="0" smtClean="0">
                <a:latin typeface="Baamini" pitchFamily="2" charset="0"/>
              </a:rPr>
              <a:t>		</a:t>
            </a:r>
            <a:r>
              <a:rPr lang="en-US" sz="2000" dirty="0" err="1" smtClean="0">
                <a:latin typeface="Baamini" pitchFamily="2" charset="0"/>
              </a:rPr>
              <a:t>thd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cyfpidAK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epyTyfpisAk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cilikahf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cilatdha;g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ghk;gpidf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fr;rhf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mzpe;jtdha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typa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Nga;fs</a:t>
            </a:r>
            <a:r>
              <a:rPr lang="en-US" sz="2000" dirty="0" smtClean="0">
                <a:latin typeface="Baamini" pitchFamily="2" charset="0"/>
              </a:rPr>
              <a:t>; #</a:t>
            </a:r>
            <a:r>
              <a:rPr lang="en-US" sz="2000" dirty="0" err="1" smtClean="0">
                <a:latin typeface="Baamini" pitchFamily="2" charset="0"/>
              </a:rPr>
              <a:t>or;RLfhl;by</a:t>
            </a:r>
            <a:r>
              <a:rPr lang="en-US" sz="2000" dirty="0" smtClean="0">
                <a:latin typeface="Baamini" pitchFamily="2" charset="0"/>
              </a:rPr>
              <a:t>; $</a:t>
            </a:r>
            <a:r>
              <a:rPr lang="en-US" sz="2000" dirty="0" err="1" smtClean="0">
                <a:latin typeface="Baamini" pitchFamily="2" charset="0"/>
              </a:rPr>
              <a:t>j;jhl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ty;ytdha</a:t>
            </a:r>
            <a:r>
              <a:rPr lang="en-US" sz="2000" dirty="0" smtClean="0">
                <a:latin typeface="Baamini" pitchFamily="2" charset="0"/>
              </a:rPr>
              <a:t>; - </a:t>
            </a:r>
            <a:r>
              <a:rPr lang="en-US" sz="2000" dirty="0" err="1" smtClean="0">
                <a:latin typeface="Baamini" pitchFamily="2" charset="0"/>
              </a:rPr>
              <a:t>jd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filf;fz;fshy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ckhNjtpia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Nehf;fp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mts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ghpe;Jiuj;j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Fwpg;gpidAk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ngw;W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vd;ghy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cs;s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Fiwfis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vy;yhk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ePf;fpdtdha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mbNad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cs;sj;Js;Ns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Qhdtbtpddha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epd;W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Njd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NghyTk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mKJ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NghyTk</a:t>
            </a:r>
            <a:r>
              <a:rPr lang="en-US" sz="2000" dirty="0" smtClean="0">
                <a:latin typeface="Baamini" pitchFamily="2" charset="0"/>
              </a:rPr>
              <a:t>; ,</a:t>
            </a:r>
            <a:r>
              <a:rPr lang="en-US" sz="2000" dirty="0" err="1" smtClean="0">
                <a:latin typeface="Baamini" pitchFamily="2" charset="0"/>
              </a:rPr>
              <a:t>dpatdha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cs;s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njd</a:t>
            </a:r>
            <a:r>
              <a:rPr lang="en-US" sz="2000" dirty="0" smtClean="0">
                <a:latin typeface="Baamini" pitchFamily="2" charset="0"/>
              </a:rPr>
              <a:t>; $</a:t>
            </a:r>
            <a:r>
              <a:rPr lang="en-US" sz="2000" dirty="0" err="1" smtClean="0">
                <a:latin typeface="Baamini" pitchFamily="2" charset="0"/>
              </a:rPr>
              <a:t>ly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jpUthytha;r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rptdbNa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rpe;jpf;fg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ngw;Nwd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ehNd</a:t>
            </a:r>
            <a:r>
              <a:rPr lang="en-US" sz="2000" dirty="0" smtClean="0">
                <a:latin typeface="Baamini" pitchFamily="2" charset="0"/>
              </a:rPr>
              <a:t>.</a:t>
            </a:r>
            <a:endParaRPr lang="en-US" sz="2000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800" dirty="0" err="1" smtClean="0">
                <a:latin typeface="Baamini" pitchFamily="2" charset="0"/>
              </a:rPr>
              <a:t>Cuhid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AyNfotha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epd;whd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jd;id</a:t>
            </a:r>
            <a:endParaRPr lang="en-US" sz="1800" dirty="0" smtClean="0">
              <a:latin typeface="Baamini" pitchFamily="2" charset="0"/>
            </a:endParaRPr>
          </a:p>
          <a:p>
            <a:pPr algn="ctr">
              <a:buNone/>
            </a:pPr>
            <a:r>
              <a:rPr lang="en-US" sz="1800" dirty="0" err="1" smtClean="0">
                <a:latin typeface="Baamini" pitchFamily="2" charset="0"/>
              </a:rPr>
              <a:t>nahw;iw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ntz;gpiw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ahid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AikNah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nld;Wk</a:t>
            </a:r>
            <a:r>
              <a:rPr lang="en-US" sz="18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1800" dirty="0" err="1" smtClean="0">
                <a:latin typeface="Baamini" pitchFamily="2" charset="0"/>
              </a:rPr>
              <a:t>Nguhidg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gpwh;f;nfd;W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khpahd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jd;idg</a:t>
            </a:r>
            <a:r>
              <a:rPr lang="en-US" sz="18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1800" dirty="0" err="1" smtClean="0">
                <a:latin typeface="Baamini" pitchFamily="2" charset="0"/>
              </a:rPr>
              <a:t>gpzf;fhl;by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elkhly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NgNah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nld;Wk</a:t>
            </a:r>
            <a:r>
              <a:rPr lang="en-US" sz="18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1800" dirty="0" err="1" smtClean="0">
                <a:latin typeface="Baamini" pitchFamily="2" charset="0"/>
              </a:rPr>
              <a:t>Muhid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mkuh;fSf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fOjPj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jhid</a:t>
            </a:r>
            <a:endParaRPr lang="en-US" sz="1800" dirty="0" smtClean="0">
              <a:latin typeface="Baamini" pitchFamily="2" charset="0"/>
            </a:endParaRPr>
          </a:p>
          <a:p>
            <a:pPr algn="ctr">
              <a:buNone/>
            </a:pPr>
            <a:r>
              <a:rPr lang="en-US" sz="1800" dirty="0" err="1" smtClean="0">
                <a:latin typeface="Baamini" pitchFamily="2" charset="0"/>
              </a:rPr>
              <a:t>mUkiwahy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ehd;KfDk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khYk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Nghw;Wk</a:t>
            </a:r>
            <a:r>
              <a:rPr lang="en-US" sz="18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1800" dirty="0" err="1" smtClean="0">
                <a:latin typeface="Baamini" pitchFamily="2" charset="0"/>
              </a:rPr>
              <a:t>rPuhidj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njd;fly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jpUth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ytha;r</a:t>
            </a:r>
            <a:r>
              <a:rPr lang="en-US" sz="1800" dirty="0" smtClean="0">
                <a:latin typeface="Baamini" pitchFamily="2" charset="0"/>
              </a:rPr>
              <a:t>;</a:t>
            </a:r>
          </a:p>
          <a:p>
            <a:pPr algn="ctr">
              <a:buNone/>
            </a:pPr>
            <a:r>
              <a:rPr lang="en-US" sz="1800" dirty="0" err="1" smtClean="0">
                <a:latin typeface="Baamini" pitchFamily="2" charset="0"/>
              </a:rPr>
              <a:t>rptdbNa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rpe;jpf;fg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ngw;Nwd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ehNd</a:t>
            </a:r>
            <a:r>
              <a:rPr lang="en-US" sz="1800" dirty="0" smtClean="0">
                <a:latin typeface="Baamini" pitchFamily="2" charset="0"/>
              </a:rPr>
              <a:t>.</a:t>
            </a:r>
          </a:p>
          <a:p>
            <a:pPr algn="just">
              <a:buNone/>
            </a:pPr>
            <a:endParaRPr lang="en-US" sz="1800" dirty="0" smtClean="0">
              <a:latin typeface="Baamini" pitchFamily="2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>
                <a:latin typeface="Baamini" pitchFamily="2" charset="0"/>
              </a:rPr>
              <a:t>		</a:t>
            </a:r>
            <a:r>
              <a:rPr lang="en-US" sz="1800" dirty="0" err="1" smtClean="0">
                <a:latin typeface="Baamini" pitchFamily="2" charset="0"/>
              </a:rPr>
              <a:t>fapiy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kiyia</a:t>
            </a:r>
            <a:r>
              <a:rPr lang="en-US" sz="1800" dirty="0" smtClean="0">
                <a:latin typeface="Baamini" pitchFamily="2" charset="0"/>
              </a:rPr>
              <a:t> ,</a:t>
            </a:r>
            <a:r>
              <a:rPr lang="en-US" sz="1800" dirty="0" err="1" smtClean="0">
                <a:latin typeface="Baamini" pitchFamily="2" charset="0"/>
              </a:rPr>
              <a:t>Ug;gplkhf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cilatdha</a:t>
            </a:r>
            <a:r>
              <a:rPr lang="en-US" sz="1800" dirty="0" smtClean="0">
                <a:latin typeface="Baamini" pitchFamily="2" charset="0"/>
              </a:rPr>
              <a:t>; - </a:t>
            </a:r>
            <a:r>
              <a:rPr lang="en-US" sz="1800" dirty="0" err="1" smtClean="0">
                <a:latin typeface="Baamini" pitchFamily="2" charset="0"/>
              </a:rPr>
              <a:t>VOyfKk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gue;J</a:t>
            </a:r>
            <a:r>
              <a:rPr lang="en-US" sz="1800" dirty="0" smtClean="0">
                <a:latin typeface="Baamini" pitchFamily="2" charset="0"/>
              </a:rPr>
              <a:t> ,</a:t>
            </a:r>
            <a:r>
              <a:rPr lang="en-US" sz="1800" dirty="0" err="1" smtClean="0">
                <a:latin typeface="Baamini" pitchFamily="2" charset="0"/>
              </a:rPr>
              <a:t>Ug;gtdha</a:t>
            </a:r>
            <a:r>
              <a:rPr lang="en-US" sz="1800" dirty="0" smtClean="0">
                <a:latin typeface="Baamini" pitchFamily="2" charset="0"/>
              </a:rPr>
              <a:t>; - </a:t>
            </a:r>
            <a:r>
              <a:rPr lang="en-US" sz="1800" dirty="0" err="1" smtClean="0">
                <a:latin typeface="Baamini" pitchFamily="2" charset="0"/>
              </a:rPr>
              <a:t>xw;iwg;gpiwia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mzpe;jtdha</a:t>
            </a:r>
            <a:r>
              <a:rPr lang="en-US" sz="1800" dirty="0" smtClean="0">
                <a:latin typeface="Baamini" pitchFamily="2" charset="0"/>
              </a:rPr>
              <a:t>; - </a:t>
            </a:r>
            <a:r>
              <a:rPr lang="en-US" sz="1800" dirty="0" err="1" smtClean="0">
                <a:latin typeface="Baamini" pitchFamily="2" charset="0"/>
              </a:rPr>
              <a:t>ckhNjtpia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tpLj;J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vd;Wk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ePq;fhjtdha</a:t>
            </a:r>
            <a:r>
              <a:rPr lang="en-US" sz="1800" dirty="0" smtClean="0">
                <a:latin typeface="Baamini" pitchFamily="2" charset="0"/>
              </a:rPr>
              <a:t> – </a:t>
            </a:r>
            <a:r>
              <a:rPr lang="en-US" sz="1800" dirty="0" err="1" smtClean="0">
                <a:latin typeface="Baamini" pitchFamily="2" charset="0"/>
              </a:rPr>
              <a:t>mbahh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my;yhjhuh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epidj;jw;F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mhpadha</a:t>
            </a:r>
            <a:r>
              <a:rPr lang="en-US" sz="1800" dirty="0" smtClean="0">
                <a:latin typeface="Baamini" pitchFamily="2" charset="0"/>
              </a:rPr>
              <a:t>; - </a:t>
            </a:r>
            <a:r>
              <a:rPr lang="en-US" sz="1800" dirty="0" err="1" smtClean="0">
                <a:latin typeface="Baamini" pitchFamily="2" charset="0"/>
              </a:rPr>
              <a:t>NgNahL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ve;ehSk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RLfhl;by</a:t>
            </a:r>
            <a:r>
              <a:rPr lang="en-US" sz="1800" dirty="0" smtClean="0">
                <a:latin typeface="Baamini" pitchFamily="2" charset="0"/>
              </a:rPr>
              <a:t>; $</a:t>
            </a:r>
            <a:r>
              <a:rPr lang="en-US" sz="1800" dirty="0" err="1" smtClean="0">
                <a:latin typeface="Baamini" pitchFamily="2" charset="0"/>
              </a:rPr>
              <a:t>j;jhLjypy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njtpl;lhjtdha</a:t>
            </a:r>
            <a:r>
              <a:rPr lang="en-US" sz="1800" dirty="0" smtClean="0">
                <a:latin typeface="Baamini" pitchFamily="2" charset="0"/>
              </a:rPr>
              <a:t>; - </a:t>
            </a:r>
            <a:r>
              <a:rPr lang="en-US" sz="1800" dirty="0" err="1" smtClean="0">
                <a:latin typeface="Baamini" pitchFamily="2" charset="0"/>
              </a:rPr>
              <a:t>jhd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tplj;ij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cz;L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mkuh;fSf;F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mKjk</a:t>
            </a:r>
            <a:r>
              <a:rPr lang="en-US" sz="1800" dirty="0" smtClean="0">
                <a:latin typeface="Baamini" pitchFamily="2" charset="0"/>
              </a:rPr>
              <a:t>; &lt;</a:t>
            </a:r>
            <a:r>
              <a:rPr lang="en-US" sz="1800" dirty="0" err="1" smtClean="0">
                <a:latin typeface="Baamini" pitchFamily="2" charset="0"/>
              </a:rPr>
              <a:t>e;jtdha</a:t>
            </a:r>
            <a:r>
              <a:rPr lang="en-US" sz="1800" dirty="0" smtClean="0">
                <a:latin typeface="Baamini" pitchFamily="2" charset="0"/>
              </a:rPr>
              <a:t>; - </a:t>
            </a:r>
            <a:r>
              <a:rPr lang="en-US" sz="1800" dirty="0" err="1" smtClean="0">
                <a:latin typeface="Baamini" pitchFamily="2" charset="0"/>
              </a:rPr>
              <a:t>Ntjke;jpuq;fisf</a:t>
            </a:r>
            <a:r>
              <a:rPr lang="en-US" sz="1800" dirty="0" smtClean="0">
                <a:latin typeface="Baamini" pitchFamily="2" charset="0"/>
              </a:rPr>
              <a:t>; $</a:t>
            </a:r>
            <a:r>
              <a:rPr lang="en-US" sz="1800" dirty="0" err="1" smtClean="0">
                <a:latin typeface="Baamini" pitchFamily="2" charset="0"/>
              </a:rPr>
              <a:t>wpg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gpukDk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jpUkhYk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Jjpf;Fk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GfOilatdha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cs;s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njd</a:t>
            </a:r>
            <a:r>
              <a:rPr lang="en-US" sz="1800" dirty="0" smtClean="0">
                <a:latin typeface="Baamini" pitchFamily="2" charset="0"/>
              </a:rPr>
              <a:t>; $</a:t>
            </a:r>
            <a:r>
              <a:rPr lang="en-US" sz="1800" dirty="0" err="1" smtClean="0">
                <a:latin typeface="Baamini" pitchFamily="2" charset="0"/>
              </a:rPr>
              <a:t>ly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jpUthytha;r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rptdbNa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rpe;jpf;fg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ngw;Nwd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ehNd</a:t>
            </a:r>
            <a:r>
              <a:rPr lang="en-US" sz="1800" dirty="0" smtClean="0">
                <a:latin typeface="Baamini" pitchFamily="2" charset="0"/>
              </a:rPr>
              <a:t>.</a:t>
            </a:r>
          </a:p>
          <a:p>
            <a:pPr algn="just">
              <a:buNone/>
            </a:pPr>
            <a:endParaRPr lang="en-US" sz="1800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246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000" dirty="0" smtClean="0">
                <a:latin typeface="Baamini" pitchFamily="2" charset="0"/>
              </a:rPr>
              <a:t>%</a:t>
            </a:r>
            <a:r>
              <a:rPr lang="en-US" sz="2000" dirty="0" err="1" smtClean="0">
                <a:latin typeface="Baamini" pitchFamily="2" charset="0"/>
              </a:rPr>
              <a:t>tid</a:t>
            </a:r>
            <a:r>
              <a:rPr lang="en-US" sz="2000" dirty="0" smtClean="0">
                <a:latin typeface="Baamini" pitchFamily="2" charset="0"/>
              </a:rPr>
              <a:t> %</a:t>
            </a:r>
            <a:r>
              <a:rPr lang="en-US" sz="2000" dirty="0" err="1" smtClean="0">
                <a:latin typeface="Baamini" pitchFamily="2" charset="0"/>
              </a:rPr>
              <a:t>h;j;jpia</a:t>
            </a:r>
            <a:r>
              <a:rPr lang="en-US" sz="2000" dirty="0" smtClean="0">
                <a:latin typeface="Baamini" pitchFamily="2" charset="0"/>
              </a:rPr>
              <a:t> %</a:t>
            </a:r>
            <a:r>
              <a:rPr lang="en-US" sz="2000" dirty="0" err="1" smtClean="0">
                <a:latin typeface="Baamini" pitchFamily="2" charset="0"/>
              </a:rPr>
              <a:t>th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Nkdp</a:t>
            </a:r>
            <a:endParaRPr lang="en-US" sz="2000" dirty="0" smtClean="0">
              <a:latin typeface="Baamini" pitchFamily="2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2000" dirty="0" smtClean="0">
                <a:latin typeface="Baamini" pitchFamily="2" charset="0"/>
              </a:rPr>
              <a:t>Ail </a:t>
            </a:r>
            <a:r>
              <a:rPr lang="en-US" sz="2000" dirty="0" err="1" smtClean="0">
                <a:latin typeface="Baamini" pitchFamily="2" charset="0"/>
              </a:rPr>
              <a:t>ahid</a:t>
            </a:r>
            <a:r>
              <a:rPr lang="en-US" sz="2000" dirty="0" smtClean="0">
                <a:latin typeface="Baamini" pitchFamily="2" charset="0"/>
              </a:rPr>
              <a:t> %</a:t>
            </a:r>
            <a:r>
              <a:rPr lang="en-US" sz="2000" dirty="0" err="1" smtClean="0">
                <a:latin typeface="Baamini" pitchFamily="2" charset="0"/>
              </a:rPr>
              <a:t>TyFe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jhNd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naq;Fk</a:t>
            </a:r>
            <a:r>
              <a:rPr lang="en-US" sz="2000" dirty="0" smtClean="0">
                <a:latin typeface="Baamini" pitchFamily="2" charset="0"/>
              </a:rPr>
              <a:t>;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2000" dirty="0" err="1" smtClean="0">
                <a:latin typeface="Baamini" pitchFamily="2" charset="0"/>
              </a:rPr>
              <a:t>ghtidg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ght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kWg;ghd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jd;idg</a:t>
            </a:r>
            <a:r>
              <a:rPr lang="en-US" sz="2000" dirty="0" smtClean="0">
                <a:latin typeface="Baamini" pitchFamily="2" charset="0"/>
              </a:rPr>
              <a:t>;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2000" dirty="0" err="1" smtClean="0">
                <a:latin typeface="Baamini" pitchFamily="2" charset="0"/>
              </a:rPr>
              <a:t>gbnaOj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yhfhj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kq;if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NahL</a:t>
            </a:r>
            <a:endParaRPr lang="en-US" sz="2000" dirty="0" smtClean="0">
              <a:latin typeface="Baamini" pitchFamily="2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2000" dirty="0" err="1" smtClean="0">
                <a:latin typeface="Baamini" pitchFamily="2" charset="0"/>
              </a:rPr>
              <a:t>Nktid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tpz;Nzhh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eLq;ff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fz;L</a:t>
            </a:r>
            <a:endParaRPr lang="en-US" sz="2000" dirty="0" smtClean="0">
              <a:latin typeface="Baamini" pitchFamily="2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2000" dirty="0" err="1" smtClean="0">
                <a:latin typeface="Baamini" pitchFamily="2" charset="0"/>
              </a:rPr>
              <a:t>Tphpflypd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eQ;Rz;lKj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kPe;j</a:t>
            </a:r>
            <a:endParaRPr lang="en-US" sz="2000" dirty="0" smtClean="0">
              <a:latin typeface="Baamini" pitchFamily="2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2000" dirty="0" err="1" smtClean="0">
                <a:latin typeface="Baamini" pitchFamily="2" charset="0"/>
              </a:rPr>
              <a:t>Njtidj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njd</a:t>
            </a:r>
            <a:r>
              <a:rPr lang="en-US" sz="2000" dirty="0" smtClean="0">
                <a:latin typeface="Baamini" pitchFamily="2" charset="0"/>
              </a:rPr>
              <a:t>;$</a:t>
            </a:r>
            <a:r>
              <a:rPr lang="en-US" sz="2000" dirty="0" err="1" smtClean="0">
                <a:latin typeface="Baamini" pitchFamily="2" charset="0"/>
              </a:rPr>
              <a:t>ly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jpUth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ytha;r</a:t>
            </a:r>
            <a:r>
              <a:rPr lang="en-US" sz="2000" dirty="0" smtClean="0">
                <a:latin typeface="Baamini" pitchFamily="2" charset="0"/>
              </a:rPr>
              <a:t>;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2000" dirty="0" err="1" smtClean="0">
                <a:latin typeface="Baamini" pitchFamily="2" charset="0"/>
              </a:rPr>
              <a:t>rptdbNa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rpe;jpf;fg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ngw;Nwd</a:t>
            </a:r>
            <a:r>
              <a:rPr lang="en-US" sz="2000" dirty="0" smtClean="0">
                <a:latin typeface="Baamini" pitchFamily="2" charset="0"/>
              </a:rPr>
              <a:t>;; </a:t>
            </a:r>
            <a:r>
              <a:rPr lang="en-US" sz="2000" dirty="0" err="1" smtClean="0">
                <a:latin typeface="Baamini" pitchFamily="2" charset="0"/>
              </a:rPr>
              <a:t>ehNd</a:t>
            </a:r>
            <a:r>
              <a:rPr lang="en-US" sz="2000" dirty="0" smtClean="0">
                <a:latin typeface="Baamini" pitchFamily="2" charset="0"/>
              </a:rPr>
              <a:t>.</a:t>
            </a:r>
          </a:p>
          <a:p>
            <a:pPr algn="ctr">
              <a:buNone/>
            </a:pPr>
            <a:endParaRPr lang="en-US" sz="2000" dirty="0" smtClean="0">
              <a:latin typeface="Baamini" pitchFamily="2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Baamini" pitchFamily="2" charset="0"/>
              </a:rPr>
              <a:t>		</a:t>
            </a:r>
            <a:r>
              <a:rPr lang="en-US" sz="2000" dirty="0" err="1" smtClean="0">
                <a:latin typeface="Baamini" pitchFamily="2" charset="0"/>
              </a:rPr>
              <a:t>ahthpDk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Kw;gl;ltdha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mbahh;fs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tpUk;gpa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tbtpy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fhl;rp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toq;Fgtdha</a:t>
            </a:r>
            <a:r>
              <a:rPr lang="en-US" sz="2000" dirty="0" smtClean="0">
                <a:latin typeface="Baamini" pitchFamily="2" charset="0"/>
              </a:rPr>
              <a:t>; - </a:t>
            </a:r>
            <a:r>
              <a:rPr lang="en-US" sz="2000" dirty="0" err="1" smtClean="0">
                <a:latin typeface="Baamini" pitchFamily="2" charset="0"/>
              </a:rPr>
              <a:t>vd;Wk</a:t>
            </a:r>
            <a:r>
              <a:rPr lang="en-US" sz="2000" dirty="0" smtClean="0">
                <a:latin typeface="Baamini" pitchFamily="2" charset="0"/>
              </a:rPr>
              <a:t>; %</a:t>
            </a:r>
            <a:r>
              <a:rPr lang="en-US" sz="2000" dirty="0" err="1" smtClean="0">
                <a:latin typeface="Baamini" pitchFamily="2" charset="0"/>
              </a:rPr>
              <a:t>j;jypy;yhj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jpUNkdpia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cilatdha</a:t>
            </a:r>
            <a:r>
              <a:rPr lang="en-US" sz="2000" dirty="0" smtClean="0">
                <a:latin typeface="Baamini" pitchFamily="2" charset="0"/>
              </a:rPr>
              <a:t>; - </a:t>
            </a:r>
            <a:r>
              <a:rPr lang="en-US" sz="2000" dirty="0" err="1" smtClean="0">
                <a:latin typeface="Baamini" pitchFamily="2" charset="0"/>
              </a:rPr>
              <a:t>jhNd</a:t>
            </a:r>
            <a:r>
              <a:rPr lang="en-US" sz="2000" dirty="0" smtClean="0">
                <a:latin typeface="Baamini" pitchFamily="2" charset="0"/>
              </a:rPr>
              <a:t> %</a:t>
            </a:r>
            <a:r>
              <a:rPr lang="en-US" sz="2000" dirty="0" err="1" smtClean="0">
                <a:latin typeface="Baamini" pitchFamily="2" charset="0"/>
              </a:rPr>
              <a:t>Tyfk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KOJk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gutpapUg;gtdha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mbath;fspd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jPtpidiag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Nghf;Fgtdha</a:t>
            </a:r>
            <a:r>
              <a:rPr lang="en-US" sz="2000" dirty="0" smtClean="0">
                <a:latin typeface="Baamini" pitchFamily="2" charset="0"/>
              </a:rPr>
              <a:t>; </a:t>
            </a:r>
            <a:endParaRPr lang="en-US" sz="2000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344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Njthuk;</vt:lpstr>
      <vt:lpstr>Njthuk;  jpUehTf;furh;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ngah; : u.fhh;j;jpf;</dc:title>
  <dc:creator>ADMIN</dc:creator>
  <cp:lastModifiedBy>ADMIN</cp:lastModifiedBy>
  <cp:revision>109</cp:revision>
  <dcterms:created xsi:type="dcterms:W3CDTF">2006-08-16T00:00:00Z</dcterms:created>
  <dcterms:modified xsi:type="dcterms:W3CDTF">2021-01-31T16:06:00Z</dcterms:modified>
</cp:coreProperties>
</file>