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: </a:t>
            </a:r>
            <a:r>
              <a:rPr lang="en-US" dirty="0" err="1" smtClean="0">
                <a:latin typeface="Baamini" pitchFamily="2" charset="0"/>
              </a:rPr>
              <a:t>Kidth;.ng.KUfd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457200" y="1828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gzpapd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	: </a:t>
            </a:r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izg;Nguhrphpah</a:t>
            </a:r>
            <a:r>
              <a:rPr lang="en-US" dirty="0" smtClean="0">
                <a:latin typeface="Baamini" pitchFamily="2" charset="0"/>
              </a:rPr>
              <a:t>;&gt; 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			  </a:t>
            </a:r>
            <a:r>
              <a:rPr lang="en-US" dirty="0" err="1" smtClean="0">
                <a:latin typeface="Baamini" pitchFamily="2" charset="0"/>
              </a:rPr>
              <a:t>jiyth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Jiw</a:t>
            </a:r>
            <a:r>
              <a:rPr lang="en-US" dirty="0" smtClean="0">
                <a:latin typeface="Baamini" pitchFamily="2" charset="0"/>
              </a:rPr>
              <a:t> 			: </a:t>
            </a:r>
            <a:r>
              <a:rPr lang="en-US" dirty="0" err="1" smtClean="0">
                <a:latin typeface="Baamini" pitchFamily="2" charset="0"/>
              </a:rPr>
              <a:t>jkpo;j;Jiw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Mz;L</a:t>
            </a:r>
            <a:r>
              <a:rPr lang="en-US" dirty="0" smtClean="0">
                <a:latin typeface="Baamini" pitchFamily="2" charset="0"/>
              </a:rPr>
              <a:t>			: ,</a:t>
            </a:r>
            <a:r>
              <a:rPr lang="en-US" dirty="0" err="1" smtClean="0">
                <a:latin typeface="Baamini" pitchFamily="2" charset="0"/>
              </a:rPr>
              <a:t>uz;lhk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Mz;L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gUtk</a:t>
            </a:r>
            <a:r>
              <a:rPr lang="en-US" dirty="0" smtClean="0">
                <a:latin typeface="Baamini" pitchFamily="2" charset="0"/>
              </a:rPr>
              <a:t>;			: </a:t>
            </a:r>
            <a:r>
              <a:rPr lang="en-US" dirty="0" err="1" smtClean="0">
                <a:latin typeface="Baamini" pitchFamily="2" charset="0"/>
              </a:rPr>
              <a:t>ehd;fhk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gUtk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ghlk</a:t>
            </a:r>
            <a:r>
              <a:rPr lang="en-US" dirty="0" smtClean="0">
                <a:latin typeface="Baamini" pitchFamily="2" charset="0"/>
              </a:rPr>
              <a:t>;				: ,</a:t>
            </a:r>
            <a:r>
              <a:rPr lang="en-US" dirty="0" err="1" smtClean="0">
                <a:latin typeface="Baamini" pitchFamily="2" charset="0"/>
              </a:rPr>
              <a:t>yf;fzk</a:t>
            </a:r>
            <a:r>
              <a:rPr lang="en-US" dirty="0" smtClean="0">
                <a:latin typeface="Baamini" pitchFamily="2" charset="0"/>
              </a:rPr>
              <a:t>; 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</a:t>
            </a:r>
            <a:r>
              <a:rPr lang="en-US" dirty="0" smtClean="0">
                <a:latin typeface="Baamini" pitchFamily="2" charset="0"/>
              </a:rPr>
              <a:t>				 </a:t>
            </a:r>
            <a:r>
              <a:rPr lang="en-US" dirty="0" smtClean="0">
                <a:latin typeface="Baamini" pitchFamily="2" charset="0"/>
              </a:rPr>
              <a:t>(</a:t>
            </a:r>
            <a:r>
              <a:rPr lang="en-US" dirty="0" err="1" smtClean="0">
                <a:latin typeface="Baamini" pitchFamily="2" charset="0"/>
              </a:rPr>
              <a:t>mfg;nghUs</a:t>
            </a:r>
            <a:r>
              <a:rPr lang="en-US" dirty="0" smtClean="0">
                <a:latin typeface="Baamini" pitchFamily="2" charset="0"/>
              </a:rPr>
              <a:t>;)</a:t>
            </a:r>
            <a:r>
              <a:rPr lang="en-US" dirty="0" smtClean="0">
                <a:latin typeface="Baamini" pitchFamily="2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fhyk</a:t>
            </a:r>
            <a:r>
              <a:rPr lang="en-US" dirty="0" smtClean="0">
                <a:latin typeface="Baamini" pitchFamily="2" charset="0"/>
              </a:rPr>
              <a:t>;: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Baamini" pitchFamily="2" charset="0"/>
              </a:rPr>
              <a:t>		“</a:t>
            </a:r>
            <a:r>
              <a:rPr lang="en-US" sz="2400" dirty="0" err="1" smtClean="0">
                <a:latin typeface="Baamini" pitchFamily="2" charset="0"/>
              </a:rPr>
              <a:t>ngUk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nghOJ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vd;wh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rpWnghOJ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vd;wh</a:t>
            </a:r>
            <a:r>
              <a:rPr lang="en-US" sz="2400" dirty="0" smtClean="0">
                <a:latin typeface="Baamini" pitchFamily="2" charset="0"/>
              </a:rPr>
              <a:t> ,</a:t>
            </a:r>
            <a:r>
              <a:rPr lang="en-US" sz="2400" dirty="0" err="1" smtClean="0">
                <a:latin typeface="Baamini" pitchFamily="2" charset="0"/>
              </a:rPr>
              <a:t>uz;L</a:t>
            </a:r>
            <a:r>
              <a:rPr lang="en-US" sz="2400" dirty="0" smtClean="0">
                <a:latin typeface="Baamini" pitchFamily="2" charset="0"/>
              </a:rPr>
              <a:t> $</a:t>
            </a:r>
            <a:r>
              <a:rPr lang="en-US" sz="2400" dirty="0" err="1" smtClean="0">
                <a:latin typeface="Baamini" pitchFamily="2" charset="0"/>
              </a:rPr>
              <a:t>w;wJ</a:t>
            </a:r>
            <a:r>
              <a:rPr lang="en-US" sz="2400" dirty="0" smtClean="0">
                <a:latin typeface="Baamini" pitchFamily="2" charset="0"/>
              </a:rPr>
              <a:t> ,</a:t>
            </a:r>
            <a:r>
              <a:rPr lang="en-US" sz="2400" dirty="0" err="1" smtClean="0">
                <a:latin typeface="Baamini" pitchFamily="2" charset="0"/>
              </a:rPr>
              <a:t>ak;gpa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nghONj</a:t>
            </a:r>
            <a:r>
              <a:rPr lang="en-US" sz="2400" dirty="0" smtClean="0">
                <a:latin typeface="Baamini" pitchFamily="2" charset="0"/>
              </a:rPr>
              <a:t>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Baamini" pitchFamily="2" charset="0"/>
              </a:rPr>
              <a:t>		</a:t>
            </a:r>
            <a:r>
              <a:rPr lang="en-US" sz="2400" dirty="0" err="1" smtClean="0">
                <a:latin typeface="Baamini" pitchFamily="2" charset="0"/>
              </a:rPr>
              <a:t>Kjw;nghUs</a:t>
            </a:r>
            <a:r>
              <a:rPr lang="en-US" sz="2400" dirty="0" smtClean="0">
                <a:latin typeface="Baamini" pitchFamily="2" charset="0"/>
              </a:rPr>
              <a:t>;&gt; </a:t>
            </a:r>
            <a:r>
              <a:rPr lang="en-US" sz="2400" dirty="0" err="1" smtClean="0">
                <a:latin typeface="Baamini" pitchFamily="2" charset="0"/>
              </a:rPr>
              <a:t>ngUk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nghOJ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vd;Wk;rpWnghOJ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vd;Wk</a:t>
            </a:r>
            <a:r>
              <a:rPr lang="en-US" sz="2400" dirty="0" smtClean="0">
                <a:latin typeface="Baamini" pitchFamily="2" charset="0"/>
              </a:rPr>
              <a:t>; ,</a:t>
            </a:r>
            <a:r>
              <a:rPr lang="en-US" sz="2400" dirty="0" err="1" smtClean="0">
                <a:latin typeface="Baamini" pitchFamily="2" charset="0"/>
              </a:rPr>
              <a:t>uz;L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gFjpapid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cilajhFk</a:t>
            </a:r>
            <a:r>
              <a:rPr lang="en-US" sz="2400" dirty="0" smtClean="0">
                <a:latin typeface="Baamini" pitchFamily="2" charset="0"/>
              </a:rPr>
              <a:t>;. </a:t>
            </a:r>
            <a:endParaRPr lang="en-US" sz="24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ngUk;nghOjpd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tif</a:t>
            </a:r>
            <a:r>
              <a:rPr lang="en-US" dirty="0" smtClean="0">
                <a:latin typeface="Baamini" pitchFamily="2" charset="0"/>
              </a:rPr>
              <a:t>: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fhNu</a:t>
            </a:r>
            <a:r>
              <a:rPr lang="en-US" dirty="0" smtClean="0">
                <a:latin typeface="Baamini" pitchFamily="2" charset="0"/>
              </a:rPr>
              <a:t> $</a:t>
            </a:r>
            <a:r>
              <a:rPr lang="en-US" dirty="0" err="1" smtClean="0">
                <a:latin typeface="Baamini" pitchFamily="2" charset="0"/>
              </a:rPr>
              <a:t>jpH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Kd;gdp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gpd;gdp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rPups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Ntdpy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Ntdp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nyd;whq;F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U%d;W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jpwj;jJ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njup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ngUk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nghONj</a:t>
            </a:r>
            <a:r>
              <a:rPr lang="en-US" dirty="0" smtClean="0">
                <a:latin typeface="Baamini" pitchFamily="2" charset="0"/>
              </a:rPr>
              <a:t>.”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r>
              <a:rPr lang="en-US" dirty="0" err="1" smtClean="0">
                <a:latin typeface="Baamini" pitchFamily="2" charset="0"/>
              </a:rPr>
              <a:t>ngUk;nghOJ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Kjyhf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Ntdpy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Gul;lhrp</a:t>
            </a:r>
            <a:r>
              <a:rPr lang="en-US" dirty="0" smtClean="0">
                <a:latin typeface="Baamini" pitchFamily="2" charset="0"/>
              </a:rPr>
              <a:t> – </a:t>
            </a:r>
            <a:r>
              <a:rPr lang="en-US" dirty="0" err="1" smtClean="0">
                <a:latin typeface="Baamini" pitchFamily="2" charset="0"/>
              </a:rPr>
              <a:t>fhHfhyk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Ig;grp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fhHj;jpif</a:t>
            </a:r>
            <a:r>
              <a:rPr lang="en-US" dirty="0" smtClean="0">
                <a:latin typeface="Baamini" pitchFamily="2" charset="0"/>
              </a:rPr>
              <a:t> - $</a:t>
            </a:r>
            <a:r>
              <a:rPr lang="en-US" dirty="0" err="1" smtClean="0">
                <a:latin typeface="Baamini" pitchFamily="2" charset="0"/>
              </a:rPr>
              <a:t>jpH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khHfop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ij</a:t>
            </a:r>
            <a:r>
              <a:rPr lang="en-US" dirty="0" smtClean="0">
                <a:latin typeface="Baamini" pitchFamily="2" charset="0"/>
              </a:rPr>
              <a:t> – </a:t>
            </a:r>
            <a:r>
              <a:rPr lang="en-US" dirty="0" err="1" smtClean="0">
                <a:latin typeface="Baamini" pitchFamily="2" charset="0"/>
              </a:rPr>
              <a:t>Kd;gdpf;fhyk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khrp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gq;Fdp</a:t>
            </a:r>
            <a:r>
              <a:rPr lang="en-US" dirty="0" smtClean="0">
                <a:latin typeface="Baamini" pitchFamily="2" charset="0"/>
              </a:rPr>
              <a:t> – </a:t>
            </a:r>
            <a:r>
              <a:rPr lang="en-US" dirty="0" err="1" smtClean="0">
                <a:latin typeface="Baamini" pitchFamily="2" charset="0"/>
              </a:rPr>
              <a:t>gpd;gdpf;fhyk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rpj;jpiu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itfhrp</a:t>
            </a:r>
            <a:r>
              <a:rPr lang="en-US" dirty="0" smtClean="0">
                <a:latin typeface="Baamini" pitchFamily="2" charset="0"/>
              </a:rPr>
              <a:t> - ,</a:t>
            </a:r>
            <a:r>
              <a:rPr lang="en-US" dirty="0" err="1" smtClean="0">
                <a:latin typeface="Baamini" pitchFamily="2" charset="0"/>
              </a:rPr>
              <a:t>sNtdpw;fhyk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Mdp</a:t>
            </a:r>
            <a:r>
              <a:rPr lang="en-US" dirty="0" smtClean="0">
                <a:latin typeface="Baamini" pitchFamily="2" charset="0"/>
              </a:rPr>
              <a:t>&gt; Mb – </a:t>
            </a:r>
            <a:r>
              <a:rPr lang="en-US" dirty="0" err="1" smtClean="0">
                <a:latin typeface="Baamini" pitchFamily="2" charset="0"/>
              </a:rPr>
              <a:t>KJNtdpw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fhyk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rpWnghOjpd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tif</a:t>
            </a:r>
            <a:r>
              <a:rPr lang="en-US" dirty="0" smtClean="0">
                <a:latin typeface="Baamini" pitchFamily="2" charset="0"/>
              </a:rPr>
              <a:t>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khiy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ahkk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itfiw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vw;gL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ntq;fjpH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ez;gfnydf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iftifr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rpWnghO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ijtifj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jhFk</a:t>
            </a:r>
            <a:r>
              <a:rPr lang="en-US" dirty="0" smtClean="0">
                <a:latin typeface="Baamini" pitchFamily="2" charset="0"/>
              </a:rPr>
              <a:t>;.”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r>
              <a:rPr lang="en-US" dirty="0" err="1" smtClean="0">
                <a:latin typeface="Baamini" pitchFamily="2" charset="0"/>
              </a:rPr>
              <a:t>rpWnghOJ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khiy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Kjyhf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ez;gfy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khiyahtJ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eprpapd;Kd;Dk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vw;ghl;bd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gpd;Dk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cz;lhfpa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fhyk;.ahkkhtJ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ilapuT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itfiw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ahtJ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tpbaw;fhyk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vw;gLfhiyahtJ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Mjpj;jd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gLfpw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nghOJ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 smtClean="0">
                <a:latin typeface="Baamini" pitchFamily="2" charset="0"/>
              </a:rPr>
              <a:t>ez;gfyhtJ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cr;rpg;nghOJ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;. 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Baamini" pitchFamily="2" charset="0"/>
              </a:rPr>
              <a:t>Ie;jpizf;Fupa</a:t>
            </a:r>
            <a:r>
              <a:rPr lang="en-US" sz="3600" dirty="0" smtClean="0">
                <a:latin typeface="Baamini" pitchFamily="2" charset="0"/>
              </a:rPr>
              <a:t> </a:t>
            </a:r>
            <a:r>
              <a:rPr lang="en-US" sz="3600" dirty="0" err="1" smtClean="0">
                <a:latin typeface="Baamini" pitchFamily="2" charset="0"/>
              </a:rPr>
              <a:t>ngUk;nghOJk</a:t>
            </a:r>
            <a:r>
              <a:rPr lang="en-US" sz="3600" dirty="0" smtClean="0">
                <a:latin typeface="Baamini" pitchFamily="2" charset="0"/>
              </a:rPr>
              <a:t>; </a:t>
            </a:r>
            <a:r>
              <a:rPr lang="en-US" sz="3600" dirty="0" err="1" smtClean="0">
                <a:latin typeface="Baamini" pitchFamily="2" charset="0"/>
              </a:rPr>
              <a:t>rpWnghOJk</a:t>
            </a:r>
            <a:r>
              <a:rPr lang="en-US" sz="3600" dirty="0" smtClean="0">
                <a:latin typeface="Baamini" pitchFamily="2" charset="0"/>
              </a:rPr>
              <a:t>;:</a:t>
            </a:r>
            <a:endParaRPr lang="en-US" sz="3600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b="1" u="sng" dirty="0" smtClean="0">
                <a:latin typeface="Baamini" pitchFamily="2" charset="0"/>
              </a:rPr>
              <a:t>	</a:t>
            </a:r>
            <a:r>
              <a:rPr lang="en-US" sz="2000" b="1" u="sng" dirty="0" err="1" smtClean="0">
                <a:latin typeface="Baamini" pitchFamily="2" charset="0"/>
              </a:rPr>
              <a:t>FwpQ;rpf;Fhpa</a:t>
            </a:r>
            <a:r>
              <a:rPr lang="en-US" sz="2000" b="1" u="sng" dirty="0" smtClean="0">
                <a:latin typeface="Baamini" pitchFamily="2" charset="0"/>
              </a:rPr>
              <a:t> </a:t>
            </a:r>
            <a:r>
              <a:rPr lang="en-US" sz="2000" b="1" u="sng" dirty="0" err="1" smtClean="0">
                <a:latin typeface="Baamini" pitchFamily="2" charset="0"/>
              </a:rPr>
              <a:t>ngUk;nghOJk</a:t>
            </a:r>
            <a:r>
              <a:rPr lang="en-US" sz="2000" b="1" u="sng" dirty="0" smtClean="0">
                <a:latin typeface="Baamini" pitchFamily="2" charset="0"/>
              </a:rPr>
              <a:t>; </a:t>
            </a:r>
            <a:r>
              <a:rPr lang="en-US" sz="2000" b="1" u="sng" dirty="0" err="1" smtClean="0">
                <a:latin typeface="Baamini" pitchFamily="2" charset="0"/>
              </a:rPr>
              <a:t>rpWnghOJk</a:t>
            </a:r>
            <a:r>
              <a:rPr lang="en-US" sz="2000" b="1" u="sng" dirty="0" smtClean="0">
                <a:latin typeface="Baamini" pitchFamily="2" charset="0"/>
              </a:rPr>
              <a:t>;:</a:t>
            </a:r>
            <a:r>
              <a:rPr lang="en-US" sz="2000" dirty="0" smtClean="0">
                <a:latin typeface="Baamini" pitchFamily="2" charset="0"/>
              </a:rPr>
              <a:t>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“</a:t>
            </a:r>
            <a:r>
              <a:rPr lang="en-US" sz="2000" dirty="0" err="1" smtClean="0">
                <a:latin typeface="Baamini" pitchFamily="2" charset="0"/>
              </a:rPr>
              <a:t>mtw;Ws</a:t>
            </a:r>
            <a:r>
              <a:rPr lang="en-US" sz="2000" dirty="0" smtClean="0">
                <a:latin typeface="Baamini" pitchFamily="2" charset="0"/>
              </a:rPr>
              <a:t>;&gt; $</a:t>
            </a:r>
            <a:r>
              <a:rPr lang="en-US" sz="2000" dirty="0" err="1" smtClean="0">
                <a:latin typeface="Baamini" pitchFamily="2" charset="0"/>
              </a:rPr>
              <a:t>jpH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ahkk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Kd;gdp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nad;wpit</a:t>
            </a:r>
            <a:r>
              <a:rPr lang="en-US" sz="2000" dirty="0" smtClean="0">
                <a:latin typeface="Baamini" pitchFamily="2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Xjpa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FwpQ;rpf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thFk</a:t>
            </a:r>
            <a:r>
              <a:rPr lang="en-US" sz="2000" dirty="0" smtClean="0">
                <a:latin typeface="Baamini" pitchFamily="2" charset="0"/>
              </a:rPr>
              <a:t>;.”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ngUk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nghOJk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rpWnghOJkhfpa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gjpndhd;wDs</a:t>
            </a:r>
            <a:r>
              <a:rPr lang="en-US" sz="2000" dirty="0" smtClean="0">
                <a:latin typeface="Baamini" pitchFamily="2" charset="0"/>
              </a:rPr>
              <a:t>; $</a:t>
            </a:r>
            <a:r>
              <a:rPr lang="en-US" sz="2000" dirty="0" err="1" smtClean="0">
                <a:latin typeface="Baamini" pitchFamily="2" charset="0"/>
              </a:rPr>
              <a:t>jpUk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ahkKk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Kd;gdpAkhfpa</a:t>
            </a:r>
            <a:r>
              <a:rPr lang="en-US" sz="2000" dirty="0" smtClean="0">
                <a:latin typeface="Baamini" pitchFamily="2" charset="0"/>
              </a:rPr>
              <a:t> %</a:t>
            </a:r>
            <a:r>
              <a:rPr lang="en-US" sz="2000" dirty="0" err="1" smtClean="0">
                <a:latin typeface="Baamini" pitchFamily="2" charset="0"/>
              </a:rPr>
              <a:t>d;WkhFk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err="1" smtClean="0">
                <a:latin typeface="Baamini" pitchFamily="2" charset="0"/>
              </a:rPr>
              <a:t>ghiyf;Fupa</a:t>
            </a:r>
            <a:r>
              <a:rPr lang="en-US" sz="2000" b="1" dirty="0" smtClean="0">
                <a:latin typeface="Baamini" pitchFamily="2" charset="0"/>
              </a:rPr>
              <a:t> </a:t>
            </a:r>
            <a:r>
              <a:rPr lang="en-US" sz="2000" b="1" dirty="0" err="1" smtClean="0">
                <a:latin typeface="Baamini" pitchFamily="2" charset="0"/>
              </a:rPr>
              <a:t>ngUk;nghOJk</a:t>
            </a:r>
            <a:r>
              <a:rPr lang="en-US" sz="2000" b="1" dirty="0" smtClean="0">
                <a:latin typeface="Baamini" pitchFamily="2" charset="0"/>
              </a:rPr>
              <a:t>; </a:t>
            </a:r>
            <a:r>
              <a:rPr lang="en-US" sz="2000" b="1" dirty="0" err="1" smtClean="0">
                <a:latin typeface="Baamini" pitchFamily="2" charset="0"/>
              </a:rPr>
              <a:t>rpWnghOJk</a:t>
            </a:r>
            <a:r>
              <a:rPr lang="en-US" sz="2000" b="1" dirty="0" smtClean="0">
                <a:latin typeface="Baamini" pitchFamily="2" charset="0"/>
              </a:rPr>
              <a:t>;: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“</a:t>
            </a:r>
            <a:r>
              <a:rPr lang="en-US" sz="2000" dirty="0" err="1" smtClean="0">
                <a:latin typeface="Baamini" pitchFamily="2" charset="0"/>
              </a:rPr>
              <a:t>Ntdpy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ez;gfy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gpd;gdp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nad;wpit</a:t>
            </a:r>
            <a:r>
              <a:rPr lang="en-US" sz="2000" dirty="0" smtClean="0">
                <a:latin typeface="Baamini" pitchFamily="2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</a:t>
            </a:r>
            <a:r>
              <a:rPr lang="en-US" sz="2000" dirty="0" err="1" smtClean="0">
                <a:latin typeface="Baamini" pitchFamily="2" charset="0"/>
              </a:rPr>
              <a:t>ghd;ikap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Dupa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ghiy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jdf;Nf</a:t>
            </a:r>
            <a:r>
              <a:rPr lang="en-US" sz="2000" dirty="0" smtClean="0">
                <a:latin typeface="Baamini" pitchFamily="2" charset="0"/>
              </a:rPr>
              <a:t>”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ghiyf;F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NtdpYk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ez;gfYk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gpd;gdpAkhfpa</a:t>
            </a:r>
            <a:r>
              <a:rPr lang="en-US" sz="2000" dirty="0" smtClean="0">
                <a:latin typeface="Baamini" pitchFamily="2" charset="0"/>
              </a:rPr>
              <a:t> %</a:t>
            </a:r>
            <a:r>
              <a:rPr lang="en-US" sz="2000" dirty="0" err="1" smtClean="0">
                <a:latin typeface="Baamini" pitchFamily="2" charset="0"/>
              </a:rPr>
              <a:t>d;Wk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tpjpahd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cupathFk</a:t>
            </a:r>
            <a:r>
              <a:rPr lang="en-US" sz="2000" dirty="0" smtClean="0">
                <a:latin typeface="Baamini" pitchFamily="2" charset="0"/>
              </a:rPr>
              <a:t>;</a:t>
            </a:r>
            <a:endParaRPr lang="en-US" sz="2000" b="1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5943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Ky;iyf;Fupa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ngUk;nghOJk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rpWnghOJk</a:t>
            </a:r>
            <a:r>
              <a:rPr lang="en-US" sz="2000" dirty="0" smtClean="0">
                <a:latin typeface="Baamini" pitchFamily="2" charset="0"/>
              </a:rPr>
              <a:t>;: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“</a:t>
            </a:r>
            <a:r>
              <a:rPr lang="en-US" sz="2000" dirty="0" err="1" smtClean="0">
                <a:latin typeface="Baamini" pitchFamily="2" charset="0"/>
              </a:rPr>
              <a:t>ky;FfhH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khiy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Ky;iyf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Fupa</a:t>
            </a:r>
            <a:r>
              <a:rPr lang="en-US" sz="2000" dirty="0" smtClean="0">
                <a:latin typeface="Baamini" pitchFamily="2" charset="0"/>
              </a:rPr>
              <a:t>.”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fhHfhyKk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khiyf;fhyKk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Mfpa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uz;L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fhyKk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Ky;iyf;Fupad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.</a:t>
            </a:r>
            <a:r>
              <a:rPr lang="en-US" sz="2000" dirty="0" err="1" smtClean="0">
                <a:latin typeface="Baamini" pitchFamily="2" charset="0"/>
              </a:rPr>
              <a:t>kUjj;Jf;Fupa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rpWnghOJ</a:t>
            </a:r>
            <a:r>
              <a:rPr lang="en-US" sz="2000" dirty="0" smtClean="0">
                <a:latin typeface="Baamini" pitchFamily="2" charset="0"/>
              </a:rPr>
              <a:t>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“,</a:t>
            </a:r>
            <a:r>
              <a:rPr lang="en-US" sz="2000" dirty="0" err="1" smtClean="0">
                <a:latin typeface="Baamini" pitchFamily="2" charset="0"/>
              </a:rPr>
              <a:t>Us;GyH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fhiy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kUjj;jpw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Fupj;Nj</a:t>
            </a:r>
            <a:r>
              <a:rPr lang="en-US" sz="2000" dirty="0" smtClean="0">
                <a:latin typeface="Baamini" pitchFamily="2" charset="0"/>
              </a:rPr>
              <a:t>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kUjj;jpw;F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rpWnghOJ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tpbaw;fhyk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MFk</a:t>
            </a:r>
            <a:r>
              <a:rPr lang="en-US" sz="2000" dirty="0" smtClean="0">
                <a:latin typeface="Baamini" pitchFamily="2" charset="0"/>
              </a:rPr>
              <a:t>;.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nea;jw;Fupa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rpWnghOJ</a:t>
            </a:r>
            <a:r>
              <a:rPr lang="en-US" sz="2000" dirty="0" smtClean="0">
                <a:latin typeface="Baamini" pitchFamily="2" charset="0"/>
              </a:rPr>
              <a:t>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“</a:t>
            </a:r>
            <a:r>
              <a:rPr lang="en-US" sz="2000" dirty="0" err="1" smtClean="0">
                <a:latin typeface="Baamini" pitchFamily="2" charset="0"/>
              </a:rPr>
              <a:t>nta;Nahd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nea;jw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Fupj;Nj</a:t>
            </a:r>
            <a:r>
              <a:rPr lang="en-US" sz="2000" dirty="0" smtClean="0">
                <a:latin typeface="Baamini" pitchFamily="2" charset="0"/>
              </a:rPr>
              <a:t>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</a:t>
            </a:r>
            <a:r>
              <a:rPr lang="en-US" sz="2000" dirty="0" err="1" smtClean="0">
                <a:latin typeface="Baamini" pitchFamily="2" charset="0"/>
              </a:rPr>
              <a:t>new;jw;Fupa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rpWnghOJ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fjputd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gLfpd;w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fhyk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MFk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Baamini" pitchFamily="2" charset="0"/>
              </a:rPr>
              <a:t>kUjk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nea;jy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vd;Dk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uz;lw;Fupa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ngUk;nghOJ</a:t>
            </a:r>
            <a:endParaRPr lang="en-US" sz="20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</a:t>
            </a:r>
            <a:r>
              <a:rPr lang="en-US" sz="2000" dirty="0" err="1" smtClean="0">
                <a:latin typeface="Baamini" pitchFamily="2" charset="0"/>
              </a:rPr>
              <a:t>kUjKk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nea;jYk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vd;Dk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uz;lw;Fk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ngUk;nghOJ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MWk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cupathk</a:t>
            </a:r>
            <a:r>
              <a:rPr lang="en-US" sz="2000" dirty="0" smtClean="0">
                <a:latin typeface="Baamini" pitchFamily="2" charset="0"/>
              </a:rPr>
              <a:t>;.</a:t>
            </a: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Baamini" pitchFamily="2" charset="0"/>
              </a:rPr>
              <a:t>fUg;nghUs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tif</a:t>
            </a:r>
            <a:r>
              <a:rPr lang="en-US" sz="2000" dirty="0" smtClean="0">
                <a:latin typeface="Baamini" pitchFamily="2" charset="0"/>
              </a:rPr>
              <a:t> – </a:t>
            </a:r>
            <a:r>
              <a:rPr lang="en-US" sz="2000" dirty="0" err="1" smtClean="0">
                <a:latin typeface="Baamini" pitchFamily="2" charset="0"/>
              </a:rPr>
              <a:t>tpsf;fk</a:t>
            </a:r>
            <a:r>
              <a:rPr lang="en-US" sz="2000" dirty="0" smtClean="0">
                <a:latin typeface="Baamini" pitchFamily="2" charset="0"/>
              </a:rPr>
              <a:t>; </a:t>
            </a:r>
            <a:endParaRPr lang="en-US" sz="2000" dirty="0">
              <a:latin typeface="Baamini" pitchFamily="2" charset="0"/>
            </a:endParaRPr>
          </a:p>
        </p:txBody>
      </p:sp>
      <p:pic>
        <p:nvPicPr>
          <p:cNvPr id="4" name="Content Placeholder 3" descr="hg317ch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295400"/>
            <a:ext cx="5867400" cy="5105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img938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233283" y="533400"/>
            <a:ext cx="8529717" cy="5715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939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40000"/>
          </a:blip>
          <a:srcRect t="3853"/>
          <a:stretch>
            <a:fillRect/>
          </a:stretch>
        </p:blipFill>
        <p:spPr>
          <a:xfrm>
            <a:off x="381000" y="609600"/>
            <a:ext cx="8382000" cy="5562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3078162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latin typeface="Baamini" pitchFamily="2" charset="0"/>
              </a:rPr>
              <a:t>mfg;nghUspd</a:t>
            </a:r>
            <a:r>
              <a:rPr lang="en-US" sz="8000" smtClean="0">
                <a:latin typeface="Baamini" pitchFamily="2" charset="0"/>
              </a:rPr>
              <a:t>; </a:t>
            </a:r>
            <a:r>
              <a:rPr lang="en-US" sz="8000" smtClean="0">
                <a:latin typeface="Baamini" pitchFamily="2" charset="0"/>
              </a:rPr>
              <a:t>tiffs;</a:t>
            </a:r>
            <a:endParaRPr lang="en-US" sz="8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mfg;nghUspd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tif</a:t>
            </a:r>
            <a:r>
              <a:rPr lang="en-US" dirty="0" smtClean="0">
                <a:latin typeface="Baamini" pitchFamily="2" charset="0"/>
              </a:rPr>
              <a:t>: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kyHjiy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cyfj;Jg;GyNthH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Ma;e;j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mUe;jkpo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ngUe;jpiz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vdvO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ngw;wpj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jhFk</a:t>
            </a:r>
            <a:r>
              <a:rPr lang="en-US" dirty="0" smtClean="0">
                <a:latin typeface="Baamini" pitchFamily="2" charset="0"/>
              </a:rPr>
              <a:t>;.”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r>
              <a:rPr lang="en-US" dirty="0" err="1" smtClean="0">
                <a:latin typeface="Baamini" pitchFamily="2" charset="0"/>
              </a:rPr>
              <a:t>gue;j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lj;ijAila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jkpo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ehl;lfj;J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rhd;Nwhuhy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Muhag;gl;l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mupa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jkpohf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tpsq;FtJ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mfg;nghUs</a:t>
            </a:r>
            <a:r>
              <a:rPr lang="en-US" dirty="0" smtClean="0">
                <a:latin typeface="Baamini" pitchFamily="2" charset="0"/>
              </a:rPr>
              <a:t>;. ,J </a:t>
            </a:r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ngUe;jpiz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</a:t>
            </a:r>
            <a:r>
              <a:rPr lang="en-US" dirty="0" smtClean="0">
                <a:latin typeface="Baamini" pitchFamily="2" charset="0"/>
              </a:rPr>
              <a:t> VO </a:t>
            </a:r>
            <a:r>
              <a:rPr lang="en-US" dirty="0" err="1" smtClean="0">
                <a:latin typeface="Baamini" pitchFamily="2" charset="0"/>
              </a:rPr>
              <a:t>ngw;wpj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jhFk</a:t>
            </a:r>
            <a:r>
              <a:rPr lang="en-US" dirty="0" smtClean="0">
                <a:latin typeface="Baamini" pitchFamily="2" charset="0"/>
              </a:rPr>
              <a:t>;.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mtw;Wl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cilaJ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xUjiyf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fhkk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Nkw;nrhy;yg;gl;l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VoDs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vd;gJ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jiyf;fhkk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;”. 	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r>
              <a:rPr lang="en-US" dirty="0" err="1" smtClean="0">
                <a:latin typeface="Baamini" pitchFamily="2" charset="0"/>
              </a:rPr>
              <a:t>jiytd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jiytpkhl;Lj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xUjiyaha;f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nfhs;Sk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md;G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;. ,J </a:t>
            </a:r>
            <a:r>
              <a:rPr lang="en-US" dirty="0" err="1" smtClean="0">
                <a:latin typeface="Baamini" pitchFamily="2" charset="0"/>
              </a:rPr>
              <a:t>rpyNghJ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jiytd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khl;Lj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jiytpaplKk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Njhd;WtJz;L</a:t>
            </a:r>
            <a:r>
              <a:rPr lang="en-US" dirty="0" smtClean="0">
                <a:latin typeface="Baamini" pitchFamily="2" charset="0"/>
              </a:rPr>
              <a:t>. </a:t>
            </a:r>
            <a:r>
              <a:rPr lang="en-US" dirty="0" err="1" smtClean="0">
                <a:latin typeface="Baamini" pitchFamily="2" charset="0"/>
              </a:rPr>
              <a:t>vdNt</a:t>
            </a:r>
            <a:r>
              <a:rPr lang="en-US" dirty="0" smtClean="0">
                <a:latin typeface="Baamini" pitchFamily="2" charset="0"/>
              </a:rPr>
              <a:t> ,J </a:t>
            </a:r>
            <a:r>
              <a:rPr lang="en-US" dirty="0" err="1" smtClean="0">
                <a:latin typeface="Baamini" pitchFamily="2" charset="0"/>
              </a:rPr>
              <a:t>Mz;ghw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ngz;ghw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iff;fpis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vdg;gl;lJ</a:t>
            </a:r>
            <a:r>
              <a:rPr lang="en-US" dirty="0" smtClean="0">
                <a:latin typeface="Baamini" pitchFamily="2" charset="0"/>
              </a:rPr>
              <a:t>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Ie;jpiz</a:t>
            </a:r>
            <a:r>
              <a:rPr lang="en-US" dirty="0" smtClean="0">
                <a:latin typeface="Baamini" pitchFamily="2" charset="0"/>
              </a:rPr>
              <a:t>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Ie;jpiz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cilaJ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md;Gilf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fhkk</a:t>
            </a:r>
            <a:r>
              <a:rPr lang="en-US" dirty="0" smtClean="0">
                <a:latin typeface="Baamini" pitchFamily="2" charset="0"/>
              </a:rPr>
              <a:t>;.”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	</a:t>
            </a:r>
            <a:r>
              <a:rPr lang="en-US" dirty="0" err="1" smtClean="0">
                <a:latin typeface="Baamini" pitchFamily="2" charset="0"/>
              </a:rPr>
              <a:t>Ie;jpiz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vd;gjDila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md;Gilf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mJ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FwpQ;rp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Ky;iy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kUjk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nea;jy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ghiy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nrhy;yg;gLk</a:t>
            </a:r>
            <a:r>
              <a:rPr lang="en-US" dirty="0" smtClean="0">
                <a:latin typeface="Baamini" pitchFamily="2" charset="0"/>
              </a:rPr>
              <a:t>;.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ngUe;jpiz</a:t>
            </a:r>
            <a:r>
              <a:rPr lang="en-US" dirty="0" smtClean="0">
                <a:latin typeface="Baamini" pitchFamily="2" charset="0"/>
              </a:rPr>
              <a:t>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ngUe;jpiz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vd;gJ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nghUe;jhf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fhkk</a:t>
            </a:r>
            <a:r>
              <a:rPr lang="en-US" dirty="0" smtClean="0">
                <a:latin typeface="Baamini" pitchFamily="2" charset="0"/>
              </a:rPr>
              <a:t>;.”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		</a:t>
            </a:r>
            <a:r>
              <a:rPr lang="en-US" dirty="0" err="1" smtClean="0">
                <a:latin typeface="Baamini" pitchFamily="2" charset="0"/>
              </a:rPr>
              <a:t>ngUe;jpiz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vd;gJ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nghUe;jhf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vd;gjhk</a:t>
            </a:r>
            <a:r>
              <a:rPr lang="en-US" dirty="0" smtClean="0">
                <a:latin typeface="Baamini" pitchFamily="2" charset="0"/>
              </a:rPr>
              <a:t>;. ,J </a:t>
            </a:r>
            <a:r>
              <a:rPr lang="en-US" dirty="0" err="1" smtClean="0">
                <a:latin typeface="Baamini" pitchFamily="2" charset="0"/>
              </a:rPr>
              <a:t>xg;Gik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y;yhj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jiykf;fs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khl;Lj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Njhd;WtJ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MFk</a:t>
            </a:r>
            <a:r>
              <a:rPr lang="en-US" dirty="0" smtClean="0">
                <a:latin typeface="Baamini" pitchFamily="2" charset="0"/>
              </a:rPr>
              <a:t>;. ,t; </a:t>
            </a:r>
            <a:r>
              <a:rPr lang="en-US" dirty="0" err="1" smtClean="0">
                <a:latin typeface="Baamini" pitchFamily="2" charset="0"/>
              </a:rPr>
              <a:t>xOf;fk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kpFjpahfg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gpd;gw;wg;gl;likahy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ngUe;jpiz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vdg;gl;lJ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vd;ghH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sk;G+uzH</a:t>
            </a:r>
            <a:r>
              <a:rPr lang="en-US" dirty="0" smtClean="0">
                <a:latin typeface="Baamini" pitchFamily="2" charset="0"/>
              </a:rPr>
              <a:t>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Ie;jpizapd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“</a:t>
            </a:r>
            <a:r>
              <a:rPr lang="en-US" sz="2000" dirty="0" err="1" smtClean="0">
                <a:latin typeface="Baamini" pitchFamily="2" charset="0"/>
              </a:rPr>
              <a:t>FwpQ;rp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ghiy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Ky;iy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kUjk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nea;jy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Ie;jpizfF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va;jpa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ngaNu</a:t>
            </a:r>
            <a:r>
              <a:rPr lang="en-US" sz="2000" dirty="0" smtClean="0">
                <a:latin typeface="Baamini" pitchFamily="2" charset="0"/>
              </a:rPr>
              <a:t>.”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epyk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tFf;fg;glhj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iff;fpisAk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ngUe;jpizAk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ePq;fyhf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tFf;fg;gLk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Ie;jpizf;Fk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cupa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ngaH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czHj;jpw;W</a:t>
            </a:r>
            <a:r>
              <a:rPr lang="en-US" sz="2000" dirty="0" smtClean="0">
                <a:latin typeface="Baamini" pitchFamily="2" charset="0"/>
              </a:rPr>
              <a:t>. </a:t>
            </a:r>
            <a:r>
              <a:rPr lang="en-US" sz="2000" dirty="0" err="1" smtClean="0">
                <a:latin typeface="Baamini" pitchFamily="2" charset="0"/>
              </a:rPr>
              <a:t>FwpQ;rpAk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ghiyAk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Ky;iyAk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kUjKk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nea;jYk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mt;ite;J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jpizf;Fk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nghUe;jpangauhFk</a:t>
            </a:r>
            <a:r>
              <a:rPr lang="en-US" sz="2000" dirty="0" smtClean="0">
                <a:latin typeface="Baamini" pitchFamily="2" charset="0"/>
              </a:rPr>
              <a:t>;. ,</a:t>
            </a:r>
            <a:r>
              <a:rPr lang="en-US" sz="2000" dirty="0" err="1" smtClean="0">
                <a:latin typeface="Baamini" pitchFamily="2" charset="0"/>
              </a:rPr>
              <a:t>jidj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njhy;fhg;gpaH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khNahd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fhLiw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AyfKk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NrNahd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iktiu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AyfKk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Nte;jd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jPk;Gd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YyfKk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tUzd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ngUkz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YyfKk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Ky;iy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FwpQ;rp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kUj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nea;jnydr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nrhy;ypa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Kiwahw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nrhy;yTk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gLNk</a:t>
            </a:r>
            <a:r>
              <a:rPr lang="en-US" sz="2000" dirty="0" smtClean="0">
                <a:latin typeface="Baamini" pitchFamily="2" charset="0"/>
              </a:rPr>
              <a:t>" </a:t>
            </a:r>
            <a:r>
              <a:rPr lang="en-US" sz="2000" dirty="0" err="1" smtClean="0">
                <a:latin typeface="Baamini" pitchFamily="2" charset="0"/>
              </a:rPr>
              <a:t>vdf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Fwpg;ghH</a:t>
            </a:r>
            <a:r>
              <a:rPr lang="en-US" sz="2000" dirty="0" smtClean="0">
                <a:latin typeface="Baamini" pitchFamily="2" charset="0"/>
              </a:rPr>
              <a:t>;.</a:t>
            </a: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Ie;jpizf;Fk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cupa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nghUs</a:t>
            </a:r>
            <a:r>
              <a:rPr lang="en-US" dirty="0" smtClean="0">
                <a:latin typeface="Baamini" pitchFamily="2" charset="0"/>
              </a:rPr>
              <a:t>;: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Baamini" pitchFamily="2" charset="0"/>
              </a:rPr>
              <a:t>		“</a:t>
            </a:r>
            <a:r>
              <a:rPr lang="en-US" dirty="0" err="1" smtClean="0">
                <a:latin typeface="Baamini" pitchFamily="2" charset="0"/>
              </a:rPr>
              <a:t>mitjhk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Kjw;nghUs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fUg;nghUs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cupg;nghUs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vdKiw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Ejw;nghUz</a:t>
            </a:r>
            <a:r>
              <a:rPr lang="en-US" dirty="0" smtClean="0">
                <a:latin typeface="Baamini" pitchFamily="2" charset="0"/>
              </a:rPr>
              <a:t>; %</a:t>
            </a:r>
            <a:r>
              <a:rPr lang="en-US" dirty="0" err="1" smtClean="0">
                <a:latin typeface="Baamini" pitchFamily="2" charset="0"/>
              </a:rPr>
              <a:t>d;wpDk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Etyg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gLNk</a:t>
            </a:r>
            <a:r>
              <a:rPr lang="en-US" dirty="0" smtClean="0">
                <a:latin typeface="Baamini" pitchFamily="2" charset="0"/>
              </a:rPr>
              <a:t>.” 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Baamini" pitchFamily="2" charset="0"/>
              </a:rPr>
              <a:t>		</a:t>
            </a:r>
            <a:r>
              <a:rPr lang="en-US" dirty="0" err="1" smtClean="0">
                <a:latin typeface="Baamini" pitchFamily="2" charset="0"/>
              </a:rPr>
              <a:t>FwpQ;rp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Kjyhfpa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Ie;jpizjhk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Kjw;nghUSk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fUg;nghUSk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cupg;nghUSk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KiwahNd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fUJjiyAila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nghUs</a:t>
            </a:r>
            <a:r>
              <a:rPr lang="en-US" dirty="0" smtClean="0">
                <a:latin typeface="Baamini" pitchFamily="2" charset="0"/>
              </a:rPr>
              <a:t>; %</a:t>
            </a:r>
            <a:r>
              <a:rPr lang="en-US" dirty="0" err="1" smtClean="0">
                <a:latin typeface="Baamini" pitchFamily="2" charset="0"/>
              </a:rPr>
              <a:t>d;whYk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nrhy;yg;gLk</a:t>
            </a:r>
            <a:r>
              <a:rPr lang="en-US" dirty="0" smtClean="0">
                <a:latin typeface="Baamini" pitchFamily="2" charset="0"/>
              </a:rPr>
              <a:t>.; ,</a:t>
            </a:r>
            <a:r>
              <a:rPr lang="en-US" dirty="0" err="1" smtClean="0">
                <a:latin typeface="Baamini" pitchFamily="2" charset="0"/>
              </a:rPr>
              <a:t>jidj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njhy;fhg;gpaH</a:t>
            </a:r>
            <a:r>
              <a:rPr lang="en-US" dirty="0" smtClean="0">
                <a:latin typeface="Baamini" pitchFamily="2" charset="0"/>
              </a:rPr>
              <a:t> “</a:t>
            </a:r>
            <a:r>
              <a:rPr lang="en-US" dirty="0" err="1" smtClean="0">
                <a:latin typeface="Baamini" pitchFamily="2" charset="0"/>
              </a:rPr>
              <a:t>Kjy;fU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cupg;nghUs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%</a:t>
            </a:r>
            <a:r>
              <a:rPr lang="en-US" dirty="0" err="1" smtClean="0">
                <a:latin typeface="Baamini" pitchFamily="2" charset="0"/>
              </a:rPr>
              <a:t>d;Nw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EtYq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Kiwrpwe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jdNt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ghlYl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gapd;wit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ehLq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fhiy</a:t>
            </a:r>
            <a:r>
              <a:rPr lang="en-US" dirty="0" smtClean="0">
                <a:latin typeface="Baamini" pitchFamily="2" charset="0"/>
              </a:rPr>
              <a:t>” </a:t>
            </a:r>
            <a:r>
              <a:rPr lang="en-US" dirty="0" err="1" smtClean="0">
                <a:latin typeface="Baamini" pitchFamily="2" charset="0"/>
              </a:rPr>
              <a:t>vdf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Fwpg;ghH</a:t>
            </a:r>
            <a:r>
              <a:rPr lang="en-US" dirty="0" smtClean="0">
                <a:latin typeface="Baamini" pitchFamily="2" charset="0"/>
              </a:rPr>
              <a:t>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Kjw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nghUspd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tif</a:t>
            </a:r>
            <a:r>
              <a:rPr lang="en-US" dirty="0" smtClean="0">
                <a:latin typeface="Baamini" pitchFamily="2" charset="0"/>
              </a:rPr>
              <a:t>: 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Baamini" pitchFamily="2" charset="0"/>
              </a:rPr>
              <a:t>	“</a:t>
            </a:r>
            <a:r>
              <a:rPr lang="en-US" dirty="0" err="1" smtClean="0">
                <a:latin typeface="Baamini" pitchFamily="2" charset="0"/>
              </a:rPr>
              <a:t>epyKk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nghOJnkd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KjypU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tifj;Nj</a:t>
            </a:r>
            <a:r>
              <a:rPr lang="en-US" dirty="0" smtClean="0">
                <a:latin typeface="Baamini" pitchFamily="2" charset="0"/>
              </a:rPr>
              <a:t>.” 		</a:t>
            </a:r>
            <a:r>
              <a:rPr lang="en-US" dirty="0" err="1" smtClean="0">
                <a:latin typeface="Baamini" pitchFamily="2" charset="0"/>
              </a:rPr>
              <a:t>Kjw;nghUshtJ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epyKk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nghOJk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uz;L</a:t>
            </a:r>
            <a:r>
              <a:rPr lang="en-US" dirty="0" smtClean="0">
                <a:latin typeface="Baamini" pitchFamily="2" charset="0"/>
              </a:rPr>
              <a:t> $</a:t>
            </a:r>
            <a:r>
              <a:rPr lang="en-US" dirty="0" err="1" smtClean="0">
                <a:latin typeface="Baamini" pitchFamily="2" charset="0"/>
              </a:rPr>
              <a:t>w;wpid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cilj;jhFk</a:t>
            </a:r>
            <a:r>
              <a:rPr lang="en-US" dirty="0" smtClean="0">
                <a:latin typeface="Baamini" pitchFamily="2" charset="0"/>
              </a:rPr>
              <a:t>;.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105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mfg;nghUspd; tiffs;</vt:lpstr>
      <vt:lpstr>mfg;nghUspd; tif:</vt:lpstr>
      <vt:lpstr>iff;fpis: </vt:lpstr>
      <vt:lpstr>Ie;jpiz: </vt:lpstr>
      <vt:lpstr>ngUe;jpiz: </vt:lpstr>
      <vt:lpstr>Ie;jpizapd; ngaH: </vt:lpstr>
      <vt:lpstr>Ie;jpizf;Fk; cupa nghUs;: </vt:lpstr>
      <vt:lpstr>Kjw; nghUspd; tif: </vt:lpstr>
      <vt:lpstr>fhyk;: </vt:lpstr>
      <vt:lpstr>ngUk;nghOjpd; tif:</vt:lpstr>
      <vt:lpstr>rpWnghOjpd; tif: </vt:lpstr>
      <vt:lpstr>Ie;jpizf;Fupa ngUk;nghOJk; rpWnghOJk;:</vt:lpstr>
      <vt:lpstr>Slide 14</vt:lpstr>
      <vt:lpstr>fUg;nghUs; tif – tpsf;fk; 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mfg;nghUspd; tif:</dc:title>
  <dc:creator>ADMIN</dc:creator>
  <cp:lastModifiedBy>ADMIN</cp:lastModifiedBy>
  <cp:revision>45</cp:revision>
  <dcterms:created xsi:type="dcterms:W3CDTF">2006-08-16T00:00:00Z</dcterms:created>
  <dcterms:modified xsi:type="dcterms:W3CDTF">2021-01-31T15:57:17Z</dcterms:modified>
</cp:coreProperties>
</file>