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366"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ta.wikipedia.org/wiki/%E0%AE%A4%E0%AF%87%E0%AE%B5%E0%AE%BE%E0%AE%B0%E0%AE%AE%E0%AF%8D" TargetMode="External"/><Relationship Id="rId3" Type="http://schemas.openxmlformats.org/officeDocument/2006/relationships/hyperlink" Target="https://ta.wikipedia.org/wiki/%E0%AE%A8%E0%AE%BE%E0%AE%AF%E0%AE%A9%E0%AF%8D%E0%AE%AE%E0%AE%BE%E0%AE%B0%E0%AF%8D" TargetMode="External"/><Relationship Id="rId7" Type="http://schemas.openxmlformats.org/officeDocument/2006/relationships/hyperlink" Target="https://ta.wikipedia.org/wiki/%E0%AE%95%E0%AF%8B%E0%AE%AF%E0%AE%BF%E0%AE%B2%E0%AF%8D" TargetMode="External"/><Relationship Id="rId2" Type="http://schemas.openxmlformats.org/officeDocument/2006/relationships/hyperlink" Target="https://ta.wikipedia.org/wiki/%E0%AE%9A%E0%AF%88%E0%AE%B5_%E0%AE%9A%E0%AE%AE%E0%AE%AF%E0%AE%AE%E0%AF%8D" TargetMode="External"/><Relationship Id="rId1" Type="http://schemas.openxmlformats.org/officeDocument/2006/relationships/slideLayout" Target="../slideLayouts/slideLayout2.xml"/><Relationship Id="rId6" Type="http://schemas.openxmlformats.org/officeDocument/2006/relationships/hyperlink" Target="https://ta.wikipedia.org/wiki/%E0%AE%9A%E0%AE%BF%E0%AE%B5%E0%AE%AA%E0%AF%86%E0%AE%B0%E0%AF%81%E0%AE%AE%E0%AE%BE%E0%AE%A9%E0%AF%8D" TargetMode="External"/><Relationship Id="rId5" Type="http://schemas.openxmlformats.org/officeDocument/2006/relationships/hyperlink" Target="https://ta.wikipedia.org/wiki/%E0%AE%89%E0%AE%AE%E0%AE%BE%E0%AE%A4%E0%AF%87%E0%AE%B5%E0%AE%BF%E0%AE%AF%E0%AE%BE%E0%AE%B0%E0%AF%8D" TargetMode="External"/><Relationship Id="rId4" Type="http://schemas.openxmlformats.org/officeDocument/2006/relationships/hyperlink" Target="https://ta.wikipedia.org/wiki/%E0%AE%9A%E0%AF%80%E0%AE%B0%E0%AF%8D%E0%AE%95%E0%AE%BE%E0%AE%B4%E0%AE%BF" TargetMode="External"/><Relationship Id="rId9" Type="http://schemas.openxmlformats.org/officeDocument/2006/relationships/hyperlink" Target="https://ta.wikipedia.org/wiki/%E0%AE%A4%E0%AE%BF%E0%AE%B0%E0%AF%81%E0%AE%9E%E0%AE%BE%E0%AE%A9%E0%AE%9A%E0%AE%AE%E0%AF%8D%E0%AE%AA%E0%AE%A8%E0%AF%8D%E0%AE%A4%E0%AE%AE%E0%AF%82%E0%AE%B0%E0%AF%8D%E0%AE%A4%E0%AF%8D%E0%AE%A4%E0%AE%BF_%E0%AE%A8%E0%AE%BE%E0%AE%AF%E0%AE%A9%E0%AE%BE%E0%AE%B0%E0%AF%8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457200" y="503237"/>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latin typeface="Baamini" pitchFamily="2" charset="0"/>
              </a:rPr>
              <a:t>ngah</a:t>
            </a:r>
            <a:r>
              <a:rPr lang="en-US" dirty="0" smtClean="0">
                <a:latin typeface="Baamini" pitchFamily="2" charset="0"/>
              </a:rPr>
              <a:t>; : </a:t>
            </a:r>
            <a:r>
              <a:rPr lang="en-US" dirty="0" err="1" smtClean="0">
                <a:latin typeface="Baamini" pitchFamily="2" charset="0"/>
              </a:rPr>
              <a:t>Kidth;.ng.KUfd</a:t>
            </a:r>
            <a:r>
              <a:rPr lang="en-US" dirty="0" smtClean="0">
                <a:latin typeface="Baamini" pitchFamily="2" charset="0"/>
              </a:rPr>
              <a:t>;</a:t>
            </a:r>
            <a:endParaRPr lang="en-US" dirty="0">
              <a:latin typeface="Baamini" pitchFamily="2" charset="0"/>
            </a:endParaRPr>
          </a:p>
        </p:txBody>
      </p:sp>
      <p:sp>
        <p:nvSpPr>
          <p:cNvPr id="7" name="Content Placeholder 2"/>
          <p:cNvSpPr>
            <a:spLocks noGrp="1"/>
          </p:cNvSpPr>
          <p:nvPr/>
        </p:nvSpPr>
        <p:spPr>
          <a:xfrm>
            <a:off x="457200" y="1828799"/>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dirty="0" err="1" smtClean="0">
                <a:latin typeface="Baamini" pitchFamily="2" charset="0"/>
              </a:rPr>
              <a:t>gzpapd</a:t>
            </a:r>
            <a:r>
              <a:rPr lang="en-US" dirty="0" smtClean="0">
                <a:latin typeface="Baamini" pitchFamily="2" charset="0"/>
              </a:rPr>
              <a:t>; </a:t>
            </a:r>
            <a:r>
              <a:rPr lang="en-US" dirty="0" err="1" smtClean="0">
                <a:latin typeface="Baamini" pitchFamily="2" charset="0"/>
              </a:rPr>
              <a:t>ngah</a:t>
            </a:r>
            <a:r>
              <a:rPr lang="en-US" dirty="0" smtClean="0">
                <a:latin typeface="Baamini" pitchFamily="2" charset="0"/>
              </a:rPr>
              <a:t>; 	: ,</a:t>
            </a:r>
            <a:r>
              <a:rPr lang="en-US" dirty="0" err="1" smtClean="0">
                <a:latin typeface="Baamini" pitchFamily="2" charset="0"/>
              </a:rPr>
              <a:t>izg;Nguhrphpah</a:t>
            </a:r>
            <a:r>
              <a:rPr lang="en-US" dirty="0" smtClean="0">
                <a:latin typeface="Baamini" pitchFamily="2" charset="0"/>
              </a:rPr>
              <a:t>;&gt; </a:t>
            </a:r>
          </a:p>
          <a:p>
            <a:pPr>
              <a:buNone/>
            </a:pPr>
            <a:r>
              <a:rPr lang="en-US" dirty="0" smtClean="0">
                <a:latin typeface="Baamini" pitchFamily="2" charset="0"/>
              </a:rPr>
              <a:t>					  </a:t>
            </a:r>
            <a:r>
              <a:rPr lang="en-US" dirty="0" err="1" smtClean="0">
                <a:latin typeface="Baamini" pitchFamily="2" charset="0"/>
              </a:rPr>
              <a:t>jiyth</a:t>
            </a:r>
            <a:r>
              <a:rPr lang="en-US" dirty="0" smtClean="0">
                <a:latin typeface="Baamini" pitchFamily="2" charset="0"/>
              </a:rPr>
              <a:t>;</a:t>
            </a:r>
          </a:p>
          <a:p>
            <a:pPr>
              <a:buNone/>
            </a:pPr>
            <a:r>
              <a:rPr lang="en-US" dirty="0" err="1" smtClean="0">
                <a:latin typeface="Baamini" pitchFamily="2" charset="0"/>
              </a:rPr>
              <a:t>Jiw</a:t>
            </a:r>
            <a:r>
              <a:rPr lang="en-US" dirty="0" smtClean="0">
                <a:latin typeface="Baamini" pitchFamily="2" charset="0"/>
              </a:rPr>
              <a:t> 			: </a:t>
            </a:r>
            <a:r>
              <a:rPr lang="en-US" dirty="0" err="1" smtClean="0">
                <a:latin typeface="Baamini" pitchFamily="2" charset="0"/>
              </a:rPr>
              <a:t>jkpo;j;Jiw</a:t>
            </a:r>
            <a:endParaRPr lang="en-US" dirty="0" smtClean="0">
              <a:latin typeface="Baamini" pitchFamily="2" charset="0"/>
            </a:endParaRPr>
          </a:p>
          <a:p>
            <a:pPr>
              <a:buNone/>
            </a:pPr>
            <a:r>
              <a:rPr lang="en-US" dirty="0" err="1" smtClean="0">
                <a:latin typeface="Baamini" pitchFamily="2" charset="0"/>
              </a:rPr>
              <a:t>Mz;L</a:t>
            </a:r>
            <a:r>
              <a:rPr lang="en-US" dirty="0" smtClean="0">
                <a:latin typeface="Baamini" pitchFamily="2" charset="0"/>
              </a:rPr>
              <a:t>			: </a:t>
            </a:r>
            <a:r>
              <a:rPr lang="en-US" dirty="0" err="1" smtClean="0">
                <a:latin typeface="Baamini" pitchFamily="2" charset="0"/>
              </a:rPr>
              <a:t>Kjyhk</a:t>
            </a:r>
            <a:r>
              <a:rPr lang="en-US" dirty="0" smtClean="0">
                <a:latin typeface="Baamini" pitchFamily="2" charset="0"/>
              </a:rPr>
              <a:t>; </a:t>
            </a:r>
            <a:r>
              <a:rPr lang="en-US" dirty="0" err="1" smtClean="0">
                <a:latin typeface="Baamini" pitchFamily="2" charset="0"/>
              </a:rPr>
              <a:t>Mz;L</a:t>
            </a:r>
            <a:endParaRPr lang="en-US" dirty="0" smtClean="0">
              <a:latin typeface="Baamini" pitchFamily="2" charset="0"/>
            </a:endParaRPr>
          </a:p>
          <a:p>
            <a:pPr>
              <a:buNone/>
            </a:pPr>
            <a:r>
              <a:rPr lang="en-US" dirty="0" err="1" smtClean="0">
                <a:latin typeface="Baamini" pitchFamily="2" charset="0"/>
              </a:rPr>
              <a:t>gUtk</a:t>
            </a:r>
            <a:r>
              <a:rPr lang="en-US" dirty="0" smtClean="0">
                <a:latin typeface="Baamini" pitchFamily="2" charset="0"/>
              </a:rPr>
              <a:t>;			: ,</a:t>
            </a:r>
            <a:r>
              <a:rPr lang="en-US" dirty="0" err="1" smtClean="0">
                <a:latin typeface="Baamini" pitchFamily="2" charset="0"/>
              </a:rPr>
              <a:t>uz;lhk</a:t>
            </a:r>
            <a:r>
              <a:rPr lang="en-US" dirty="0" smtClean="0">
                <a:latin typeface="Baamini" pitchFamily="2" charset="0"/>
              </a:rPr>
              <a:t>; </a:t>
            </a:r>
            <a:r>
              <a:rPr lang="en-US" dirty="0" err="1" smtClean="0">
                <a:latin typeface="Baamini" pitchFamily="2" charset="0"/>
              </a:rPr>
              <a:t>gUtk</a:t>
            </a:r>
            <a:r>
              <a:rPr lang="en-US" dirty="0" smtClean="0">
                <a:latin typeface="Baamini" pitchFamily="2" charset="0"/>
              </a:rPr>
              <a:t>;</a:t>
            </a:r>
          </a:p>
          <a:p>
            <a:pPr>
              <a:buNone/>
            </a:pPr>
            <a:r>
              <a:rPr lang="en-US" dirty="0" err="1" smtClean="0">
                <a:latin typeface="Baamini" pitchFamily="2" charset="0"/>
              </a:rPr>
              <a:t>ghlk</a:t>
            </a:r>
            <a:r>
              <a:rPr lang="en-US" dirty="0" smtClean="0">
                <a:latin typeface="Baamini" pitchFamily="2" charset="0"/>
              </a:rPr>
              <a:t>;				: ,</a:t>
            </a:r>
            <a:r>
              <a:rPr lang="en-US" dirty="0" err="1" smtClean="0">
                <a:latin typeface="Baamini" pitchFamily="2" charset="0"/>
              </a:rPr>
              <a:t>ilf;fhy</a:t>
            </a:r>
            <a:r>
              <a:rPr lang="en-US" dirty="0" smtClean="0">
                <a:latin typeface="Baamini" pitchFamily="2" charset="0"/>
              </a:rPr>
              <a:t> ,</a:t>
            </a:r>
            <a:r>
              <a:rPr lang="en-US" dirty="0" err="1" smtClean="0">
                <a:latin typeface="Baamini" pitchFamily="2" charset="0"/>
              </a:rPr>
              <a:t>yf;fpak</a:t>
            </a:r>
            <a:r>
              <a:rPr lang="en-US" dirty="0" smtClean="0">
                <a:latin typeface="Baamini" pitchFamily="2" charset="0"/>
              </a:rPr>
              <a:t>;</a:t>
            </a:r>
          </a:p>
          <a:p>
            <a:pPr>
              <a:buNone/>
            </a:pPr>
            <a:r>
              <a:rPr lang="en-US" dirty="0" smtClean="0">
                <a:latin typeface="Baamini" pitchFamily="2" charset="0"/>
              </a:rPr>
              <a:t>					 (</a:t>
            </a:r>
            <a:r>
              <a:rPr lang="en-US" dirty="0" err="1" smtClean="0">
                <a:latin typeface="Baamini" pitchFamily="2" charset="0"/>
              </a:rPr>
              <a:t>jpUQhdrk;ge;jh</a:t>
            </a:r>
            <a:r>
              <a:rPr lang="en-US" dirty="0" smtClean="0">
                <a:latin typeface="Baamini" pitchFamily="2" charset="0"/>
              </a:rPr>
              <a:t>; </a:t>
            </a:r>
          </a:p>
          <a:p>
            <a:pPr>
              <a:buNone/>
            </a:pPr>
            <a:r>
              <a:rPr lang="en-US" dirty="0" smtClean="0">
                <a:latin typeface="Baamini" pitchFamily="2" charset="0"/>
              </a:rPr>
              <a:t>					 </a:t>
            </a:r>
            <a:r>
              <a:rPr lang="en-US" dirty="0" err="1" smtClean="0">
                <a:latin typeface="Baamini" pitchFamily="2" charset="0"/>
              </a:rPr>
              <a:t>Njthuk</a:t>
            </a:r>
            <a:r>
              <a:rPr lang="en-US" dirty="0" smtClean="0">
                <a:latin typeface="Baamini" pitchFamily="2" charset="0"/>
              </a:rPr>
              <a:t>;)	</a:t>
            </a:r>
          </a:p>
          <a:p>
            <a:pPr>
              <a:buNone/>
            </a:pPr>
            <a:endParaRPr lang="en-US" dirty="0" smtClean="0">
              <a:latin typeface="Baamini" pitchFamily="2" charset="0"/>
            </a:endParaRPr>
          </a:p>
          <a:p>
            <a:pPr>
              <a:buNone/>
            </a:pPr>
            <a:endParaRPr lang="en-US" dirty="0">
              <a:latin typeface="Baamini"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ctr">
              <a:lnSpc>
                <a:spcPct val="150000"/>
              </a:lnSpc>
              <a:buNone/>
            </a:pPr>
            <a:r>
              <a:rPr lang="en-US" sz="2000" dirty="0" err="1" smtClean="0">
                <a:latin typeface="Baamini" pitchFamily="2" charset="0"/>
              </a:rPr>
              <a:t>thpauNt</a:t>
            </a:r>
            <a:r>
              <a:rPr lang="en-US" sz="2000" dirty="0" smtClean="0">
                <a:latin typeface="Baamini" pitchFamily="2" charset="0"/>
              </a:rPr>
              <a:t>  </a:t>
            </a:r>
            <a:r>
              <a:rPr lang="en-US" sz="2000" dirty="0" err="1" smtClean="0">
                <a:latin typeface="Baamini" pitchFamily="2" charset="0"/>
              </a:rPr>
              <a:t>ehzhf</a:t>
            </a:r>
            <a:r>
              <a:rPr lang="en-US" sz="2000" dirty="0" smtClean="0">
                <a:latin typeface="Baamini" pitchFamily="2" charset="0"/>
              </a:rPr>
              <a:t> </a:t>
            </a:r>
            <a:r>
              <a:rPr lang="en-US" sz="2000" dirty="0" err="1" smtClean="0">
                <a:latin typeface="Baamini" pitchFamily="2" charset="0"/>
              </a:rPr>
              <a:t>khy;tiuNa</a:t>
            </a:r>
            <a:r>
              <a:rPr lang="en-US" sz="2000" dirty="0" smtClean="0">
                <a:latin typeface="Baamini" pitchFamily="2" charset="0"/>
              </a:rPr>
              <a:t> </a:t>
            </a:r>
            <a:r>
              <a:rPr lang="en-US" sz="2000" dirty="0" err="1" smtClean="0">
                <a:latin typeface="Baamini" pitchFamily="2" charset="0"/>
              </a:rPr>
              <a:t>tpy;yhf</a:t>
            </a:r>
            <a:endParaRPr lang="en-US" sz="2000" dirty="0" smtClean="0">
              <a:latin typeface="Baamini" pitchFamily="2" charset="0"/>
            </a:endParaRPr>
          </a:p>
          <a:p>
            <a:pPr algn="ctr">
              <a:lnSpc>
                <a:spcPct val="150000"/>
              </a:lnSpc>
              <a:buNone/>
            </a:pPr>
            <a:r>
              <a:rPr lang="en-US" sz="2000" dirty="0" err="1" smtClean="0">
                <a:latin typeface="Baamini" pitchFamily="2" charset="0"/>
              </a:rPr>
              <a:t>Vhpfizahy</a:t>
            </a:r>
            <a:r>
              <a:rPr lang="en-US" sz="2000" dirty="0" smtClean="0">
                <a:latin typeface="Baamini" pitchFamily="2" charset="0"/>
              </a:rPr>
              <a:t>; </a:t>
            </a:r>
            <a:r>
              <a:rPr lang="en-US" sz="2000" dirty="0" err="1" smtClean="0">
                <a:latin typeface="Baamini" pitchFamily="2" charset="0"/>
              </a:rPr>
              <a:t>Kg;guq;fs</a:t>
            </a:r>
            <a:r>
              <a:rPr lang="en-US" sz="2000" dirty="0" smtClean="0">
                <a:latin typeface="Baamini" pitchFamily="2" charset="0"/>
              </a:rPr>
              <a:t>; </a:t>
            </a:r>
            <a:r>
              <a:rPr lang="en-US" sz="2000" dirty="0" err="1" smtClean="0">
                <a:latin typeface="Baamini" pitchFamily="2" charset="0"/>
              </a:rPr>
              <a:t>va;Jfe;j</a:t>
            </a:r>
            <a:r>
              <a:rPr lang="en-US" sz="2000" dirty="0" smtClean="0">
                <a:latin typeface="Baamini" pitchFamily="2" charset="0"/>
              </a:rPr>
              <a:t> </a:t>
            </a:r>
            <a:r>
              <a:rPr lang="en-US" sz="2000" dirty="0" err="1" smtClean="0">
                <a:latin typeface="Baamini" pitchFamily="2" charset="0"/>
              </a:rPr>
              <a:t>vk;ngUkhd</a:t>
            </a:r>
            <a:r>
              <a:rPr lang="en-US" sz="2000" dirty="0" smtClean="0">
                <a:latin typeface="Baamini" pitchFamily="2" charset="0"/>
              </a:rPr>
              <a:t>;</a:t>
            </a:r>
          </a:p>
          <a:p>
            <a:pPr algn="ctr">
              <a:lnSpc>
                <a:spcPct val="150000"/>
              </a:lnSpc>
              <a:buNone/>
            </a:pPr>
            <a:r>
              <a:rPr lang="en-US" sz="2000" dirty="0" err="1" smtClean="0">
                <a:latin typeface="Baamini" pitchFamily="2" charset="0"/>
              </a:rPr>
              <a:t>nghURliy</a:t>
            </a:r>
            <a:r>
              <a:rPr lang="en-US" sz="2000" dirty="0" smtClean="0">
                <a:latin typeface="Baamini" pitchFamily="2" charset="0"/>
              </a:rPr>
              <a:t> </a:t>
            </a:r>
            <a:r>
              <a:rPr lang="en-US" sz="2000" dirty="0" err="1" smtClean="0">
                <a:latin typeface="Baamini" pitchFamily="2" charset="0"/>
              </a:rPr>
              <a:t>aPkg</a:t>
            </a:r>
            <a:r>
              <a:rPr lang="en-US" sz="2000" dirty="0" smtClean="0">
                <a:latin typeface="Baamini" pitchFamily="2" charset="0"/>
              </a:rPr>
              <a:t>; </a:t>
            </a:r>
            <a:r>
              <a:rPr lang="en-US" sz="2000" dirty="0" err="1" smtClean="0">
                <a:latin typeface="Baamini" pitchFamily="2" charset="0"/>
              </a:rPr>
              <a:t>Gwq;fhl;lhd</a:t>
            </a:r>
            <a:r>
              <a:rPr lang="en-US" sz="2000" dirty="0" smtClean="0">
                <a:latin typeface="Baamini" pitchFamily="2" charset="0"/>
              </a:rPr>
              <a:t>; </a:t>
            </a:r>
            <a:r>
              <a:rPr lang="en-US" sz="2000" dirty="0" err="1" smtClean="0">
                <a:latin typeface="Baamini" pitchFamily="2" charset="0"/>
              </a:rPr>
              <a:t>Nghh;j;jNjhh</a:t>
            </a:r>
            <a:r>
              <a:rPr lang="en-US" sz="2000" dirty="0" smtClean="0">
                <a:latin typeface="Baamini" pitchFamily="2" charset="0"/>
              </a:rPr>
              <a:t>;</a:t>
            </a:r>
          </a:p>
          <a:p>
            <a:pPr algn="ctr">
              <a:lnSpc>
                <a:spcPct val="150000"/>
              </a:lnSpc>
              <a:buNone/>
            </a:pPr>
            <a:r>
              <a:rPr lang="en-US" sz="2000" dirty="0" err="1" smtClean="0">
                <a:latin typeface="Baamini" pitchFamily="2" charset="0"/>
              </a:rPr>
              <a:t>fhpAhpahd</a:t>
            </a:r>
            <a:r>
              <a:rPr lang="en-US" sz="2000" dirty="0" smtClean="0">
                <a:latin typeface="Baamini" pitchFamily="2" charset="0"/>
              </a:rPr>
              <a:t>; </a:t>
            </a:r>
            <a:r>
              <a:rPr lang="en-US" sz="2000" dirty="0" err="1" smtClean="0">
                <a:latin typeface="Baamini" pitchFamily="2" charset="0"/>
              </a:rPr>
              <a:t>NktpAiw</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ifr;rpdNk</a:t>
            </a:r>
            <a:r>
              <a:rPr lang="en-US" sz="2000" dirty="0" smtClean="0">
                <a:latin typeface="Baamini" pitchFamily="2" charset="0"/>
              </a:rPr>
              <a:t>.</a:t>
            </a:r>
          </a:p>
          <a:p>
            <a:pPr algn="ctr">
              <a:lnSpc>
                <a:spcPct val="150000"/>
              </a:lnSpc>
              <a:buNone/>
            </a:pPr>
            <a:endParaRPr lang="en-US" sz="2000" dirty="0" smtClean="0">
              <a:latin typeface="Baamini" pitchFamily="2" charset="0"/>
            </a:endParaRPr>
          </a:p>
          <a:p>
            <a:pPr algn="just">
              <a:lnSpc>
                <a:spcPct val="150000"/>
              </a:lnSpc>
              <a:buNone/>
            </a:pPr>
            <a:r>
              <a:rPr lang="en-US" sz="2000" dirty="0" smtClean="0">
                <a:latin typeface="Baamini" pitchFamily="2" charset="0"/>
              </a:rPr>
              <a:t>		</a:t>
            </a:r>
            <a:r>
              <a:rPr lang="en-US" sz="2000" dirty="0" err="1" smtClean="0">
                <a:latin typeface="Baamini" pitchFamily="2" charset="0"/>
              </a:rPr>
              <a:t>thpfis</a:t>
            </a:r>
            <a:r>
              <a:rPr lang="en-US" sz="2000" dirty="0" smtClean="0">
                <a:latin typeface="Baamini" pitchFamily="2" charset="0"/>
              </a:rPr>
              <a:t> </a:t>
            </a:r>
            <a:r>
              <a:rPr lang="en-US" sz="2000" dirty="0" err="1" smtClean="0">
                <a:latin typeface="Baamini" pitchFamily="2" charset="0"/>
              </a:rPr>
              <a:t>cila</a:t>
            </a:r>
            <a:r>
              <a:rPr lang="en-US" sz="2000" dirty="0" smtClean="0">
                <a:latin typeface="Baamini" pitchFamily="2" charset="0"/>
              </a:rPr>
              <a:t> </a:t>
            </a:r>
            <a:r>
              <a:rPr lang="en-US" sz="2000" dirty="0" err="1" smtClean="0">
                <a:latin typeface="Baamini" pitchFamily="2" charset="0"/>
              </a:rPr>
              <a:t>ghk;gpid</a:t>
            </a:r>
            <a:r>
              <a:rPr lang="en-US" sz="2000" dirty="0" smtClean="0">
                <a:latin typeface="Baamini" pitchFamily="2" charset="0"/>
              </a:rPr>
              <a:t> </a:t>
            </a:r>
            <a:r>
              <a:rPr lang="en-US" sz="2000" dirty="0" err="1" smtClean="0">
                <a:latin typeface="Baamini" pitchFamily="2" charset="0"/>
              </a:rPr>
              <a:t>ehzhfTk</a:t>
            </a:r>
            <a:r>
              <a:rPr lang="en-US" sz="2000" dirty="0" smtClean="0">
                <a:latin typeface="Baamini" pitchFamily="2" charset="0"/>
              </a:rPr>
              <a:t>;&gt; </a:t>
            </a:r>
            <a:r>
              <a:rPr lang="en-US" sz="2000" dirty="0" err="1" smtClean="0">
                <a:latin typeface="Baamini" pitchFamily="2" charset="0"/>
              </a:rPr>
              <a:t>nghpa</a:t>
            </a:r>
            <a:r>
              <a:rPr lang="en-US" sz="2000" dirty="0" smtClean="0">
                <a:latin typeface="Baamini" pitchFamily="2" charset="0"/>
              </a:rPr>
              <a:t> </a:t>
            </a:r>
            <a:r>
              <a:rPr lang="en-US" sz="2000" dirty="0" err="1" smtClean="0">
                <a:latin typeface="Baamini" pitchFamily="2" charset="0"/>
              </a:rPr>
              <a:t>kiyia</a:t>
            </a:r>
            <a:r>
              <a:rPr lang="en-US" sz="2000" dirty="0" smtClean="0">
                <a:latin typeface="Baamini" pitchFamily="2" charset="0"/>
              </a:rPr>
              <a:t> </a:t>
            </a:r>
            <a:r>
              <a:rPr lang="en-US" sz="2000" dirty="0" err="1" smtClean="0">
                <a:latin typeface="Baamini" pitchFamily="2" charset="0"/>
              </a:rPr>
              <a:t>tpy;yhfTk</a:t>
            </a:r>
            <a:r>
              <a:rPr lang="en-US" sz="2000" dirty="0" smtClean="0">
                <a:latin typeface="Baamini" pitchFamily="2" charset="0"/>
              </a:rPr>
              <a:t>; </a:t>
            </a:r>
            <a:r>
              <a:rPr lang="en-US" sz="2000" dirty="0" err="1" smtClean="0">
                <a:latin typeface="Baamini" pitchFamily="2" charset="0"/>
              </a:rPr>
              <a:t>nfhz;L</a:t>
            </a:r>
            <a:r>
              <a:rPr lang="en-US" sz="2000" dirty="0" smtClean="0">
                <a:latin typeface="Baamini" pitchFamily="2" charset="0"/>
              </a:rPr>
              <a:t> </a:t>
            </a:r>
            <a:r>
              <a:rPr lang="en-US" sz="2000" dirty="0" err="1" smtClean="0">
                <a:latin typeface="Baamini" pitchFamily="2" charset="0"/>
              </a:rPr>
              <a:t>vhpnghUe;jpa</a:t>
            </a:r>
            <a:r>
              <a:rPr lang="en-US" sz="2000" dirty="0" smtClean="0">
                <a:latin typeface="Baamini" pitchFamily="2" charset="0"/>
              </a:rPr>
              <a:t> </a:t>
            </a:r>
            <a:r>
              <a:rPr lang="en-US" sz="2000" dirty="0" err="1" smtClean="0">
                <a:latin typeface="Baamini" pitchFamily="2" charset="0"/>
              </a:rPr>
              <a:t>fizahy</a:t>
            </a:r>
            <a:r>
              <a:rPr lang="en-US" sz="2000" dirty="0" smtClean="0">
                <a:latin typeface="Baamini" pitchFamily="2" charset="0"/>
              </a:rPr>
              <a:t>; </a:t>
            </a:r>
            <a:r>
              <a:rPr lang="en-US" sz="2000" dirty="0" err="1" smtClean="0">
                <a:latin typeface="Baamini" pitchFamily="2" charset="0"/>
              </a:rPr>
              <a:t>Kg;Guq;fis</a:t>
            </a:r>
            <a:r>
              <a:rPr lang="en-US" sz="2000" dirty="0" smtClean="0">
                <a:latin typeface="Baamini" pitchFamily="2" charset="0"/>
              </a:rPr>
              <a:t> </a:t>
            </a:r>
            <a:r>
              <a:rPr lang="en-US" sz="2000" dirty="0" err="1" smtClean="0">
                <a:latin typeface="Baamini" pitchFamily="2" charset="0"/>
              </a:rPr>
              <a:t>va;J</a:t>
            </a:r>
            <a:r>
              <a:rPr lang="en-US" sz="2000" dirty="0" smtClean="0">
                <a:latin typeface="Baamini" pitchFamily="2" charset="0"/>
              </a:rPr>
              <a:t> </a:t>
            </a:r>
            <a:r>
              <a:rPr lang="en-US" sz="2000" dirty="0" err="1" smtClean="0">
                <a:latin typeface="Baamini" pitchFamily="2" charset="0"/>
              </a:rPr>
              <a:t>mopj;J</a:t>
            </a:r>
            <a:r>
              <a:rPr lang="en-US" sz="2000" dirty="0" smtClean="0">
                <a:latin typeface="Baamini" pitchFamily="2" charset="0"/>
              </a:rPr>
              <a:t> </a:t>
            </a:r>
            <a:r>
              <a:rPr lang="en-US" sz="2000" dirty="0" err="1" smtClean="0">
                <a:latin typeface="Baamini" pitchFamily="2" charset="0"/>
              </a:rPr>
              <a:t>kfpo;e;j</a:t>
            </a:r>
            <a:r>
              <a:rPr lang="en-US" sz="2000" dirty="0" smtClean="0">
                <a:latin typeface="Baamini" pitchFamily="2" charset="0"/>
              </a:rPr>
              <a:t> </a:t>
            </a:r>
            <a:r>
              <a:rPr lang="en-US" sz="2000" dirty="0" err="1" smtClean="0">
                <a:latin typeface="Baamini" pitchFamily="2" charset="0"/>
              </a:rPr>
              <a:t>vkJ</a:t>
            </a:r>
            <a:r>
              <a:rPr lang="en-US" sz="2000" dirty="0" smtClean="0">
                <a:latin typeface="Baamini" pitchFamily="2" charset="0"/>
              </a:rPr>
              <a:t> </a:t>
            </a:r>
            <a:r>
              <a:rPr lang="en-US" sz="2000" dirty="0" err="1" smtClean="0">
                <a:latin typeface="Baamini" pitchFamily="2" charset="0"/>
              </a:rPr>
              <a:t>ngUkhDk</a:t>
            </a:r>
            <a:r>
              <a:rPr lang="en-US" sz="2000" dirty="0" smtClean="0">
                <a:latin typeface="Baamini" pitchFamily="2" charset="0"/>
              </a:rPr>
              <a:t>;&gt; </a:t>
            </a:r>
            <a:r>
              <a:rPr lang="en-US" sz="2000" dirty="0" err="1" smtClean="0">
                <a:latin typeface="Baamini" pitchFamily="2" charset="0"/>
              </a:rPr>
              <a:t>new;nghwpiaj;jhTk</a:t>
            </a:r>
            <a:r>
              <a:rPr lang="en-US" sz="2000" dirty="0" smtClean="0">
                <a:latin typeface="Baamini" pitchFamily="2" charset="0"/>
              </a:rPr>
              <a:t>; </a:t>
            </a:r>
            <a:r>
              <a:rPr lang="en-US" sz="2000" dirty="0" err="1" smtClean="0">
                <a:latin typeface="Baamini" pitchFamily="2" charset="0"/>
              </a:rPr>
              <a:t>Rliyahfpa</a:t>
            </a:r>
            <a:r>
              <a:rPr lang="en-US" sz="2000" dirty="0" smtClean="0">
                <a:latin typeface="Baamini" pitchFamily="2" charset="0"/>
              </a:rPr>
              <a:t> &lt;</a:t>
            </a:r>
            <a:r>
              <a:rPr lang="en-US" sz="2000" dirty="0" err="1" smtClean="0">
                <a:latin typeface="Baamini" pitchFamily="2" charset="0"/>
              </a:rPr>
              <a:t>kg;Gw;fhl;by</a:t>
            </a:r>
            <a:r>
              <a:rPr lang="en-US" sz="2000" dirty="0" smtClean="0">
                <a:latin typeface="Baamini" pitchFamily="2" charset="0"/>
              </a:rPr>
              <a:t>; </a:t>
            </a:r>
            <a:r>
              <a:rPr lang="en-US" sz="2000" dirty="0" err="1" smtClean="0">
                <a:latin typeface="Baamini" pitchFamily="2" charset="0"/>
              </a:rPr>
              <a:t>MLgtDk</a:t>
            </a:r>
            <a:r>
              <a:rPr lang="en-US" sz="2000" dirty="0" smtClean="0">
                <a:latin typeface="Baamini" pitchFamily="2" charset="0"/>
              </a:rPr>
              <a:t>;&gt; </a:t>
            </a:r>
            <a:r>
              <a:rPr lang="en-US" sz="2000" dirty="0" err="1" smtClean="0">
                <a:latin typeface="Baamini" pitchFamily="2" charset="0"/>
              </a:rPr>
              <a:t>fhpAhp</a:t>
            </a:r>
            <a:r>
              <a:rPr lang="en-US" sz="2000" dirty="0" smtClean="0">
                <a:latin typeface="Baamini" pitchFamily="2" charset="0"/>
              </a:rPr>
              <a:t> </a:t>
            </a:r>
            <a:r>
              <a:rPr lang="en-US" sz="2000" dirty="0" err="1" smtClean="0">
                <a:latin typeface="Baamini" pitchFamily="2" charset="0"/>
              </a:rPr>
              <a:t>Nghhj;jtDk</a:t>
            </a:r>
            <a:r>
              <a:rPr lang="en-US" sz="2000" dirty="0" smtClean="0">
                <a:latin typeface="Baamini" pitchFamily="2" charset="0"/>
              </a:rPr>
              <a:t>; </a:t>
            </a:r>
            <a:r>
              <a:rPr lang="en-US" sz="2000" dirty="0" err="1" smtClean="0">
                <a:latin typeface="Baamini" pitchFamily="2" charset="0"/>
              </a:rPr>
              <a:t>Mfpa</a:t>
            </a:r>
            <a:r>
              <a:rPr lang="en-US" sz="2000" dirty="0" smtClean="0">
                <a:latin typeface="Baamini" pitchFamily="2" charset="0"/>
              </a:rPr>
              <a:t> </a:t>
            </a:r>
            <a:r>
              <a:rPr lang="en-US" sz="2000" dirty="0" err="1" smtClean="0">
                <a:latin typeface="Baamini" pitchFamily="2" charset="0"/>
              </a:rPr>
              <a:t>rptngUkhd</a:t>
            </a:r>
            <a:r>
              <a:rPr lang="en-US" sz="2000" dirty="0" smtClean="0">
                <a:latin typeface="Baamini" pitchFamily="2" charset="0"/>
              </a:rPr>
              <a:t>; </a:t>
            </a:r>
            <a:r>
              <a:rPr lang="en-US" sz="2000" dirty="0" err="1" smtClean="0">
                <a:latin typeface="Baamini" pitchFamily="2" charset="0"/>
              </a:rPr>
              <a:t>Nktp</a:t>
            </a:r>
            <a:r>
              <a:rPr lang="en-US" sz="2000" dirty="0" smtClean="0">
                <a:latin typeface="Baamini" pitchFamily="2" charset="0"/>
              </a:rPr>
              <a:t> </a:t>
            </a:r>
            <a:r>
              <a:rPr lang="en-US" sz="2000" dirty="0" err="1" smtClean="0">
                <a:latin typeface="Baamini" pitchFamily="2" charset="0"/>
              </a:rPr>
              <a:t>ciwAk</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ifr;rpdk</a:t>
            </a:r>
            <a:r>
              <a:rPr lang="en-US" sz="2000" dirty="0" smtClean="0">
                <a:latin typeface="Baamini" pitchFamily="2" charset="0"/>
              </a:rPr>
              <a:t>;.</a:t>
            </a:r>
          </a:p>
          <a:p>
            <a:pPr algn="just">
              <a:lnSpc>
                <a:spcPct val="150000"/>
              </a:lnSpc>
              <a:buNone/>
            </a:pPr>
            <a:endParaRPr lang="en-US" sz="2000" dirty="0">
              <a:latin typeface="Baamini"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algn="ctr">
              <a:lnSpc>
                <a:spcPct val="170000"/>
              </a:lnSpc>
              <a:buNone/>
            </a:pPr>
            <a:r>
              <a:rPr lang="en-US" sz="2000" dirty="0" err="1" smtClean="0">
                <a:latin typeface="Baamini" pitchFamily="2" charset="0"/>
              </a:rPr>
              <a:t>NghJyT</a:t>
            </a:r>
            <a:r>
              <a:rPr lang="en-US" sz="2000" dirty="0" smtClean="0">
                <a:latin typeface="Baamini" pitchFamily="2" charset="0"/>
              </a:rPr>
              <a:t> </a:t>
            </a:r>
            <a:r>
              <a:rPr lang="en-US" sz="2000" dirty="0" err="1" smtClean="0">
                <a:latin typeface="Baamini" pitchFamily="2" charset="0"/>
              </a:rPr>
              <a:t>nfhd;iw</a:t>
            </a:r>
            <a:r>
              <a:rPr lang="en-US" sz="2000" dirty="0" smtClean="0">
                <a:latin typeface="Baamini" pitchFamily="2" charset="0"/>
              </a:rPr>
              <a:t> </a:t>
            </a:r>
            <a:r>
              <a:rPr lang="en-US" sz="2000" dirty="0" err="1" smtClean="0">
                <a:latin typeface="Baamini" pitchFamily="2" charset="0"/>
              </a:rPr>
              <a:t>Gide;jhd</a:t>
            </a:r>
            <a:r>
              <a:rPr lang="en-US" sz="2000" dirty="0" smtClean="0">
                <a:latin typeface="Baamini" pitchFamily="2" charset="0"/>
              </a:rPr>
              <a:t>; </a:t>
            </a:r>
            <a:r>
              <a:rPr lang="en-US" sz="2000" dirty="0" err="1" smtClean="0">
                <a:latin typeface="Baamini" pitchFamily="2" charset="0"/>
              </a:rPr>
              <a:t>jpUKbNky</a:t>
            </a:r>
            <a:r>
              <a:rPr lang="en-US" sz="2000" dirty="0" smtClean="0">
                <a:latin typeface="Baamini" pitchFamily="2" charset="0"/>
              </a:rPr>
              <a:t>;</a:t>
            </a:r>
          </a:p>
          <a:p>
            <a:pPr algn="ctr">
              <a:lnSpc>
                <a:spcPct val="170000"/>
              </a:lnSpc>
              <a:buNone/>
            </a:pPr>
            <a:r>
              <a:rPr lang="en-US" sz="2000" dirty="0" err="1" smtClean="0">
                <a:latin typeface="Baamini" pitchFamily="2" charset="0"/>
              </a:rPr>
              <a:t>khJikahs</a:t>
            </a:r>
            <a:r>
              <a:rPr lang="en-US" sz="2000" dirty="0" smtClean="0">
                <a:latin typeface="Baamini" pitchFamily="2" charset="0"/>
              </a:rPr>
              <a:t>; </a:t>
            </a:r>
            <a:r>
              <a:rPr lang="en-US" sz="2000" dirty="0" err="1" smtClean="0">
                <a:latin typeface="Baamini" pitchFamily="2" charset="0"/>
              </a:rPr>
              <a:t>mQ;r</a:t>
            </a:r>
            <a:r>
              <a:rPr lang="en-US" sz="2000" dirty="0" smtClean="0">
                <a:latin typeface="Baamini" pitchFamily="2" charset="0"/>
              </a:rPr>
              <a:t> </a:t>
            </a:r>
            <a:r>
              <a:rPr lang="en-US" sz="2000" dirty="0" err="1" smtClean="0">
                <a:latin typeface="Baamini" pitchFamily="2" charset="0"/>
              </a:rPr>
              <a:t>kiynaLj;j</a:t>
            </a:r>
            <a:r>
              <a:rPr lang="en-US" sz="2000" dirty="0" smtClean="0">
                <a:latin typeface="Baamini" pitchFamily="2" charset="0"/>
              </a:rPr>
              <a:t> </a:t>
            </a:r>
            <a:r>
              <a:rPr lang="en-US" sz="2000" dirty="0" err="1" smtClean="0">
                <a:latin typeface="Baamini" pitchFamily="2" charset="0"/>
              </a:rPr>
              <a:t>thsuf;fd</a:t>
            </a:r>
            <a:r>
              <a:rPr lang="en-US" sz="2000" dirty="0" smtClean="0">
                <a:latin typeface="Baamini" pitchFamily="2" charset="0"/>
              </a:rPr>
              <a:t>;</a:t>
            </a:r>
          </a:p>
          <a:p>
            <a:pPr algn="ctr">
              <a:lnSpc>
                <a:spcPct val="170000"/>
              </a:lnSpc>
              <a:buNone/>
            </a:pPr>
            <a:r>
              <a:rPr lang="en-US" sz="2000" dirty="0" err="1" smtClean="0">
                <a:latin typeface="Baamini" pitchFamily="2" charset="0"/>
              </a:rPr>
              <a:t>ePjpapdhy</a:t>
            </a:r>
            <a:r>
              <a:rPr lang="en-US" sz="2000" dirty="0" smtClean="0">
                <a:latin typeface="Baamini" pitchFamily="2" charset="0"/>
              </a:rPr>
              <a:t>; </a:t>
            </a:r>
            <a:r>
              <a:rPr lang="en-US" sz="2000" dirty="0" err="1" smtClean="0">
                <a:latin typeface="Baamini" pitchFamily="2" charset="0"/>
              </a:rPr>
              <a:t>ve;j</a:t>
            </a:r>
            <a:r>
              <a:rPr lang="en-US" sz="2000" dirty="0" smtClean="0">
                <a:latin typeface="Baamini" pitchFamily="2" charset="0"/>
              </a:rPr>
              <a:t> </a:t>
            </a:r>
            <a:r>
              <a:rPr lang="en-US" sz="2000" dirty="0" err="1" smtClean="0">
                <a:latin typeface="Baamini" pitchFamily="2" charset="0"/>
              </a:rPr>
              <a:t>epfo;tpj;J</a:t>
            </a:r>
            <a:r>
              <a:rPr lang="en-US" sz="2000" dirty="0" smtClean="0">
                <a:latin typeface="Baamini" pitchFamily="2" charset="0"/>
              </a:rPr>
              <a:t> </a:t>
            </a:r>
            <a:r>
              <a:rPr lang="en-US" sz="2000" dirty="0" err="1" smtClean="0">
                <a:latin typeface="Baamini" pitchFamily="2" charset="0"/>
              </a:rPr>
              <a:t>epd;whLk</a:t>
            </a:r>
            <a:r>
              <a:rPr lang="en-US" sz="2000" dirty="0" smtClean="0">
                <a:latin typeface="Baamini" pitchFamily="2" charset="0"/>
              </a:rPr>
              <a:t>;</a:t>
            </a:r>
          </a:p>
          <a:p>
            <a:pPr algn="ctr">
              <a:lnSpc>
                <a:spcPct val="170000"/>
              </a:lnSpc>
              <a:buNone/>
            </a:pPr>
            <a:r>
              <a:rPr lang="en-US" sz="2000" dirty="0" err="1" smtClean="0">
                <a:latin typeface="Baamini" pitchFamily="2" charset="0"/>
              </a:rPr>
              <a:t>fhjypdhd</a:t>
            </a:r>
            <a:r>
              <a:rPr lang="en-US" sz="2000" dirty="0" smtClean="0">
                <a:latin typeface="Baamini" pitchFamily="2" charset="0"/>
              </a:rPr>
              <a:t>; </a:t>
            </a:r>
            <a:r>
              <a:rPr lang="en-US" sz="2000" dirty="0" err="1" smtClean="0">
                <a:latin typeface="Baamini" pitchFamily="2" charset="0"/>
              </a:rPr>
              <a:t>NktpAiw</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ifr;rpdNk</a:t>
            </a:r>
            <a:r>
              <a:rPr lang="en-US" sz="2000" dirty="0" smtClean="0">
                <a:latin typeface="Baamini" pitchFamily="2" charset="0"/>
              </a:rPr>
              <a:t>.</a:t>
            </a:r>
          </a:p>
          <a:p>
            <a:pPr algn="ctr">
              <a:lnSpc>
                <a:spcPct val="170000"/>
              </a:lnSpc>
              <a:buNone/>
            </a:pPr>
            <a:endParaRPr lang="en-US" sz="2000" dirty="0" smtClean="0">
              <a:latin typeface="Baamini" pitchFamily="2" charset="0"/>
            </a:endParaRPr>
          </a:p>
          <a:p>
            <a:pPr algn="just">
              <a:lnSpc>
                <a:spcPct val="170000"/>
              </a:lnSpc>
              <a:buNone/>
            </a:pPr>
            <a:r>
              <a:rPr lang="en-US" sz="2000" dirty="0" smtClean="0">
                <a:latin typeface="Baamini" pitchFamily="2" charset="0"/>
              </a:rPr>
              <a:t>		</a:t>
            </a:r>
            <a:r>
              <a:rPr lang="en-US" sz="2000" dirty="0" err="1" smtClean="0">
                <a:latin typeface="Baamini" pitchFamily="2" charset="0"/>
              </a:rPr>
              <a:t>cikkhJ</a:t>
            </a:r>
            <a:r>
              <a:rPr lang="en-US" sz="2000" dirty="0" smtClean="0">
                <a:latin typeface="Baamini" pitchFamily="2" charset="0"/>
              </a:rPr>
              <a:t> </a:t>
            </a:r>
            <a:r>
              <a:rPr lang="en-US" sz="2000" dirty="0" err="1" smtClean="0">
                <a:latin typeface="Baamini" pitchFamily="2" charset="0"/>
              </a:rPr>
              <a:t>mQ;rf</a:t>
            </a:r>
            <a:r>
              <a:rPr lang="en-US" sz="2000" dirty="0" smtClean="0">
                <a:latin typeface="Baamini" pitchFamily="2" charset="0"/>
              </a:rPr>
              <a:t>; </a:t>
            </a:r>
            <a:r>
              <a:rPr lang="en-US" sz="2000" dirty="0" err="1" smtClean="0">
                <a:latin typeface="Baamini" pitchFamily="2" charset="0"/>
              </a:rPr>
              <a:t>fapiy</a:t>
            </a:r>
            <a:r>
              <a:rPr lang="en-US" sz="2000" dirty="0" smtClean="0">
                <a:latin typeface="Baamini" pitchFamily="2" charset="0"/>
              </a:rPr>
              <a:t> </a:t>
            </a:r>
            <a:r>
              <a:rPr lang="en-US" sz="2000" dirty="0" err="1" smtClean="0">
                <a:latin typeface="Baamini" pitchFamily="2" charset="0"/>
              </a:rPr>
              <a:t>kiyiag</a:t>
            </a:r>
            <a:r>
              <a:rPr lang="en-US" sz="2000" dirty="0" smtClean="0">
                <a:latin typeface="Baamini" pitchFamily="2" charset="0"/>
              </a:rPr>
              <a:t>; </a:t>
            </a:r>
            <a:r>
              <a:rPr lang="en-US" sz="2000" dirty="0" err="1" smtClean="0">
                <a:latin typeface="Baamini" pitchFamily="2" charset="0"/>
              </a:rPr>
              <a:t>ngah;j;j</a:t>
            </a:r>
            <a:r>
              <a:rPr lang="en-US" sz="2000" dirty="0" smtClean="0">
                <a:latin typeface="Baamini" pitchFamily="2" charset="0"/>
              </a:rPr>
              <a:t> </a:t>
            </a:r>
            <a:r>
              <a:rPr lang="en-US" sz="2000" dirty="0" err="1" smtClean="0">
                <a:latin typeface="Baamini" pitchFamily="2" charset="0"/>
              </a:rPr>
              <a:t>thsuf;fshfpa</a:t>
            </a:r>
            <a:r>
              <a:rPr lang="en-US" sz="2000" dirty="0" smtClean="0">
                <a:latin typeface="Baamini" pitchFamily="2" charset="0"/>
              </a:rPr>
              <a:t> ,</a:t>
            </a:r>
            <a:r>
              <a:rPr lang="en-US" sz="2000" dirty="0" err="1" smtClean="0">
                <a:latin typeface="Baamini" pitchFamily="2" charset="0"/>
              </a:rPr>
              <a:t>uhtzd</a:t>
            </a:r>
            <a:r>
              <a:rPr lang="en-US" sz="2000" dirty="0" smtClean="0">
                <a:latin typeface="Baamini" pitchFamily="2" charset="0"/>
              </a:rPr>
              <a:t>; </a:t>
            </a:r>
            <a:r>
              <a:rPr lang="en-US" sz="2000" dirty="0" err="1" smtClean="0">
                <a:latin typeface="Baamini" pitchFamily="2" charset="0"/>
              </a:rPr>
              <a:t>KiwNahL</a:t>
            </a:r>
            <a:r>
              <a:rPr lang="en-US" sz="2000" dirty="0" smtClean="0">
                <a:latin typeface="Baamini" pitchFamily="2" charset="0"/>
              </a:rPr>
              <a:t> </a:t>
            </a:r>
            <a:r>
              <a:rPr lang="en-US" sz="2000" dirty="0" err="1" smtClean="0">
                <a:latin typeface="Baamini" pitchFamily="2" charset="0"/>
              </a:rPr>
              <a:t>Jjpf;f</a:t>
            </a:r>
            <a:r>
              <a:rPr lang="en-US" sz="2000" dirty="0" smtClean="0">
                <a:latin typeface="Baamini" pitchFamily="2" charset="0"/>
              </a:rPr>
              <a:t> </a:t>
            </a:r>
            <a:r>
              <a:rPr lang="en-US" sz="2000" dirty="0" err="1" smtClean="0">
                <a:latin typeface="Baamini" pitchFamily="2" charset="0"/>
              </a:rPr>
              <a:t>mtid</a:t>
            </a:r>
            <a:r>
              <a:rPr lang="en-US" sz="2000" dirty="0" smtClean="0">
                <a:latin typeface="Baamini" pitchFamily="2" charset="0"/>
              </a:rPr>
              <a:t> </a:t>
            </a:r>
            <a:r>
              <a:rPr lang="en-US" sz="2000" dirty="0" err="1" smtClean="0">
                <a:latin typeface="Baamini" pitchFamily="2" charset="0"/>
              </a:rPr>
              <a:t>Kd</a:t>
            </a:r>
            <a:r>
              <a:rPr lang="en-US" sz="2000" dirty="0" smtClean="0">
                <a:latin typeface="Baamini" pitchFamily="2" charset="0"/>
              </a:rPr>
              <a:t>; </a:t>
            </a:r>
            <a:r>
              <a:rPr lang="en-US" sz="2000" dirty="0" err="1" smtClean="0">
                <a:latin typeface="Baamini" pitchFamily="2" charset="0"/>
              </a:rPr>
              <a:t>Nghy</a:t>
            </a:r>
            <a:r>
              <a:rPr lang="en-US" sz="2000" dirty="0" smtClean="0">
                <a:latin typeface="Baamini" pitchFamily="2" charset="0"/>
              </a:rPr>
              <a:t> </a:t>
            </a:r>
            <a:r>
              <a:rPr lang="en-US" sz="2000" dirty="0" err="1" smtClean="0">
                <a:latin typeface="Baamini" pitchFamily="2" charset="0"/>
              </a:rPr>
              <a:t>tpsq;fr</a:t>
            </a:r>
            <a:r>
              <a:rPr lang="en-US" sz="2000" dirty="0" smtClean="0">
                <a:latin typeface="Baamini" pitchFamily="2" charset="0"/>
              </a:rPr>
              <a:t>; </a:t>
            </a:r>
            <a:r>
              <a:rPr lang="en-US" sz="2000" dirty="0" err="1" smtClean="0">
                <a:latin typeface="Baamini" pitchFamily="2" charset="0"/>
              </a:rPr>
              <a:t>nra;J</a:t>
            </a:r>
            <a:r>
              <a:rPr lang="en-US" sz="2000" dirty="0" smtClean="0">
                <a:latin typeface="Baamini" pitchFamily="2" charset="0"/>
              </a:rPr>
              <a:t> </a:t>
            </a:r>
            <a:r>
              <a:rPr lang="en-US" sz="2000" dirty="0" err="1" smtClean="0">
                <a:latin typeface="Baamini" pitchFamily="2" charset="0"/>
              </a:rPr>
              <a:t>jpUKbNky</a:t>
            </a:r>
            <a:r>
              <a:rPr lang="en-US" sz="2000" dirty="0" smtClean="0">
                <a:latin typeface="Baamini" pitchFamily="2" charset="0"/>
              </a:rPr>
              <a:t>; </a:t>
            </a:r>
            <a:r>
              <a:rPr lang="en-US" sz="2000" dirty="0" err="1" smtClean="0">
                <a:latin typeface="Baamini" pitchFamily="2" charset="0"/>
              </a:rPr>
              <a:t>nfhd;iwkyh</a:t>
            </a:r>
            <a:r>
              <a:rPr lang="en-US" sz="2000" dirty="0" smtClean="0">
                <a:latin typeface="Baamini" pitchFamily="2" charset="0"/>
              </a:rPr>
              <a:t>; </a:t>
            </a:r>
            <a:r>
              <a:rPr lang="en-US" sz="2000" dirty="0" err="1" smtClean="0">
                <a:latin typeface="Baamini" pitchFamily="2" charset="0"/>
              </a:rPr>
              <a:t>khiyiag</a:t>
            </a:r>
            <a:r>
              <a:rPr lang="en-US" sz="2000" dirty="0" smtClean="0">
                <a:latin typeface="Baamini" pitchFamily="2" charset="0"/>
              </a:rPr>
              <a:t>; </a:t>
            </a:r>
            <a:r>
              <a:rPr lang="en-US" sz="2000" dirty="0" err="1" smtClean="0">
                <a:latin typeface="Baamini" pitchFamily="2" charset="0"/>
              </a:rPr>
              <a:t>Gide;jtDk</a:t>
            </a:r>
            <a:r>
              <a:rPr lang="en-US" sz="2000" dirty="0" smtClean="0">
                <a:latin typeface="Baamini" pitchFamily="2" charset="0"/>
              </a:rPr>
              <a:t>;&gt; ,</a:t>
            </a:r>
            <a:r>
              <a:rPr lang="en-US" sz="2000" dirty="0" err="1" smtClean="0">
                <a:latin typeface="Baamini" pitchFamily="2" charset="0"/>
              </a:rPr>
              <a:t>Lfhl;by</a:t>
            </a:r>
            <a:r>
              <a:rPr lang="en-US" sz="2000" dirty="0" smtClean="0">
                <a:latin typeface="Baamini" pitchFamily="2" charset="0"/>
              </a:rPr>
              <a:t>; </a:t>
            </a:r>
            <a:r>
              <a:rPr lang="en-US" sz="2000" dirty="0" err="1" smtClean="0">
                <a:latin typeface="Baamini" pitchFamily="2" charset="0"/>
              </a:rPr>
              <a:t>epd;W</a:t>
            </a:r>
            <a:r>
              <a:rPr lang="en-US" sz="2000" dirty="0" smtClean="0">
                <a:latin typeface="Baamini" pitchFamily="2" charset="0"/>
              </a:rPr>
              <a:t> </a:t>
            </a:r>
            <a:r>
              <a:rPr lang="en-US" sz="2000" dirty="0" err="1" smtClean="0">
                <a:latin typeface="Baamini" pitchFamily="2" charset="0"/>
              </a:rPr>
              <a:t>MLtjpy</a:t>
            </a:r>
            <a:r>
              <a:rPr lang="en-US" sz="2000" dirty="0" smtClean="0">
                <a:latin typeface="Baamini" pitchFamily="2" charset="0"/>
              </a:rPr>
              <a:t>; </a:t>
            </a:r>
            <a:r>
              <a:rPr lang="en-US" sz="2000" dirty="0" err="1" smtClean="0">
                <a:latin typeface="Baamini" pitchFamily="2" charset="0"/>
              </a:rPr>
              <a:t>tpUk;GilatDk</a:t>
            </a:r>
            <a:r>
              <a:rPr lang="en-US" sz="2000" dirty="0" smtClean="0">
                <a:latin typeface="Baamini" pitchFamily="2" charset="0"/>
              </a:rPr>
              <a:t>; </a:t>
            </a:r>
            <a:r>
              <a:rPr lang="en-US" sz="2000" dirty="0" err="1" smtClean="0">
                <a:latin typeface="Baamini" pitchFamily="2" charset="0"/>
              </a:rPr>
              <a:t>Mfpa</a:t>
            </a:r>
            <a:r>
              <a:rPr lang="en-US" sz="2000" dirty="0" smtClean="0">
                <a:latin typeface="Baamini" pitchFamily="2" charset="0"/>
              </a:rPr>
              <a:t> </a:t>
            </a:r>
            <a:r>
              <a:rPr lang="en-US" sz="2000" dirty="0" err="1" smtClean="0">
                <a:latin typeface="Baamini" pitchFamily="2" charset="0"/>
              </a:rPr>
              <a:t>rptngUkhd</a:t>
            </a:r>
            <a:r>
              <a:rPr lang="en-US" sz="2000" dirty="0" smtClean="0">
                <a:latin typeface="Baamini" pitchFamily="2" charset="0"/>
              </a:rPr>
              <a:t>; </a:t>
            </a:r>
            <a:r>
              <a:rPr lang="en-US" sz="2000" dirty="0" err="1" smtClean="0">
                <a:latin typeface="Baamini" pitchFamily="2" charset="0"/>
              </a:rPr>
              <a:t>Nktp</a:t>
            </a:r>
            <a:r>
              <a:rPr lang="en-US" sz="2000" dirty="0" smtClean="0">
                <a:latin typeface="Baamini" pitchFamily="2" charset="0"/>
              </a:rPr>
              <a:t> </a:t>
            </a:r>
            <a:r>
              <a:rPr lang="en-US" sz="2000" dirty="0" err="1" smtClean="0">
                <a:latin typeface="Baamini" pitchFamily="2" charset="0"/>
              </a:rPr>
              <a:t>ciw</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ifr;rpdk</a:t>
            </a:r>
            <a:r>
              <a:rPr lang="en-US" sz="2000" dirty="0" smtClean="0">
                <a:latin typeface="Baamini" pitchFamily="2" charset="0"/>
              </a:rPr>
              <a:t>;.</a:t>
            </a:r>
            <a:endParaRPr lang="en-US" sz="2000" dirty="0">
              <a:latin typeface="Baamini"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ctr">
              <a:lnSpc>
                <a:spcPct val="150000"/>
              </a:lnSpc>
              <a:buNone/>
            </a:pPr>
            <a:r>
              <a:rPr lang="en-US" sz="2000" dirty="0" err="1" smtClean="0">
                <a:latin typeface="Baamini" pitchFamily="2" charset="0"/>
              </a:rPr>
              <a:t>kz;zpidKd</a:t>
            </a:r>
            <a:r>
              <a:rPr lang="en-US" sz="2000" dirty="0" smtClean="0">
                <a:latin typeface="Baamini" pitchFamily="2" charset="0"/>
              </a:rPr>
              <a:t>; </a:t>
            </a:r>
            <a:r>
              <a:rPr lang="en-US" sz="2000" dirty="0" err="1" smtClean="0">
                <a:latin typeface="Baamini" pitchFamily="2" charset="0"/>
              </a:rPr>
              <a:t>nrd;wpue;j</a:t>
            </a:r>
            <a:r>
              <a:rPr lang="en-US" sz="2000" dirty="0" smtClean="0">
                <a:latin typeface="Baamini" pitchFamily="2" charset="0"/>
              </a:rPr>
              <a:t> </a:t>
            </a:r>
            <a:r>
              <a:rPr lang="en-US" sz="2000" dirty="0" err="1" smtClean="0">
                <a:latin typeface="Baamini" pitchFamily="2" charset="0"/>
              </a:rPr>
              <a:t>khYkyutDk</a:t>
            </a:r>
            <a:r>
              <a:rPr lang="en-US" sz="2000" dirty="0" smtClean="0">
                <a:latin typeface="Baamini" pitchFamily="2" charset="0"/>
              </a:rPr>
              <a:t>;</a:t>
            </a:r>
          </a:p>
          <a:p>
            <a:pPr algn="ctr">
              <a:lnSpc>
                <a:spcPct val="150000"/>
              </a:lnSpc>
              <a:buNone/>
            </a:pPr>
            <a:r>
              <a:rPr lang="en-US" sz="2000" dirty="0" err="1" smtClean="0">
                <a:latin typeface="Baamini" pitchFamily="2" charset="0"/>
              </a:rPr>
              <a:t>vz;zwpah</a:t>
            </a:r>
            <a:r>
              <a:rPr lang="en-US" sz="2000" dirty="0" smtClean="0">
                <a:latin typeface="Baamini" pitchFamily="2" charset="0"/>
              </a:rPr>
              <a:t> </a:t>
            </a:r>
            <a:r>
              <a:rPr lang="en-US" sz="2000" dirty="0" err="1" smtClean="0">
                <a:latin typeface="Baamini" pitchFamily="2" charset="0"/>
              </a:rPr>
              <a:t>tz;zk</a:t>
            </a:r>
            <a:r>
              <a:rPr lang="en-US" sz="2000" dirty="0" smtClean="0">
                <a:latin typeface="Baamini" pitchFamily="2" charset="0"/>
              </a:rPr>
              <a:t>; </a:t>
            </a:r>
            <a:r>
              <a:rPr lang="en-US" sz="2000" dirty="0" err="1" smtClean="0">
                <a:latin typeface="Baamini" pitchFamily="2" charset="0"/>
              </a:rPr>
              <a:t>vhpAUtk</a:t>
            </a:r>
            <a:r>
              <a:rPr lang="en-US" sz="2000" dirty="0" smtClean="0">
                <a:latin typeface="Baamini" pitchFamily="2" charset="0"/>
              </a:rPr>
              <a:t>; </a:t>
            </a:r>
            <a:r>
              <a:rPr lang="en-US" sz="2000" dirty="0" err="1" smtClean="0">
                <a:latin typeface="Baamini" pitchFamily="2" charset="0"/>
              </a:rPr>
              <a:t>Magpuhd</a:t>
            </a:r>
            <a:r>
              <a:rPr lang="en-US" sz="2000" dirty="0" smtClean="0">
                <a:latin typeface="Baamini" pitchFamily="2" charset="0"/>
              </a:rPr>
              <a:t>;</a:t>
            </a:r>
          </a:p>
          <a:p>
            <a:pPr algn="ctr">
              <a:lnSpc>
                <a:spcPct val="150000"/>
              </a:lnSpc>
              <a:buNone/>
            </a:pPr>
            <a:r>
              <a:rPr lang="en-US" sz="2000" dirty="0" err="1" smtClean="0">
                <a:latin typeface="Baamini" pitchFamily="2" charset="0"/>
              </a:rPr>
              <a:t>gz;zpirahy</a:t>
            </a:r>
            <a:r>
              <a:rPr lang="en-US" sz="2000" dirty="0" smtClean="0">
                <a:latin typeface="Baamini" pitchFamily="2" charset="0"/>
              </a:rPr>
              <a:t>; </a:t>
            </a:r>
            <a:r>
              <a:rPr lang="en-US" sz="2000" dirty="0" err="1" smtClean="0">
                <a:latin typeface="Baamini" pitchFamily="2" charset="0"/>
              </a:rPr>
              <a:t>Vj;jg</a:t>
            </a:r>
            <a:r>
              <a:rPr lang="en-US" sz="2000" dirty="0" smtClean="0">
                <a:latin typeface="Baamini" pitchFamily="2" charset="0"/>
              </a:rPr>
              <a:t>; </a:t>
            </a:r>
            <a:r>
              <a:rPr lang="en-US" sz="2000" dirty="0" err="1" smtClean="0">
                <a:latin typeface="Baamini" pitchFamily="2" charset="0"/>
              </a:rPr>
              <a:t>gLthd;wd</a:t>
            </a:r>
            <a:r>
              <a:rPr lang="en-US" sz="2000" dirty="0" smtClean="0">
                <a:latin typeface="Baamini" pitchFamily="2" charset="0"/>
              </a:rPr>
              <a:t>; </a:t>
            </a:r>
            <a:r>
              <a:rPr lang="en-US" sz="2000" dirty="0" err="1" smtClean="0">
                <a:latin typeface="Baamini" pitchFamily="2" charset="0"/>
              </a:rPr>
              <a:t>new;wpapd;Nky</a:t>
            </a:r>
            <a:r>
              <a:rPr lang="en-US" sz="2000" dirty="0" smtClean="0">
                <a:latin typeface="Baamini" pitchFamily="2" charset="0"/>
              </a:rPr>
              <a:t>;</a:t>
            </a:r>
          </a:p>
          <a:p>
            <a:pPr algn="ctr">
              <a:lnSpc>
                <a:spcPct val="150000"/>
              </a:lnSpc>
              <a:buNone/>
            </a:pPr>
            <a:r>
              <a:rPr lang="en-US" sz="2000" dirty="0" err="1" smtClean="0">
                <a:latin typeface="Baamini" pitchFamily="2" charset="0"/>
              </a:rPr>
              <a:t>fz;Zilahd</a:t>
            </a:r>
            <a:r>
              <a:rPr lang="en-US" sz="2000" dirty="0" smtClean="0">
                <a:latin typeface="Baamini" pitchFamily="2" charset="0"/>
              </a:rPr>
              <a:t>; </a:t>
            </a:r>
            <a:r>
              <a:rPr lang="en-US" sz="2000" dirty="0" err="1" smtClean="0">
                <a:latin typeface="Baamini" pitchFamily="2" charset="0"/>
              </a:rPr>
              <a:t>NktpAiw</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ifr;rpdNk</a:t>
            </a:r>
            <a:r>
              <a:rPr lang="en-US" sz="2000" dirty="0" smtClean="0">
                <a:latin typeface="Baamini" pitchFamily="2" charset="0"/>
              </a:rPr>
              <a:t>.</a:t>
            </a:r>
          </a:p>
          <a:p>
            <a:pPr algn="ctr">
              <a:lnSpc>
                <a:spcPct val="150000"/>
              </a:lnSpc>
              <a:buNone/>
            </a:pPr>
            <a:endParaRPr lang="en-US" sz="2000" dirty="0" smtClean="0">
              <a:latin typeface="Baamini" pitchFamily="2" charset="0"/>
            </a:endParaRPr>
          </a:p>
          <a:p>
            <a:pPr algn="just">
              <a:lnSpc>
                <a:spcPct val="150000"/>
              </a:lnSpc>
              <a:buNone/>
            </a:pPr>
            <a:r>
              <a:rPr lang="en-US" sz="2000" dirty="0" smtClean="0">
                <a:latin typeface="Baamini" pitchFamily="2" charset="0"/>
              </a:rPr>
              <a:t>		</a:t>
            </a:r>
            <a:r>
              <a:rPr lang="en-US" sz="2000" dirty="0" err="1" smtClean="0">
                <a:latin typeface="Baamini" pitchFamily="2" charset="0"/>
              </a:rPr>
              <a:t>khtypaplk</a:t>
            </a:r>
            <a:r>
              <a:rPr lang="en-US" sz="2000" dirty="0" smtClean="0">
                <a:latin typeface="Baamini" pitchFamily="2" charset="0"/>
              </a:rPr>
              <a:t>; %</a:t>
            </a:r>
            <a:r>
              <a:rPr lang="en-US" sz="2000" dirty="0" err="1" smtClean="0">
                <a:latin typeface="Baamini" pitchFamily="2" charset="0"/>
              </a:rPr>
              <a:t>d;wb</a:t>
            </a:r>
            <a:r>
              <a:rPr lang="en-US" sz="2000" dirty="0" smtClean="0">
                <a:latin typeface="Baamini" pitchFamily="2" charset="0"/>
              </a:rPr>
              <a:t> </a:t>
            </a:r>
            <a:r>
              <a:rPr lang="en-US" sz="2000" dirty="0" err="1" smtClean="0">
                <a:latin typeface="Baamini" pitchFamily="2" charset="0"/>
              </a:rPr>
              <a:t>kz</a:t>
            </a:r>
            <a:r>
              <a:rPr lang="en-US" sz="2000" dirty="0" smtClean="0">
                <a:latin typeface="Baamini" pitchFamily="2" charset="0"/>
              </a:rPr>
              <a:t>; ,</a:t>
            </a:r>
            <a:r>
              <a:rPr lang="en-US" sz="2000" dirty="0" err="1" smtClean="0">
                <a:latin typeface="Baamini" pitchFamily="2" charset="0"/>
              </a:rPr>
              <a:t>ue;j</a:t>
            </a:r>
            <a:r>
              <a:rPr lang="en-US" sz="2000" dirty="0" smtClean="0">
                <a:latin typeface="Baamini" pitchFamily="2" charset="0"/>
              </a:rPr>
              <a:t> </a:t>
            </a:r>
            <a:r>
              <a:rPr lang="en-US" sz="2000" dirty="0" err="1" smtClean="0">
                <a:latin typeface="Baamini" pitchFamily="2" charset="0"/>
              </a:rPr>
              <a:t>jpUkhYk</a:t>
            </a:r>
            <a:r>
              <a:rPr lang="en-US" sz="2000" dirty="0" smtClean="0">
                <a:latin typeface="Baamini" pitchFamily="2" charset="0"/>
              </a:rPr>
              <a:t>;&gt; </a:t>
            </a:r>
            <a:r>
              <a:rPr lang="en-US" sz="2000" dirty="0" err="1" smtClean="0">
                <a:latin typeface="Baamini" pitchFamily="2" charset="0"/>
              </a:rPr>
              <a:t>jhkiukyh</a:t>
            </a:r>
            <a:r>
              <a:rPr lang="en-US" sz="2000" dirty="0" smtClean="0">
                <a:latin typeface="Baamini" pitchFamily="2" charset="0"/>
              </a:rPr>
              <a:t>; </a:t>
            </a:r>
            <a:r>
              <a:rPr lang="en-US" sz="2000" dirty="0" err="1" smtClean="0">
                <a:latin typeface="Baamini" pitchFamily="2" charset="0"/>
              </a:rPr>
              <a:t>Nky</a:t>
            </a:r>
            <a:r>
              <a:rPr lang="en-US" sz="2000" dirty="0" smtClean="0">
                <a:latin typeface="Baamini" pitchFamily="2" charset="0"/>
              </a:rPr>
              <a:t>; </a:t>
            </a:r>
            <a:r>
              <a:rPr lang="en-US" sz="2000" dirty="0" err="1" smtClean="0">
                <a:latin typeface="Baamini" pitchFamily="2" charset="0"/>
              </a:rPr>
              <a:t>ciwAk</a:t>
            </a:r>
            <a:r>
              <a:rPr lang="en-US" sz="2000" dirty="0" smtClean="0">
                <a:latin typeface="Baamini" pitchFamily="2" charset="0"/>
              </a:rPr>
              <a:t>; </a:t>
            </a:r>
            <a:r>
              <a:rPr lang="en-US" sz="2000" dirty="0" err="1" smtClean="0">
                <a:latin typeface="Baamini" pitchFamily="2" charset="0"/>
              </a:rPr>
              <a:t>ehd;KfDk</a:t>
            </a:r>
            <a:r>
              <a:rPr lang="en-US" sz="2000" dirty="0" smtClean="0">
                <a:latin typeface="Baamini" pitchFamily="2" charset="0"/>
              </a:rPr>
              <a:t>; </a:t>
            </a:r>
            <a:r>
              <a:rPr lang="en-US" sz="2000" dirty="0" err="1" smtClean="0">
                <a:latin typeface="Baamini" pitchFamily="2" charset="0"/>
              </a:rPr>
              <a:t>vz;zTk</a:t>
            </a:r>
            <a:r>
              <a:rPr lang="en-US" sz="2000" dirty="0" smtClean="0">
                <a:latin typeface="Baamini" pitchFamily="2" charset="0"/>
              </a:rPr>
              <a:t>; ,</a:t>
            </a:r>
            <a:r>
              <a:rPr lang="en-US" sz="2000" dirty="0" err="1" smtClean="0">
                <a:latin typeface="Baamini" pitchFamily="2" charset="0"/>
              </a:rPr>
              <a:t>ayhjthW</a:t>
            </a:r>
            <a:r>
              <a:rPr lang="en-US" sz="2000" dirty="0" smtClean="0">
                <a:latin typeface="Baamini" pitchFamily="2" charset="0"/>
              </a:rPr>
              <a:t> </a:t>
            </a:r>
            <a:r>
              <a:rPr lang="en-US" sz="2000" dirty="0" err="1" smtClean="0">
                <a:latin typeface="Baamini" pitchFamily="2" charset="0"/>
              </a:rPr>
              <a:t>vhpAUtha</a:t>
            </a:r>
            <a:r>
              <a:rPr lang="en-US" sz="2000" dirty="0" smtClean="0">
                <a:latin typeface="Baamini" pitchFamily="2" charset="0"/>
              </a:rPr>
              <a:t>; </a:t>
            </a:r>
            <a:r>
              <a:rPr lang="en-US" sz="2000" dirty="0" err="1" smtClean="0">
                <a:latin typeface="Baamini" pitchFamily="2" charset="0"/>
              </a:rPr>
              <a:t>ePz;l</a:t>
            </a:r>
            <a:r>
              <a:rPr lang="en-US" sz="2000" dirty="0" smtClean="0">
                <a:latin typeface="Baamini" pitchFamily="2" charset="0"/>
              </a:rPr>
              <a:t> </a:t>
            </a:r>
            <a:r>
              <a:rPr lang="en-US" sz="2000" dirty="0" err="1" smtClean="0">
                <a:latin typeface="Baamini" pitchFamily="2" charset="0"/>
              </a:rPr>
              <a:t>gpuhDk</a:t>
            </a:r>
            <a:r>
              <a:rPr lang="en-US" sz="2000" dirty="0" smtClean="0">
                <a:latin typeface="Baamini" pitchFamily="2" charset="0"/>
              </a:rPr>
              <a:t>;&gt; </a:t>
            </a:r>
            <a:r>
              <a:rPr lang="en-US" sz="2000" dirty="0" err="1" smtClean="0">
                <a:latin typeface="Baamini" pitchFamily="2" charset="0"/>
              </a:rPr>
              <a:t>mbath;fshy</a:t>
            </a:r>
            <a:r>
              <a:rPr lang="en-US" sz="2000" dirty="0" smtClean="0">
                <a:latin typeface="Baamini" pitchFamily="2" charset="0"/>
              </a:rPr>
              <a:t>; </a:t>
            </a:r>
            <a:r>
              <a:rPr lang="en-US" sz="2000" dirty="0" err="1" smtClean="0">
                <a:latin typeface="Baamini" pitchFamily="2" charset="0"/>
              </a:rPr>
              <a:t>gz;zpirNahL</a:t>
            </a:r>
            <a:r>
              <a:rPr lang="en-US" sz="2000" dirty="0" smtClean="0">
                <a:latin typeface="Baamini" pitchFamily="2" charset="0"/>
              </a:rPr>
              <a:t> </a:t>
            </a:r>
            <a:r>
              <a:rPr lang="en-US" sz="2000" dirty="0" err="1" smtClean="0">
                <a:latin typeface="Baamini" pitchFamily="2" charset="0"/>
              </a:rPr>
              <a:t>Vj;jg;gLgtDk</a:t>
            </a:r>
            <a:r>
              <a:rPr lang="en-US" sz="2000" dirty="0" smtClean="0">
                <a:latin typeface="Baamini" pitchFamily="2" charset="0"/>
              </a:rPr>
              <a:t>;&gt; </a:t>
            </a:r>
            <a:r>
              <a:rPr lang="en-US" sz="2000" dirty="0" err="1" smtClean="0">
                <a:latin typeface="Baamini" pitchFamily="2" charset="0"/>
              </a:rPr>
              <a:t>new;wpf</a:t>
            </a:r>
            <a:r>
              <a:rPr lang="en-US" sz="2000" dirty="0" smtClean="0">
                <a:latin typeface="Baamini" pitchFamily="2" charset="0"/>
              </a:rPr>
              <a:t>; </a:t>
            </a:r>
            <a:r>
              <a:rPr lang="en-US" sz="2000" dirty="0" err="1" smtClean="0">
                <a:latin typeface="Baamini" pitchFamily="2" charset="0"/>
              </a:rPr>
              <a:t>fz;zDk</a:t>
            </a:r>
            <a:r>
              <a:rPr lang="en-US" sz="2000" dirty="0" smtClean="0">
                <a:latin typeface="Baamini" pitchFamily="2" charset="0"/>
              </a:rPr>
              <a:t>; </a:t>
            </a:r>
            <a:r>
              <a:rPr lang="en-US" sz="2000" dirty="0" err="1" smtClean="0">
                <a:latin typeface="Baamini" pitchFamily="2" charset="0"/>
              </a:rPr>
              <a:t>Mfpa</a:t>
            </a:r>
            <a:r>
              <a:rPr lang="en-US" sz="2000" dirty="0" smtClean="0">
                <a:latin typeface="Baamini" pitchFamily="2" charset="0"/>
              </a:rPr>
              <a:t> </a:t>
            </a:r>
            <a:r>
              <a:rPr lang="en-US" sz="2000" dirty="0" err="1" smtClean="0">
                <a:latin typeface="Baamini" pitchFamily="2" charset="0"/>
              </a:rPr>
              <a:t>rptgpuhd</a:t>
            </a:r>
            <a:r>
              <a:rPr lang="en-US" sz="2000" dirty="0" smtClean="0">
                <a:latin typeface="Baamini" pitchFamily="2" charset="0"/>
              </a:rPr>
              <a:t>; </a:t>
            </a:r>
            <a:r>
              <a:rPr lang="en-US" sz="2000" dirty="0" err="1" smtClean="0">
                <a:latin typeface="Baamini" pitchFamily="2" charset="0"/>
              </a:rPr>
              <a:t>Nktp</a:t>
            </a:r>
            <a:r>
              <a:rPr lang="en-US" sz="2000" dirty="0" smtClean="0">
                <a:latin typeface="Baamini" pitchFamily="2" charset="0"/>
              </a:rPr>
              <a:t> </a:t>
            </a:r>
            <a:r>
              <a:rPr lang="en-US" sz="2000" dirty="0" err="1" smtClean="0">
                <a:latin typeface="Baamini" pitchFamily="2" charset="0"/>
              </a:rPr>
              <a:t>ciwAk</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ifr;rpdk</a:t>
            </a:r>
            <a:r>
              <a:rPr lang="en-US" sz="2000" dirty="0" smtClean="0">
                <a:latin typeface="Baamini" pitchFamily="2" charset="0"/>
              </a:rPr>
              <a:t>;.</a:t>
            </a:r>
            <a:endParaRPr lang="en-US" sz="2000" dirty="0">
              <a:latin typeface="Baamini"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algn="ctr">
              <a:lnSpc>
                <a:spcPct val="150000"/>
              </a:lnSpc>
              <a:buNone/>
            </a:pPr>
            <a:r>
              <a:rPr lang="en-US" sz="2000" dirty="0" err="1" smtClean="0">
                <a:latin typeface="Baamini" pitchFamily="2" charset="0"/>
              </a:rPr>
              <a:t>jz;tay</a:t>
            </a:r>
            <a:r>
              <a:rPr lang="en-US" sz="2000" dirty="0" smtClean="0">
                <a:latin typeface="Baamini" pitchFamily="2" charset="0"/>
              </a:rPr>
              <a:t>;#o; </a:t>
            </a:r>
            <a:r>
              <a:rPr lang="en-US" sz="2000" dirty="0" err="1" smtClean="0">
                <a:latin typeface="Baamini" pitchFamily="2" charset="0"/>
              </a:rPr>
              <a:t>fhopj</a:t>
            </a:r>
            <a:r>
              <a:rPr lang="en-US" sz="2000" dirty="0" smtClean="0">
                <a:latin typeface="Baamini" pitchFamily="2" charset="0"/>
              </a:rPr>
              <a:t>; </a:t>
            </a:r>
            <a:r>
              <a:rPr lang="en-US" sz="2000" dirty="0" err="1" smtClean="0">
                <a:latin typeface="Baamini" pitchFamily="2" charset="0"/>
              </a:rPr>
              <a:t>jkpo;Qhd</a:t>
            </a:r>
            <a:r>
              <a:rPr lang="en-US" sz="2000" dirty="0" smtClean="0">
                <a:latin typeface="Baamini" pitchFamily="2" charset="0"/>
              </a:rPr>
              <a:t> </a:t>
            </a:r>
            <a:r>
              <a:rPr lang="en-US" sz="2000" dirty="0" err="1" smtClean="0">
                <a:latin typeface="Baamini" pitchFamily="2" charset="0"/>
              </a:rPr>
              <a:t>rk;ge;jd</a:t>
            </a:r>
            <a:r>
              <a:rPr lang="en-US" sz="2000" dirty="0" smtClean="0">
                <a:latin typeface="Baamini" pitchFamily="2" charset="0"/>
              </a:rPr>
              <a:t>;</a:t>
            </a:r>
          </a:p>
          <a:p>
            <a:pPr algn="ctr">
              <a:lnSpc>
                <a:spcPct val="150000"/>
              </a:lnSpc>
              <a:buNone/>
            </a:pPr>
            <a:r>
              <a:rPr lang="en-US" sz="2000" dirty="0" err="1" smtClean="0">
                <a:latin typeface="Baamini" pitchFamily="2" charset="0"/>
              </a:rPr>
              <a:t>fz;Zjyhd</a:t>
            </a:r>
            <a:r>
              <a:rPr lang="en-US" sz="2000" dirty="0" smtClean="0">
                <a:latin typeface="Baamini" pitchFamily="2" charset="0"/>
              </a:rPr>
              <a:t>; </a:t>
            </a:r>
            <a:r>
              <a:rPr lang="en-US" sz="2000" dirty="0" err="1" smtClean="0">
                <a:latin typeface="Baamini" pitchFamily="2" charset="0"/>
              </a:rPr>
              <a:t>NktpAiw</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ifr;rpdj;ijg</a:t>
            </a:r>
            <a:r>
              <a:rPr lang="en-US" sz="2000" dirty="0" smtClean="0">
                <a:latin typeface="Baamini" pitchFamily="2" charset="0"/>
              </a:rPr>
              <a:t>;</a:t>
            </a:r>
          </a:p>
          <a:p>
            <a:pPr algn="ctr">
              <a:lnSpc>
                <a:spcPct val="150000"/>
              </a:lnSpc>
              <a:buNone/>
            </a:pPr>
            <a:r>
              <a:rPr lang="en-US" sz="2000" dirty="0" err="1" smtClean="0">
                <a:latin typeface="Baamini" pitchFamily="2" charset="0"/>
              </a:rPr>
              <a:t>gz;zpirahy</a:t>
            </a:r>
            <a:r>
              <a:rPr lang="en-US" sz="2000" dirty="0" smtClean="0">
                <a:latin typeface="Baamini" pitchFamily="2" charset="0"/>
              </a:rPr>
              <a:t>; </a:t>
            </a:r>
            <a:r>
              <a:rPr lang="en-US" sz="2000" dirty="0" err="1" smtClean="0">
                <a:latin typeface="Baamini" pitchFamily="2" charset="0"/>
              </a:rPr>
              <a:t>Ve;jpg</a:t>
            </a:r>
            <a:r>
              <a:rPr lang="en-US" sz="2000" dirty="0" smtClean="0">
                <a:latin typeface="Baamini" pitchFamily="2" charset="0"/>
              </a:rPr>
              <a:t>; </a:t>
            </a:r>
            <a:r>
              <a:rPr lang="en-US" sz="2000" dirty="0" err="1" smtClean="0">
                <a:latin typeface="Baamini" pitchFamily="2" charset="0"/>
              </a:rPr>
              <a:t>gapd;w</a:t>
            </a:r>
            <a:r>
              <a:rPr lang="en-US" sz="2000" dirty="0" smtClean="0">
                <a:latin typeface="Baamini" pitchFamily="2" charset="0"/>
              </a:rPr>
              <a:t> ,</a:t>
            </a:r>
            <a:r>
              <a:rPr lang="en-US" sz="2000" dirty="0" err="1" smtClean="0">
                <a:latin typeface="Baamini" pitchFamily="2" charset="0"/>
              </a:rPr>
              <a:t>irty;yhh</a:t>
            </a:r>
            <a:r>
              <a:rPr lang="en-US" sz="2000" dirty="0" smtClean="0">
                <a:latin typeface="Baamini" pitchFamily="2" charset="0"/>
              </a:rPr>
              <a:t>;</a:t>
            </a:r>
          </a:p>
          <a:p>
            <a:pPr algn="ctr">
              <a:lnSpc>
                <a:spcPct val="150000"/>
              </a:lnSpc>
              <a:buNone/>
            </a:pPr>
            <a:r>
              <a:rPr lang="en-US" sz="2000" dirty="0" err="1" smtClean="0">
                <a:latin typeface="Baamini" pitchFamily="2" charset="0"/>
              </a:rPr>
              <a:t>tpz;ztuha</a:t>
            </a:r>
            <a:r>
              <a:rPr lang="en-US" sz="2000" dirty="0" smtClean="0">
                <a:latin typeface="Baamini" pitchFamily="2" charset="0"/>
              </a:rPr>
              <a:t>; </a:t>
            </a:r>
            <a:r>
              <a:rPr lang="en-US" sz="2000" dirty="0" err="1" smtClean="0">
                <a:latin typeface="Baamini" pitchFamily="2" charset="0"/>
              </a:rPr>
              <a:t>Xq;fp</a:t>
            </a:r>
            <a:r>
              <a:rPr lang="en-US" sz="2000" dirty="0" smtClean="0">
                <a:latin typeface="Baamini" pitchFamily="2" charset="0"/>
              </a:rPr>
              <a:t> </a:t>
            </a:r>
            <a:r>
              <a:rPr lang="en-US" sz="2000" dirty="0" err="1" smtClean="0">
                <a:latin typeface="Baamini" pitchFamily="2" charset="0"/>
              </a:rPr>
              <a:t>tpaDyfk</a:t>
            </a:r>
            <a:r>
              <a:rPr lang="en-US" sz="2000" dirty="0" smtClean="0">
                <a:latin typeface="Baamini" pitchFamily="2" charset="0"/>
              </a:rPr>
              <a:t>; </a:t>
            </a:r>
            <a:r>
              <a:rPr lang="en-US" sz="2000" dirty="0" err="1" smtClean="0">
                <a:latin typeface="Baamini" pitchFamily="2" charset="0"/>
              </a:rPr>
              <a:t>Ms;thNu</a:t>
            </a:r>
            <a:r>
              <a:rPr lang="en-US" sz="2000" dirty="0" smtClean="0">
                <a:latin typeface="Baamini" pitchFamily="2" charset="0"/>
              </a:rPr>
              <a:t>.</a:t>
            </a:r>
          </a:p>
          <a:p>
            <a:pPr algn="ctr">
              <a:lnSpc>
                <a:spcPct val="150000"/>
              </a:lnSpc>
              <a:buNone/>
            </a:pPr>
            <a:endParaRPr lang="en-US" sz="2000" dirty="0" smtClean="0">
              <a:latin typeface="Baamini" pitchFamily="2" charset="0"/>
            </a:endParaRPr>
          </a:p>
          <a:p>
            <a:pPr algn="just">
              <a:lnSpc>
                <a:spcPct val="150000"/>
              </a:lnSpc>
              <a:buNone/>
            </a:pPr>
            <a:r>
              <a:rPr lang="en-US" sz="2000" dirty="0" smtClean="0">
                <a:latin typeface="Baamini" pitchFamily="2" charset="0"/>
              </a:rPr>
              <a:t>		</a:t>
            </a:r>
            <a:r>
              <a:rPr lang="en-US" sz="2000" dirty="0" err="1" smtClean="0">
                <a:latin typeface="Baamini" pitchFamily="2" charset="0"/>
              </a:rPr>
              <a:t>Fsph;e;j</a:t>
            </a:r>
            <a:r>
              <a:rPr lang="en-US" sz="2000" dirty="0" smtClean="0">
                <a:latin typeface="Baamini" pitchFamily="2" charset="0"/>
              </a:rPr>
              <a:t> </a:t>
            </a:r>
            <a:r>
              <a:rPr lang="en-US" sz="2000" dirty="0" err="1" smtClean="0">
                <a:latin typeface="Baamini" pitchFamily="2" charset="0"/>
              </a:rPr>
              <a:t>tay;fshy</a:t>
            </a:r>
            <a:r>
              <a:rPr lang="en-US" sz="2000" dirty="0" smtClean="0">
                <a:latin typeface="Baamini" pitchFamily="2" charset="0"/>
              </a:rPr>
              <a:t>; #</a:t>
            </a:r>
            <a:r>
              <a:rPr lang="en-US" sz="2000" dirty="0" err="1" smtClean="0">
                <a:latin typeface="Baamini" pitchFamily="2" charset="0"/>
              </a:rPr>
              <a:t>og;gl;l</a:t>
            </a:r>
            <a:r>
              <a:rPr lang="en-US" sz="2000" dirty="0" smtClean="0">
                <a:latin typeface="Baamini" pitchFamily="2" charset="0"/>
              </a:rPr>
              <a:t> </a:t>
            </a:r>
            <a:r>
              <a:rPr lang="en-US" sz="2000" dirty="0" err="1" smtClean="0">
                <a:latin typeface="Baamini" pitchFamily="2" charset="0"/>
              </a:rPr>
              <a:t>fhopg;gjpapy</a:t>
            </a:r>
            <a:r>
              <a:rPr lang="en-US" sz="2000" dirty="0" smtClean="0">
                <a:latin typeface="Baamini" pitchFamily="2" charset="0"/>
              </a:rPr>
              <a:t>; </a:t>
            </a:r>
            <a:r>
              <a:rPr lang="en-US" sz="2000" dirty="0" err="1" smtClean="0">
                <a:latin typeface="Baamini" pitchFamily="2" charset="0"/>
              </a:rPr>
              <a:t>Njhd;wpa</a:t>
            </a:r>
            <a:r>
              <a:rPr lang="en-US" sz="2000" dirty="0" smtClean="0">
                <a:latin typeface="Baamini" pitchFamily="2" charset="0"/>
              </a:rPr>
              <a:t> </a:t>
            </a:r>
            <a:r>
              <a:rPr lang="en-US" sz="2000" dirty="0" err="1" smtClean="0">
                <a:latin typeface="Baamini" pitchFamily="2" charset="0"/>
              </a:rPr>
              <a:t>jkpo</a:t>
            </a:r>
            <a:r>
              <a:rPr lang="en-US" sz="2000" dirty="0" smtClean="0">
                <a:latin typeface="Baamini" pitchFamily="2" charset="0"/>
              </a:rPr>
              <a:t>; </a:t>
            </a:r>
            <a:r>
              <a:rPr lang="en-US" sz="2000" dirty="0" err="1" smtClean="0">
                <a:latin typeface="Baamini" pitchFamily="2" charset="0"/>
              </a:rPr>
              <a:t>Qhdrk;ge;jd</a:t>
            </a:r>
            <a:r>
              <a:rPr lang="en-US" sz="2000" dirty="0" smtClean="0">
                <a:latin typeface="Baamini" pitchFamily="2" charset="0"/>
              </a:rPr>
              <a:t>; </a:t>
            </a:r>
            <a:r>
              <a:rPr lang="en-US" sz="2000" dirty="0" err="1" smtClean="0">
                <a:latin typeface="Baamini" pitchFamily="2" charset="0"/>
              </a:rPr>
              <a:t>Ejy</a:t>
            </a:r>
            <a:r>
              <a:rPr lang="en-US" sz="2000" dirty="0" smtClean="0">
                <a:latin typeface="Baamini" pitchFamily="2" charset="0"/>
              </a:rPr>
              <a:t>; </a:t>
            </a:r>
            <a:r>
              <a:rPr lang="en-US" sz="2000" dirty="0" err="1" smtClean="0">
                <a:latin typeface="Baamini" pitchFamily="2" charset="0"/>
              </a:rPr>
              <a:t>tpopehl;lj;J</a:t>
            </a:r>
            <a:r>
              <a:rPr lang="en-US" sz="2000" dirty="0" smtClean="0">
                <a:latin typeface="Baamini" pitchFamily="2" charset="0"/>
              </a:rPr>
              <a:t> ,</a:t>
            </a:r>
            <a:r>
              <a:rPr lang="en-US" sz="2000" dirty="0" err="1" smtClean="0">
                <a:latin typeface="Baamini" pitchFamily="2" charset="0"/>
              </a:rPr>
              <a:t>iwNahd</a:t>
            </a:r>
            <a:r>
              <a:rPr lang="en-US" sz="2000" dirty="0" smtClean="0">
                <a:latin typeface="Baamini" pitchFamily="2" charset="0"/>
              </a:rPr>
              <a:t>; </a:t>
            </a:r>
            <a:r>
              <a:rPr lang="en-US" sz="2000" dirty="0" err="1" smtClean="0">
                <a:latin typeface="Baamini" pitchFamily="2" charset="0"/>
              </a:rPr>
              <a:t>Nktp</a:t>
            </a:r>
            <a:r>
              <a:rPr lang="en-US" sz="2000" dirty="0" smtClean="0">
                <a:latin typeface="Baamini" pitchFamily="2" charset="0"/>
              </a:rPr>
              <a:t> </a:t>
            </a:r>
            <a:r>
              <a:rPr lang="en-US" sz="2000" dirty="0" err="1" smtClean="0">
                <a:latin typeface="Baamini" pitchFamily="2" charset="0"/>
              </a:rPr>
              <a:t>ciwAk</a:t>
            </a:r>
            <a:r>
              <a:rPr lang="en-US" sz="2000" dirty="0" smtClean="0">
                <a:latin typeface="Baamini" pitchFamily="2" charset="0"/>
              </a:rPr>
              <a:t>; </a:t>
            </a:r>
            <a:r>
              <a:rPr lang="en-US" sz="2000" dirty="0" err="1" smtClean="0">
                <a:latin typeface="Baamini" pitchFamily="2" charset="0"/>
              </a:rPr>
              <a:t>Nfhapiyf</a:t>
            </a:r>
            <a:r>
              <a:rPr lang="en-US" sz="2000" dirty="0" smtClean="0">
                <a:latin typeface="Baamini" pitchFamily="2" charset="0"/>
              </a:rPr>
              <a:t>; </a:t>
            </a:r>
            <a:r>
              <a:rPr lang="en-US" sz="2000" dirty="0" err="1" smtClean="0">
                <a:latin typeface="Baamini" pitchFamily="2" charset="0"/>
              </a:rPr>
              <a:t>nfhz;Ls;s</a:t>
            </a:r>
            <a:r>
              <a:rPr lang="en-US" sz="2000" dirty="0" smtClean="0">
                <a:latin typeface="Baamini" pitchFamily="2" charset="0"/>
              </a:rPr>
              <a:t> </a:t>
            </a:r>
            <a:r>
              <a:rPr lang="en-US" sz="2000" dirty="0" err="1" smtClean="0">
                <a:latin typeface="Baamini" pitchFamily="2" charset="0"/>
              </a:rPr>
              <a:t>ifr;rpdj;ijg</a:t>
            </a:r>
            <a:r>
              <a:rPr lang="en-US" sz="2000" dirty="0" smtClean="0">
                <a:latin typeface="Baamini" pitchFamily="2" charset="0"/>
              </a:rPr>
              <a:t>; </a:t>
            </a:r>
            <a:r>
              <a:rPr lang="en-US" sz="2000" dirty="0" err="1" smtClean="0">
                <a:latin typeface="Baamini" pitchFamily="2" charset="0"/>
              </a:rPr>
              <a:t>gz;zpirNahL</a:t>
            </a:r>
            <a:r>
              <a:rPr lang="en-US" sz="2000" dirty="0" smtClean="0">
                <a:latin typeface="Baamini" pitchFamily="2" charset="0"/>
              </a:rPr>
              <a:t> </a:t>
            </a:r>
            <a:r>
              <a:rPr lang="en-US" sz="2000" dirty="0" err="1" smtClean="0">
                <a:latin typeface="Baamini" pitchFamily="2" charset="0"/>
              </a:rPr>
              <a:t>Ve;jpg;ghba</a:t>
            </a:r>
            <a:r>
              <a:rPr lang="en-US" sz="2000" dirty="0" smtClean="0">
                <a:latin typeface="Baamini" pitchFamily="2" charset="0"/>
              </a:rPr>
              <a:t> ,</a:t>
            </a:r>
            <a:r>
              <a:rPr lang="en-US" sz="2000" dirty="0" err="1" smtClean="0">
                <a:latin typeface="Baamini" pitchFamily="2" charset="0"/>
              </a:rPr>
              <a:t>g;gjpfj;ij</a:t>
            </a:r>
            <a:r>
              <a:rPr lang="en-US" sz="2000" dirty="0" smtClean="0">
                <a:latin typeface="Baamini" pitchFamily="2" charset="0"/>
              </a:rPr>
              <a:t> </a:t>
            </a:r>
            <a:r>
              <a:rPr lang="en-US" sz="2000" dirty="0" err="1" smtClean="0">
                <a:latin typeface="Baamini" pitchFamily="2" charset="0"/>
              </a:rPr>
              <a:t>Xjty;yth</a:t>
            </a:r>
            <a:r>
              <a:rPr lang="en-US" sz="2000" dirty="0" smtClean="0">
                <a:latin typeface="Baamini" pitchFamily="2" charset="0"/>
              </a:rPr>
              <a:t>; </a:t>
            </a:r>
            <a:r>
              <a:rPr lang="en-US" sz="2000" dirty="0" err="1" smtClean="0">
                <a:latin typeface="Baamini" pitchFamily="2" charset="0"/>
              </a:rPr>
              <a:t>tpz;ztuha</a:t>
            </a:r>
            <a:r>
              <a:rPr lang="en-US" sz="2000" dirty="0" smtClean="0">
                <a:latin typeface="Baamini" pitchFamily="2" charset="0"/>
              </a:rPr>
              <a:t>; </a:t>
            </a:r>
            <a:r>
              <a:rPr lang="en-US" sz="2000" dirty="0" err="1" smtClean="0">
                <a:latin typeface="Baamini" pitchFamily="2" charset="0"/>
              </a:rPr>
              <a:t>cah;e;J</a:t>
            </a:r>
            <a:r>
              <a:rPr lang="en-US" sz="2000" dirty="0" smtClean="0">
                <a:latin typeface="Baamini" pitchFamily="2" charset="0"/>
              </a:rPr>
              <a:t> </a:t>
            </a:r>
            <a:r>
              <a:rPr lang="en-US" sz="2000" dirty="0" err="1" smtClean="0">
                <a:latin typeface="Baamini" pitchFamily="2" charset="0"/>
              </a:rPr>
              <a:t>mfd;w</a:t>
            </a:r>
            <a:r>
              <a:rPr lang="en-US" sz="2000" dirty="0" smtClean="0">
                <a:latin typeface="Baamini" pitchFamily="2" charset="0"/>
              </a:rPr>
              <a:t> </a:t>
            </a:r>
            <a:r>
              <a:rPr lang="en-US" sz="2000" dirty="0" err="1" smtClean="0">
                <a:latin typeface="Baamini" pitchFamily="2" charset="0"/>
              </a:rPr>
              <a:t>mt;Tyif</a:t>
            </a:r>
            <a:r>
              <a:rPr lang="en-US" sz="2000" dirty="0" smtClean="0">
                <a:latin typeface="Baamini" pitchFamily="2" charset="0"/>
              </a:rPr>
              <a:t> </a:t>
            </a:r>
            <a:r>
              <a:rPr lang="en-US" sz="2000" dirty="0" err="1" smtClean="0">
                <a:latin typeface="Baamini" pitchFamily="2" charset="0"/>
              </a:rPr>
              <a:t>Ml;rpGhpth</a:t>
            </a:r>
            <a:r>
              <a:rPr lang="en-US" sz="2000" dirty="0" smtClean="0">
                <a:latin typeface="Baamini" pitchFamily="2" charset="0"/>
              </a:rPr>
              <a:t>;.</a:t>
            </a:r>
            <a:endParaRPr lang="en-US" sz="2000" dirty="0">
              <a:latin typeface="Baamini"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lgn="ctr">
              <a:buNone/>
            </a:pPr>
            <a:r>
              <a:rPr lang="en-US" b="1" dirty="0" err="1" smtClean="0">
                <a:latin typeface="Baamini" pitchFamily="2" charset="0"/>
              </a:rPr>
              <a:t>jpUQhdrk;ge;jh</a:t>
            </a:r>
            <a:r>
              <a:rPr lang="en-US" b="1" dirty="0" smtClean="0">
                <a:latin typeface="Baamini" pitchFamily="2" charset="0"/>
              </a:rPr>
              <a:t>;</a:t>
            </a:r>
          </a:p>
          <a:p>
            <a:pPr>
              <a:buNone/>
            </a:pPr>
            <a:endParaRPr lang="en-US" dirty="0"/>
          </a:p>
        </p:txBody>
      </p:sp>
      <p:sp>
        <p:nvSpPr>
          <p:cNvPr id="4" name="Title 1"/>
          <p:cNvSpPr>
            <a:spLocks noGrp="1"/>
          </p:cNvSpPr>
          <p:nvPr>
            <p:ph type="title"/>
          </p:nvPr>
        </p:nvSpPr>
        <p:spPr>
          <a:xfrm>
            <a:off x="533400" y="0"/>
            <a:ext cx="8229600" cy="1143000"/>
          </a:xfrm>
        </p:spPr>
        <p:txBody>
          <a:bodyPr/>
          <a:lstStyle/>
          <a:p>
            <a:r>
              <a:rPr lang="en-US" dirty="0" err="1" smtClean="0">
                <a:latin typeface="Baamini" pitchFamily="2" charset="0"/>
              </a:rPr>
              <a:t>Njthuk</a:t>
            </a:r>
            <a:r>
              <a:rPr lang="en-US" dirty="0" smtClean="0">
                <a:latin typeface="Baamini" pitchFamily="2" charset="0"/>
              </a:rPr>
              <a:t>;</a:t>
            </a:r>
            <a:endParaRPr lang="en-US" dirty="0">
              <a:latin typeface="Baamini" pitchFamily="2" charset="0"/>
            </a:endParaRPr>
          </a:p>
        </p:txBody>
      </p:sp>
      <p:pic>
        <p:nvPicPr>
          <p:cNvPr id="5" name="Picture 4" descr="Gnana sambandar.jpg"/>
          <p:cNvPicPr>
            <a:picLocks noChangeAspect="1"/>
          </p:cNvPicPr>
          <p:nvPr/>
        </p:nvPicPr>
        <p:blipFill>
          <a:blip r:embed="rId2"/>
          <a:stretch>
            <a:fillRect/>
          </a:stretch>
        </p:blipFill>
        <p:spPr>
          <a:xfrm>
            <a:off x="2286000" y="1524000"/>
            <a:ext cx="4343400" cy="5334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Baamini" pitchFamily="2" charset="0"/>
              </a:rPr>
              <a:t>Njthuk</a:t>
            </a:r>
            <a:r>
              <a:rPr lang="en-US" dirty="0" smtClean="0">
                <a:latin typeface="Baamini" pitchFamily="2" charset="0"/>
              </a:rPr>
              <a:t>;</a:t>
            </a:r>
            <a:endParaRPr lang="en-US" dirty="0">
              <a:latin typeface="Baamini" pitchFamily="2" charset="0"/>
            </a:endParaRPr>
          </a:p>
        </p:txBody>
      </p:sp>
      <p:sp>
        <p:nvSpPr>
          <p:cNvPr id="3" name="Content Placeholder 2"/>
          <p:cNvSpPr>
            <a:spLocks noGrp="1"/>
          </p:cNvSpPr>
          <p:nvPr>
            <p:ph idx="1"/>
          </p:nvPr>
        </p:nvSpPr>
        <p:spPr>
          <a:xfrm>
            <a:off x="457200" y="1295400"/>
            <a:ext cx="8229600" cy="4525963"/>
          </a:xfrm>
        </p:spPr>
        <p:txBody>
          <a:bodyPr>
            <a:noAutofit/>
          </a:bodyPr>
          <a:lstStyle/>
          <a:p>
            <a:pPr algn="just">
              <a:buNone/>
            </a:pPr>
            <a:r>
              <a:rPr lang="en-US" sz="2400" b="1" dirty="0" err="1" smtClean="0">
                <a:latin typeface="Baamini" pitchFamily="2" charset="0"/>
              </a:rPr>
              <a:t>jpUQhdrk;ge;jh</a:t>
            </a:r>
            <a:r>
              <a:rPr lang="en-US" sz="2400" b="1" dirty="0" smtClean="0">
                <a:latin typeface="Baamini" pitchFamily="2" charset="0"/>
              </a:rPr>
              <a:t>; </a:t>
            </a:r>
            <a:r>
              <a:rPr lang="en-US" sz="2400" b="1" dirty="0" err="1" smtClean="0">
                <a:latin typeface="Baamini" pitchFamily="2" charset="0"/>
              </a:rPr>
              <a:t>Fwpg;G</a:t>
            </a:r>
            <a:r>
              <a:rPr lang="en-US" sz="2400" b="1" dirty="0" smtClean="0">
                <a:latin typeface="Baamini" pitchFamily="2" charset="0"/>
              </a:rPr>
              <a:t> :-</a:t>
            </a:r>
          </a:p>
          <a:p>
            <a:pPr algn="just">
              <a:buNone/>
            </a:pPr>
            <a:r>
              <a:rPr lang="en-US" sz="1800" b="1" dirty="0" smtClean="0"/>
              <a:t>		</a:t>
            </a:r>
            <a:r>
              <a:rPr lang="ta-IN" sz="1600" b="1" dirty="0" smtClean="0"/>
              <a:t>திருஞானசம்பந்தமூர்த்தி நாயனார்</a:t>
            </a:r>
            <a:r>
              <a:rPr lang="ta-IN" sz="1600" dirty="0" smtClean="0"/>
              <a:t> (தமிழில் அறிவுசேரர் என்று பொருள் தரும்.),அல்லது </a:t>
            </a:r>
            <a:r>
              <a:rPr lang="ta-IN" sz="1600" b="1" dirty="0" smtClean="0"/>
              <a:t>சம்பந்தர்</a:t>
            </a:r>
            <a:r>
              <a:rPr lang="ta-IN" sz="1600" dirty="0" smtClean="0"/>
              <a:t> என்பவர் </a:t>
            </a:r>
            <a:r>
              <a:rPr lang="ta-IN" sz="1600" dirty="0" smtClean="0">
                <a:hlinkClick r:id="rId2" tooltip="சைவ சமயம்"/>
              </a:rPr>
              <a:t>சைவ சமயத்தவர்களால்</a:t>
            </a:r>
            <a:r>
              <a:rPr lang="ta-IN" sz="1600" dirty="0" smtClean="0"/>
              <a:t> பெரிதும் மதிக்கப்படும் அறுபத்து மூன்று </a:t>
            </a:r>
            <a:r>
              <a:rPr lang="ta-IN" sz="1600" dirty="0" smtClean="0">
                <a:hlinkClick r:id="rId3" tooltip="நாயன்மார்"/>
              </a:rPr>
              <a:t>நாயன்மார்களில்</a:t>
            </a:r>
            <a:r>
              <a:rPr lang="ta-IN" sz="1600" dirty="0" smtClean="0"/>
              <a:t> முதல் வைத்து எண்ணப்படும் நால்வருள் ஒருவராவார்</a:t>
            </a:r>
            <a:r>
              <a:rPr lang="en-US" sz="1600" dirty="0" smtClean="0"/>
              <a:t>.</a:t>
            </a:r>
          </a:p>
          <a:p>
            <a:pPr algn="just">
              <a:buNone/>
            </a:pPr>
            <a:r>
              <a:rPr lang="en-US" sz="1600" dirty="0" smtClean="0"/>
              <a:t>		</a:t>
            </a:r>
            <a:r>
              <a:rPr lang="ta-IN" sz="1600" dirty="0" smtClean="0"/>
              <a:t>கி.பி. ஏழாம் நூற்றாண்டில், </a:t>
            </a:r>
            <a:r>
              <a:rPr lang="ta-IN" sz="1600" dirty="0" smtClean="0">
                <a:hlinkClick r:id="rId4" tooltip="சீர்காழி"/>
              </a:rPr>
              <a:t>சீர்காழி</a:t>
            </a:r>
            <a:r>
              <a:rPr lang="ta-IN" sz="1600" dirty="0" smtClean="0"/>
              <a:t> என்னும் ஊரில் பிறந்தார். இவரது தந்தையார் சிவபாதவிருதயர். தாயார் பகவதி அம்மையார். இவர் மூன்று வயதுக் குழந்தையாக இருந்தபோது, தந்தையாருடன் கோயிலுக்குச் சென்றதாகவும், அங்கே குழந்தையைக் கரையில் அமரவிட்டுக் குளிக்கச் சென்ற தந்தையார், சிறிது நேரம் நீருள் மூழ்கியிருந்த சமயம், தந்தையைக் காணாத குழந்தை, அம்மை அப்பா என்று கூவி அழுததாகவும், அப்போது </a:t>
            </a:r>
            <a:r>
              <a:rPr lang="ta-IN" sz="1600" dirty="0" smtClean="0">
                <a:hlinkClick r:id="rId5" tooltip="உமாதேவியார்"/>
              </a:rPr>
              <a:t>உமாதேவியார்</a:t>
            </a:r>
            <a:r>
              <a:rPr lang="ta-IN" sz="1600" dirty="0" smtClean="0"/>
              <a:t>, </a:t>
            </a:r>
            <a:r>
              <a:rPr lang="ta-IN" sz="1600" dirty="0" smtClean="0">
                <a:hlinkClick r:id="rId6" tooltip="சிவபெருமான்"/>
              </a:rPr>
              <a:t>சிவபெருமானுடன்</a:t>
            </a:r>
            <a:r>
              <a:rPr lang="ta-IN" sz="1600" dirty="0" smtClean="0"/>
              <a:t> இவர் முன் காட்சி கொடுத்து ஞானப்பாலூட்டியதாகவும் சொல்லப்படுகிறது. அது குறித்து </a:t>
            </a:r>
            <a:r>
              <a:rPr lang="ta-IN" sz="1600" dirty="0" smtClean="0">
                <a:hlinkClick r:id="rId7" tooltip="கோயில்"/>
              </a:rPr>
              <a:t>கோயிலிலுள்ள</a:t>
            </a:r>
            <a:r>
              <a:rPr lang="ta-IN" sz="1600" dirty="0" smtClean="0"/>
              <a:t> இறைவனைச் சுட்டிக்காட்டி தோடுடைய செவியன்... என்று தொடங்கும் </a:t>
            </a:r>
            <a:r>
              <a:rPr lang="ta-IN" sz="1600" dirty="0" smtClean="0">
                <a:hlinkClick r:id="rId8" tooltip="தேவாரம்"/>
              </a:rPr>
              <a:t>தேவாரத்தைப்</a:t>
            </a:r>
            <a:r>
              <a:rPr lang="ta-IN" sz="1600" dirty="0" smtClean="0"/>
              <a:t> பாடினார் என்றும் சொல்லப்படுகிறது.</a:t>
            </a:r>
          </a:p>
          <a:p>
            <a:pPr algn="just">
              <a:buNone/>
            </a:pPr>
            <a:r>
              <a:rPr lang="en-US" sz="1600" dirty="0" smtClean="0"/>
              <a:t>		</a:t>
            </a:r>
            <a:r>
              <a:rPr lang="ta-IN" sz="1600" dirty="0" smtClean="0"/>
              <a:t>ஆச்சாள்புரக் கல்வெட்டுத் தகவல்படி, திருஞானசம்பந்தரின் மனைவி பெயர் சொக்கியார்.</a:t>
            </a:r>
            <a:r>
              <a:rPr lang="ta-IN" sz="1600" baseline="30000" dirty="0" smtClean="0">
                <a:hlinkClick r:id="rId9"/>
              </a:rPr>
              <a:t>[3]</a:t>
            </a:r>
            <a:endParaRPr lang="ta-IN" sz="1600" dirty="0" smtClean="0"/>
          </a:p>
          <a:p>
            <a:pPr algn="just">
              <a:buNone/>
            </a:pPr>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algn="ctr">
              <a:lnSpc>
                <a:spcPct val="160000"/>
              </a:lnSpc>
              <a:buNone/>
            </a:pPr>
            <a:r>
              <a:rPr lang="en-US" sz="2000" dirty="0" err="1" smtClean="0">
                <a:latin typeface="Baamini" pitchFamily="2" charset="0"/>
              </a:rPr>
              <a:t>ijaNyhh</a:t>
            </a:r>
            <a:r>
              <a:rPr lang="en-US" sz="2000" dirty="0" smtClean="0">
                <a:latin typeface="Baamini" pitchFamily="2" charset="0"/>
              </a:rPr>
              <a:t>; $</a:t>
            </a:r>
            <a:r>
              <a:rPr lang="en-US" sz="2000" dirty="0" err="1" smtClean="0">
                <a:latin typeface="Baamini" pitchFamily="2" charset="0"/>
              </a:rPr>
              <a:t>Wilahd</a:t>
            </a:r>
            <a:r>
              <a:rPr lang="en-US" sz="2000" dirty="0" smtClean="0">
                <a:latin typeface="Baamini" pitchFamily="2" charset="0"/>
              </a:rPr>
              <a:t>; </a:t>
            </a:r>
            <a:r>
              <a:rPr lang="en-US" sz="2000" dirty="0" err="1" smtClean="0">
                <a:latin typeface="Baamini" pitchFamily="2" charset="0"/>
              </a:rPr>
              <a:t>jz;kjpNrh</a:t>
            </a:r>
            <a:r>
              <a:rPr lang="en-US" sz="2000" dirty="0" smtClean="0">
                <a:latin typeface="Baamini" pitchFamily="2" charset="0"/>
              </a:rPr>
              <a:t>; </a:t>
            </a:r>
            <a:r>
              <a:rPr lang="en-US" sz="2000" dirty="0" err="1" smtClean="0">
                <a:latin typeface="Baamini" pitchFamily="2" charset="0"/>
              </a:rPr>
              <a:t>nrQ;rilahd</a:t>
            </a:r>
            <a:r>
              <a:rPr lang="en-US" sz="2000" dirty="0" smtClean="0">
                <a:latin typeface="Baamini" pitchFamily="2" charset="0"/>
              </a:rPr>
              <a:t>;</a:t>
            </a:r>
          </a:p>
          <a:p>
            <a:pPr algn="ctr">
              <a:lnSpc>
                <a:spcPct val="160000"/>
              </a:lnSpc>
              <a:buNone/>
            </a:pPr>
            <a:r>
              <a:rPr lang="en-US" sz="2000" dirty="0" err="1" smtClean="0">
                <a:latin typeface="Baamini" pitchFamily="2" charset="0"/>
              </a:rPr>
              <a:t>ikAyh</a:t>
            </a:r>
            <a:r>
              <a:rPr lang="en-US" sz="2000" dirty="0" smtClean="0">
                <a:latin typeface="Baamini" pitchFamily="2" charset="0"/>
              </a:rPr>
              <a:t> </a:t>
            </a:r>
            <a:r>
              <a:rPr lang="en-US" sz="2000" dirty="0" err="1" smtClean="0">
                <a:latin typeface="Baamini" pitchFamily="2" charset="0"/>
              </a:rPr>
              <a:t>kzpkplw;whd</a:t>
            </a:r>
            <a:r>
              <a:rPr lang="en-US" sz="2000" dirty="0" smtClean="0">
                <a:latin typeface="Baamini" pitchFamily="2" charset="0"/>
              </a:rPr>
              <a:t>;  </a:t>
            </a:r>
            <a:r>
              <a:rPr lang="en-US" sz="2000" dirty="0" err="1" smtClean="0">
                <a:latin typeface="Baamini" pitchFamily="2" charset="0"/>
              </a:rPr>
              <a:t>kiwtpsq;F</a:t>
            </a:r>
            <a:r>
              <a:rPr lang="en-US" sz="2000" dirty="0" smtClean="0">
                <a:latin typeface="Baamini" pitchFamily="2" charset="0"/>
              </a:rPr>
              <a:t>  </a:t>
            </a:r>
            <a:r>
              <a:rPr lang="en-US" sz="2000" dirty="0" err="1" smtClean="0">
                <a:latin typeface="Baamini" pitchFamily="2" charset="0"/>
              </a:rPr>
              <a:t>ghlyhd</a:t>
            </a:r>
            <a:r>
              <a:rPr lang="en-US" sz="2000" dirty="0" smtClean="0">
                <a:latin typeface="Baamini" pitchFamily="2" charset="0"/>
              </a:rPr>
              <a:t>;</a:t>
            </a:r>
          </a:p>
          <a:p>
            <a:pPr algn="ctr">
              <a:lnSpc>
                <a:spcPct val="160000"/>
              </a:lnSpc>
              <a:buNone/>
            </a:pPr>
            <a:r>
              <a:rPr lang="en-US" sz="2000" dirty="0" err="1" smtClean="0">
                <a:latin typeface="Baamini" pitchFamily="2" charset="0"/>
              </a:rPr>
              <a:t>nea;Ayh</a:t>
            </a:r>
            <a:r>
              <a:rPr lang="en-US" sz="2000" dirty="0" smtClean="0">
                <a:latin typeface="Baamini" pitchFamily="2" charset="0"/>
              </a:rPr>
              <a:t> %</a:t>
            </a:r>
            <a:r>
              <a:rPr lang="en-US" sz="2000" dirty="0" err="1" smtClean="0">
                <a:latin typeface="Baamini" pitchFamily="2" charset="0"/>
              </a:rPr>
              <a:t>tpiyNty</a:t>
            </a:r>
            <a:r>
              <a:rPr lang="en-US" sz="2000" dirty="0" smtClean="0">
                <a:latin typeface="Baamini" pitchFamily="2" charset="0"/>
              </a:rPr>
              <a:t>; </a:t>
            </a:r>
            <a:r>
              <a:rPr lang="en-US" sz="2000" dirty="0" err="1" smtClean="0">
                <a:latin typeface="Baamini" pitchFamily="2" charset="0"/>
              </a:rPr>
              <a:t>ve;jp</a:t>
            </a:r>
            <a:r>
              <a:rPr lang="en-US" sz="2000" dirty="0" smtClean="0">
                <a:latin typeface="Baamini" pitchFamily="2" charset="0"/>
              </a:rPr>
              <a:t> </a:t>
            </a:r>
            <a:r>
              <a:rPr lang="en-US" sz="2000" dirty="0" err="1" smtClean="0">
                <a:latin typeface="Baamini" pitchFamily="2" charset="0"/>
              </a:rPr>
              <a:t>epte;njhspNrh</a:t>
            </a:r>
            <a:r>
              <a:rPr lang="en-US" sz="2000" dirty="0" smtClean="0">
                <a:latin typeface="Baamini" pitchFamily="2" charset="0"/>
              </a:rPr>
              <a:t>;</a:t>
            </a:r>
          </a:p>
          <a:p>
            <a:pPr algn="ctr">
              <a:lnSpc>
                <a:spcPct val="160000"/>
              </a:lnSpc>
              <a:buNone/>
            </a:pPr>
            <a:r>
              <a:rPr lang="en-US" sz="2000" dirty="0" err="1" smtClean="0">
                <a:latin typeface="Baamini" pitchFamily="2" charset="0"/>
              </a:rPr>
              <a:t>ifAilahd</a:t>
            </a:r>
            <a:r>
              <a:rPr lang="en-US" sz="2000" dirty="0" smtClean="0">
                <a:latin typeface="Baamini" pitchFamily="2" charset="0"/>
              </a:rPr>
              <a:t>; </a:t>
            </a:r>
            <a:r>
              <a:rPr lang="en-US" sz="2000" dirty="0" err="1" smtClean="0">
                <a:latin typeface="Baamini" pitchFamily="2" charset="0"/>
              </a:rPr>
              <a:t>NkypAiw</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ifr;rpdNk</a:t>
            </a:r>
            <a:r>
              <a:rPr lang="en-US" sz="2000" dirty="0" smtClean="0">
                <a:latin typeface="Baamini" pitchFamily="2" charset="0"/>
              </a:rPr>
              <a:t>.</a:t>
            </a:r>
          </a:p>
          <a:p>
            <a:pPr>
              <a:buNone/>
            </a:pPr>
            <a:endParaRPr lang="en-US" sz="2000" dirty="0" smtClean="0">
              <a:latin typeface="Baamini" pitchFamily="2" charset="0"/>
            </a:endParaRPr>
          </a:p>
          <a:p>
            <a:pPr algn="just">
              <a:lnSpc>
                <a:spcPct val="150000"/>
              </a:lnSpc>
              <a:buNone/>
            </a:pPr>
            <a:r>
              <a:rPr lang="en-US" sz="2000" dirty="0" smtClean="0">
                <a:latin typeface="Baamini" pitchFamily="2" charset="0"/>
              </a:rPr>
              <a:t>		</a:t>
            </a:r>
            <a:r>
              <a:rPr lang="en-US" sz="2000" dirty="0" err="1" smtClean="0">
                <a:latin typeface="Baamini" pitchFamily="2" charset="0"/>
              </a:rPr>
              <a:t>khnjhUghfDk</a:t>
            </a:r>
            <a:r>
              <a:rPr lang="en-US" sz="2000" dirty="0" smtClean="0">
                <a:latin typeface="Baamini" pitchFamily="2" charset="0"/>
              </a:rPr>
              <a:t>;&gt; </a:t>
            </a:r>
            <a:r>
              <a:rPr lang="en-US" sz="2000" dirty="0" err="1" smtClean="0">
                <a:latin typeface="Baamini" pitchFamily="2" charset="0"/>
              </a:rPr>
              <a:t>Fsph;e;j</a:t>
            </a:r>
            <a:r>
              <a:rPr lang="en-US" sz="2000" dirty="0" smtClean="0">
                <a:latin typeface="Baamini" pitchFamily="2" charset="0"/>
              </a:rPr>
              <a:t> </a:t>
            </a:r>
            <a:r>
              <a:rPr lang="en-US" sz="2000" dirty="0" err="1" smtClean="0">
                <a:latin typeface="Baamini" pitchFamily="2" charset="0"/>
              </a:rPr>
              <a:t>gpiwkjp</a:t>
            </a:r>
            <a:r>
              <a:rPr lang="en-US" sz="2000" dirty="0" smtClean="0">
                <a:latin typeface="Baamini" pitchFamily="2" charset="0"/>
              </a:rPr>
              <a:t> #</a:t>
            </a:r>
            <a:r>
              <a:rPr lang="en-US" sz="2000" dirty="0" err="1" smtClean="0">
                <a:latin typeface="Baamini" pitchFamily="2" charset="0"/>
              </a:rPr>
              <a:t>ba</a:t>
            </a:r>
            <a:r>
              <a:rPr lang="en-US" sz="2000" dirty="0" smtClean="0">
                <a:latin typeface="Baamini" pitchFamily="2" charset="0"/>
              </a:rPr>
              <a:t> </a:t>
            </a:r>
            <a:r>
              <a:rPr lang="en-US" sz="2000" dirty="0" err="1" smtClean="0">
                <a:latin typeface="Baamini" pitchFamily="2" charset="0"/>
              </a:rPr>
              <a:t>nrQ;rilapdDk</a:t>
            </a:r>
            <a:r>
              <a:rPr lang="en-US" sz="2000" dirty="0" smtClean="0">
                <a:latin typeface="Baamini" pitchFamily="2" charset="0"/>
              </a:rPr>
              <a:t>; </a:t>
            </a:r>
            <a:r>
              <a:rPr lang="en-US" sz="2000" dirty="0" err="1" smtClean="0">
                <a:latin typeface="Baamini" pitchFamily="2" charset="0"/>
              </a:rPr>
              <a:t>fUik</a:t>
            </a:r>
            <a:r>
              <a:rPr lang="en-US" sz="2000" dirty="0" smtClean="0">
                <a:latin typeface="Baamini" pitchFamily="2" charset="0"/>
              </a:rPr>
              <a:t> </a:t>
            </a:r>
            <a:r>
              <a:rPr lang="en-US" sz="2000" dirty="0" err="1" smtClean="0">
                <a:latin typeface="Baamini" pitchFamily="2" charset="0"/>
              </a:rPr>
              <a:t>tputpa</a:t>
            </a:r>
            <a:r>
              <a:rPr lang="en-US" sz="2000" dirty="0" smtClean="0">
                <a:latin typeface="Baamini" pitchFamily="2" charset="0"/>
              </a:rPr>
              <a:t> </a:t>
            </a:r>
            <a:r>
              <a:rPr lang="en-US" sz="2000" dirty="0" err="1" smtClean="0">
                <a:latin typeface="Baamini" pitchFamily="2" charset="0"/>
              </a:rPr>
              <a:t>ePykzp</a:t>
            </a:r>
            <a:r>
              <a:rPr lang="en-US" sz="2000" dirty="0" smtClean="0">
                <a:latin typeface="Baamini" pitchFamily="2" charset="0"/>
              </a:rPr>
              <a:t> </a:t>
            </a:r>
            <a:r>
              <a:rPr lang="en-US" sz="2000" dirty="0" err="1" smtClean="0">
                <a:latin typeface="Baamini" pitchFamily="2" charset="0"/>
              </a:rPr>
              <a:t>kplw;whDk</a:t>
            </a:r>
            <a:r>
              <a:rPr lang="en-US" sz="2000" dirty="0" smtClean="0">
                <a:latin typeface="Baamini" pitchFamily="2" charset="0"/>
              </a:rPr>
              <a:t>;&gt; </a:t>
            </a:r>
            <a:r>
              <a:rPr lang="en-US" sz="2000" dirty="0" err="1" smtClean="0">
                <a:latin typeface="Baamini" pitchFamily="2" charset="0"/>
              </a:rPr>
              <a:t>Ntjg;ghly;fisg</a:t>
            </a:r>
            <a:r>
              <a:rPr lang="en-US" sz="2000" dirty="0" smtClean="0">
                <a:latin typeface="Baamini" pitchFamily="2" charset="0"/>
              </a:rPr>
              <a:t>; </a:t>
            </a:r>
            <a:r>
              <a:rPr lang="en-US" sz="2000" dirty="0" err="1" smtClean="0">
                <a:latin typeface="Baamini" pitchFamily="2" charset="0"/>
              </a:rPr>
              <a:t>ghLNthDk</a:t>
            </a:r>
            <a:r>
              <a:rPr lang="en-US" sz="2000" dirty="0" smtClean="0">
                <a:latin typeface="Baamini" pitchFamily="2" charset="0"/>
              </a:rPr>
              <a:t>;&gt; </a:t>
            </a:r>
            <a:r>
              <a:rPr lang="en-US" sz="2000" dirty="0" err="1" smtClean="0">
                <a:latin typeface="Baamini" pitchFamily="2" charset="0"/>
              </a:rPr>
              <a:t>nea;g+rg</a:t>
            </a:r>
            <a:r>
              <a:rPr lang="en-US" sz="2000" dirty="0" smtClean="0">
                <a:latin typeface="Baamini" pitchFamily="2" charset="0"/>
              </a:rPr>
              <a:t>; </a:t>
            </a:r>
            <a:r>
              <a:rPr lang="en-US" sz="2000" dirty="0" err="1" smtClean="0">
                <a:latin typeface="Baamini" pitchFamily="2" charset="0"/>
              </a:rPr>
              <a:t>ngw;w</a:t>
            </a:r>
            <a:r>
              <a:rPr lang="en-US" sz="2000" dirty="0" smtClean="0">
                <a:latin typeface="Baamini" pitchFamily="2" charset="0"/>
              </a:rPr>
              <a:t> %</a:t>
            </a:r>
            <a:r>
              <a:rPr lang="en-US" sz="2000" dirty="0" err="1" smtClean="0">
                <a:latin typeface="Baamini" pitchFamily="2" charset="0"/>
              </a:rPr>
              <a:t>ypiy</a:t>
            </a:r>
            <a:r>
              <a:rPr lang="en-US" sz="2000" dirty="0" smtClean="0">
                <a:latin typeface="Baamini" pitchFamily="2" charset="0"/>
              </a:rPr>
              <a:t> </a:t>
            </a:r>
            <a:r>
              <a:rPr lang="en-US" sz="2000" dirty="0" err="1" smtClean="0">
                <a:latin typeface="Baamini" pitchFamily="2" charset="0"/>
              </a:rPr>
              <a:t>tbtkhd</a:t>
            </a:r>
            <a:r>
              <a:rPr lang="en-US" sz="2000" dirty="0" smtClean="0">
                <a:latin typeface="Baamini" pitchFamily="2" charset="0"/>
              </a:rPr>
              <a:t> #</a:t>
            </a:r>
            <a:r>
              <a:rPr lang="en-US" sz="2000" dirty="0" err="1" smtClean="0">
                <a:latin typeface="Baamini" pitchFamily="2" charset="0"/>
              </a:rPr>
              <a:t>yj;ij</a:t>
            </a:r>
            <a:r>
              <a:rPr lang="en-US" sz="2000" dirty="0" smtClean="0">
                <a:latin typeface="Baamini" pitchFamily="2" charset="0"/>
              </a:rPr>
              <a:t>      </a:t>
            </a:r>
            <a:r>
              <a:rPr lang="en-US" sz="2000" dirty="0" err="1" smtClean="0">
                <a:latin typeface="Baamini" pitchFamily="2" charset="0"/>
              </a:rPr>
              <a:t>Ve;jpg</a:t>
            </a:r>
            <a:r>
              <a:rPr lang="en-US" sz="2000" dirty="0" smtClean="0">
                <a:latin typeface="Baamini" pitchFamily="2" charset="0"/>
              </a:rPr>
              <a:t>; </a:t>
            </a:r>
            <a:r>
              <a:rPr lang="en-US" sz="2000" dirty="0" err="1" smtClean="0">
                <a:latin typeface="Baamini" pitchFamily="2" charset="0"/>
              </a:rPr>
              <a:t>ngUfp</a:t>
            </a:r>
            <a:r>
              <a:rPr lang="en-US" sz="2000" dirty="0" smtClean="0">
                <a:latin typeface="Baamini" pitchFamily="2" charset="0"/>
              </a:rPr>
              <a:t> </a:t>
            </a:r>
            <a:r>
              <a:rPr lang="en-US" sz="2000" dirty="0" err="1" smtClean="0">
                <a:latin typeface="Baamini" pitchFamily="2" charset="0"/>
              </a:rPr>
              <a:t>xsph;fpd;w</a:t>
            </a:r>
            <a:r>
              <a:rPr lang="en-US" sz="2000" dirty="0" smtClean="0">
                <a:latin typeface="Baamini" pitchFamily="2" charset="0"/>
              </a:rPr>
              <a:t> </a:t>
            </a:r>
            <a:r>
              <a:rPr lang="en-US" sz="2000" dirty="0" err="1" smtClean="0">
                <a:latin typeface="Baamini" pitchFamily="2" charset="0"/>
              </a:rPr>
              <a:t>ifia</a:t>
            </a:r>
            <a:r>
              <a:rPr lang="en-US" sz="2000" dirty="0" smtClean="0">
                <a:latin typeface="Baamini" pitchFamily="2" charset="0"/>
              </a:rPr>
              <a:t> </a:t>
            </a:r>
            <a:r>
              <a:rPr lang="en-US" sz="2000" dirty="0" err="1" smtClean="0">
                <a:latin typeface="Baamini" pitchFamily="2" charset="0"/>
              </a:rPr>
              <a:t>cilNahDk</a:t>
            </a:r>
            <a:r>
              <a:rPr lang="en-US" sz="2000" dirty="0" smtClean="0">
                <a:latin typeface="Baamini" pitchFamily="2" charset="0"/>
              </a:rPr>
              <a:t>; </a:t>
            </a:r>
            <a:r>
              <a:rPr lang="en-US" sz="2000" dirty="0" err="1" smtClean="0">
                <a:latin typeface="Baamini" pitchFamily="2" charset="0"/>
              </a:rPr>
              <a:t>Mfpa</a:t>
            </a:r>
            <a:r>
              <a:rPr lang="en-US" sz="2000" dirty="0" smtClean="0">
                <a:latin typeface="Baamini" pitchFamily="2" charset="0"/>
              </a:rPr>
              <a:t> </a:t>
            </a:r>
            <a:r>
              <a:rPr lang="en-US" sz="2000" dirty="0" err="1" smtClean="0">
                <a:latin typeface="Baamini" pitchFamily="2" charset="0"/>
              </a:rPr>
              <a:t>rptgpuhd</a:t>
            </a:r>
            <a:r>
              <a:rPr lang="en-US" sz="2000" dirty="0" smtClean="0">
                <a:latin typeface="Baamini" pitchFamily="2" charset="0"/>
              </a:rPr>
              <a:t>; </a:t>
            </a:r>
            <a:r>
              <a:rPr lang="en-US" sz="2000" dirty="0" err="1" smtClean="0">
                <a:latin typeface="Baamini" pitchFamily="2" charset="0"/>
              </a:rPr>
              <a:t>Nktp</a:t>
            </a:r>
            <a:r>
              <a:rPr lang="en-US" sz="2000" dirty="0" smtClean="0">
                <a:latin typeface="Baamini" pitchFamily="2" charset="0"/>
              </a:rPr>
              <a:t> </a:t>
            </a:r>
            <a:r>
              <a:rPr lang="en-US" sz="2000" dirty="0" err="1" smtClean="0">
                <a:latin typeface="Baamini" pitchFamily="2" charset="0"/>
              </a:rPr>
              <a:t>ciwAk</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ifr;rpdkhFk</a:t>
            </a:r>
            <a:r>
              <a:rPr lang="en-US" sz="2000" dirty="0" smtClean="0">
                <a:latin typeface="Baamini" pitchFamily="2" charset="0"/>
              </a:rPr>
              <a:t>;. </a:t>
            </a:r>
            <a:r>
              <a:rPr lang="en-US" sz="2000" dirty="0" err="1" smtClean="0">
                <a:latin typeface="Baamini" pitchFamily="2" charset="0"/>
              </a:rPr>
              <a:t>tplky;F</a:t>
            </a:r>
            <a:r>
              <a:rPr lang="en-US" sz="2000" dirty="0" smtClean="0">
                <a:latin typeface="Baamini" pitchFamily="2" charset="0"/>
              </a:rPr>
              <a:t> </a:t>
            </a:r>
            <a:r>
              <a:rPr lang="en-US" sz="2000" dirty="0" err="1" smtClean="0">
                <a:latin typeface="Baamini" pitchFamily="2" charset="0"/>
              </a:rPr>
              <a:t>fz;lj;jhd</a:t>
            </a:r>
            <a:r>
              <a:rPr lang="en-US" sz="2000" dirty="0" smtClean="0">
                <a:latin typeface="Baamini" pitchFamily="2" charset="0"/>
              </a:rPr>
              <a:t>; </a:t>
            </a:r>
            <a:r>
              <a:rPr lang="en-US" sz="2000" dirty="0" err="1" smtClean="0">
                <a:latin typeface="Baamini" pitchFamily="2" charset="0"/>
              </a:rPr>
              <a:t>nts;tisNahh</a:t>
            </a:r>
            <a:r>
              <a:rPr lang="en-US" sz="2000" dirty="0" smtClean="0">
                <a:latin typeface="Baamini" pitchFamily="2" charset="0"/>
              </a:rPr>
              <a:t>; $</a:t>
            </a:r>
            <a:r>
              <a:rPr lang="en-US" sz="2000" dirty="0" err="1" smtClean="0">
                <a:latin typeface="Baamini" pitchFamily="2" charset="0"/>
              </a:rPr>
              <a:t>Wilahd</a:t>
            </a:r>
            <a:r>
              <a:rPr lang="en-US" sz="2000" dirty="0" smtClean="0">
                <a:latin typeface="Baamini" pitchFamily="2" charset="0"/>
              </a:rPr>
              <a:t>;.</a:t>
            </a:r>
          </a:p>
          <a:p>
            <a:pPr>
              <a:buNone/>
            </a:pPr>
            <a:endParaRPr lang="en-US" sz="2000" dirty="0" smtClean="0">
              <a:latin typeface="Baamini" pitchFamily="2" charset="0"/>
            </a:endParaRPr>
          </a:p>
          <a:p>
            <a:pPr>
              <a:buNone/>
            </a:pPr>
            <a:endParaRPr lang="en-US" sz="2000" dirty="0">
              <a:latin typeface="Baamini"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562600"/>
          </a:xfrm>
        </p:spPr>
        <p:txBody>
          <a:bodyPr>
            <a:normAutofit fontScale="70000" lnSpcReduction="20000"/>
          </a:bodyPr>
          <a:lstStyle/>
          <a:p>
            <a:pPr algn="ctr">
              <a:lnSpc>
                <a:spcPct val="170000"/>
              </a:lnSpc>
              <a:buNone/>
            </a:pPr>
            <a:r>
              <a:rPr lang="en-US" sz="2800" dirty="0" err="1" smtClean="0">
                <a:latin typeface="Baamini" pitchFamily="2" charset="0"/>
              </a:rPr>
              <a:t>tplky;F</a:t>
            </a:r>
            <a:r>
              <a:rPr lang="en-US" sz="2800" dirty="0" smtClean="0">
                <a:latin typeface="Baamini" pitchFamily="2" charset="0"/>
              </a:rPr>
              <a:t> </a:t>
            </a:r>
            <a:r>
              <a:rPr lang="en-US" sz="2800" dirty="0" err="1" smtClean="0">
                <a:latin typeface="Baamini" pitchFamily="2" charset="0"/>
              </a:rPr>
              <a:t>fz;ljhd</a:t>
            </a:r>
            <a:r>
              <a:rPr lang="en-US" sz="2800" dirty="0" smtClean="0">
                <a:latin typeface="Baamini" pitchFamily="2" charset="0"/>
              </a:rPr>
              <a:t>; </a:t>
            </a:r>
            <a:r>
              <a:rPr lang="en-US" sz="2800" dirty="0" err="1" smtClean="0">
                <a:latin typeface="Baamini" pitchFamily="2" charset="0"/>
              </a:rPr>
              <a:t>nts;tisNahh</a:t>
            </a:r>
            <a:r>
              <a:rPr lang="en-US" sz="2800" dirty="0" smtClean="0">
                <a:latin typeface="Baamini" pitchFamily="2" charset="0"/>
              </a:rPr>
              <a:t>; $</a:t>
            </a:r>
            <a:r>
              <a:rPr lang="en-US" sz="2800" dirty="0" err="1" smtClean="0">
                <a:latin typeface="Baamini" pitchFamily="2" charset="0"/>
              </a:rPr>
              <a:t>Wilahd</a:t>
            </a:r>
            <a:r>
              <a:rPr lang="en-US" sz="2800" dirty="0" smtClean="0">
                <a:latin typeface="Baamini" pitchFamily="2" charset="0"/>
              </a:rPr>
              <a:t>;</a:t>
            </a:r>
          </a:p>
          <a:p>
            <a:pPr algn="ctr">
              <a:lnSpc>
                <a:spcPct val="170000"/>
              </a:lnSpc>
              <a:buNone/>
            </a:pPr>
            <a:r>
              <a:rPr lang="en-US" sz="2800" dirty="0" err="1" smtClean="0">
                <a:latin typeface="Baamini" pitchFamily="2" charset="0"/>
              </a:rPr>
              <a:t>glky;F</a:t>
            </a:r>
            <a:r>
              <a:rPr lang="en-US" sz="2800" dirty="0" smtClean="0">
                <a:latin typeface="Baamini" pitchFamily="2" charset="0"/>
              </a:rPr>
              <a:t> </a:t>
            </a:r>
            <a:r>
              <a:rPr lang="en-US" sz="2800" dirty="0" err="1" smtClean="0">
                <a:latin typeface="Baamini" pitchFamily="2" charset="0"/>
              </a:rPr>
              <a:t>ghk;giuahd</a:t>
            </a:r>
            <a:r>
              <a:rPr lang="en-US" sz="2800" dirty="0" smtClean="0">
                <a:latin typeface="Baamini" pitchFamily="2" charset="0"/>
              </a:rPr>
              <a:t>; </a:t>
            </a:r>
            <a:r>
              <a:rPr lang="en-US" sz="2800" dirty="0" err="1" smtClean="0">
                <a:latin typeface="Baamini" pitchFamily="2" charset="0"/>
              </a:rPr>
              <a:t>gw;whjhh</a:t>
            </a:r>
            <a:r>
              <a:rPr lang="en-US" sz="2800" dirty="0" smtClean="0">
                <a:latin typeface="Baamini" pitchFamily="2" charset="0"/>
              </a:rPr>
              <a:t>; </a:t>
            </a:r>
            <a:r>
              <a:rPr lang="en-US" sz="2800" dirty="0" err="1" smtClean="0">
                <a:latin typeface="Baamini" pitchFamily="2" charset="0"/>
              </a:rPr>
              <a:t>Gunkhpj;jhd</a:t>
            </a:r>
            <a:r>
              <a:rPr lang="en-US" sz="2800" dirty="0" smtClean="0">
                <a:latin typeface="Baamini" pitchFamily="2" charset="0"/>
              </a:rPr>
              <a:t>;</a:t>
            </a:r>
          </a:p>
          <a:p>
            <a:pPr algn="ctr">
              <a:lnSpc>
                <a:spcPct val="170000"/>
              </a:lnSpc>
              <a:buNone/>
            </a:pPr>
            <a:r>
              <a:rPr lang="en-US" sz="2800" dirty="0" err="1" smtClean="0">
                <a:latin typeface="Baamini" pitchFamily="2" charset="0"/>
              </a:rPr>
              <a:t>elky;F</a:t>
            </a:r>
            <a:r>
              <a:rPr lang="en-US" sz="2800" dirty="0" smtClean="0">
                <a:latin typeface="Baamini" pitchFamily="2" charset="0"/>
              </a:rPr>
              <a:t> </a:t>
            </a:r>
            <a:r>
              <a:rPr lang="en-US" sz="2800" dirty="0" err="1" smtClean="0">
                <a:latin typeface="Baamini" pitchFamily="2" charset="0"/>
              </a:rPr>
              <a:t>Mlypdhd</a:t>
            </a:r>
            <a:r>
              <a:rPr lang="en-US" sz="2800" dirty="0" smtClean="0">
                <a:latin typeface="Baamini" pitchFamily="2" charset="0"/>
              </a:rPr>
              <a:t>; </a:t>
            </a:r>
            <a:r>
              <a:rPr lang="en-US" sz="2800" dirty="0" err="1" smtClean="0">
                <a:latin typeface="Baamini" pitchFamily="2" charset="0"/>
              </a:rPr>
              <a:t>ehd;kiwNahh</a:t>
            </a:r>
            <a:r>
              <a:rPr lang="en-US" sz="2800" dirty="0" smtClean="0">
                <a:latin typeface="Baamini" pitchFamily="2" charset="0"/>
              </a:rPr>
              <a:t>; </a:t>
            </a:r>
            <a:r>
              <a:rPr lang="en-US" sz="2800" dirty="0" err="1" smtClean="0">
                <a:latin typeface="Baamini" pitchFamily="2" charset="0"/>
              </a:rPr>
              <a:t>ghlypdhd</a:t>
            </a:r>
            <a:r>
              <a:rPr lang="en-US" sz="2800" dirty="0" smtClean="0">
                <a:latin typeface="Baamini" pitchFamily="2" charset="0"/>
              </a:rPr>
              <a:t>;</a:t>
            </a:r>
          </a:p>
          <a:p>
            <a:pPr algn="ctr">
              <a:lnSpc>
                <a:spcPct val="170000"/>
              </a:lnSpc>
              <a:buNone/>
            </a:pPr>
            <a:r>
              <a:rPr lang="en-US" sz="2800" dirty="0" err="1" smtClean="0">
                <a:latin typeface="Baamini" pitchFamily="2" charset="0"/>
              </a:rPr>
              <a:t>flky;F</a:t>
            </a:r>
            <a:r>
              <a:rPr lang="en-US" sz="2800" dirty="0" smtClean="0">
                <a:latin typeface="Baamini" pitchFamily="2" charset="0"/>
              </a:rPr>
              <a:t> </a:t>
            </a:r>
            <a:r>
              <a:rPr lang="en-US" sz="2800" dirty="0" err="1" smtClean="0">
                <a:latin typeface="Baamini" pitchFamily="2" charset="0"/>
              </a:rPr>
              <a:t>khThpahd</a:t>
            </a:r>
            <a:r>
              <a:rPr lang="en-US" sz="2800" dirty="0" smtClean="0">
                <a:latin typeface="Baamini" pitchFamily="2" charset="0"/>
              </a:rPr>
              <a:t>; </a:t>
            </a:r>
            <a:r>
              <a:rPr lang="en-US" sz="2800" dirty="0" err="1" smtClean="0">
                <a:latin typeface="Baamini" pitchFamily="2" charset="0"/>
              </a:rPr>
              <a:t>ciwNfhapy</a:t>
            </a:r>
            <a:r>
              <a:rPr lang="en-US" sz="2800" dirty="0" smtClean="0">
                <a:latin typeface="Baamini" pitchFamily="2" charset="0"/>
              </a:rPr>
              <a:t>; </a:t>
            </a:r>
            <a:r>
              <a:rPr lang="en-US" sz="2800" dirty="0" err="1" smtClean="0">
                <a:latin typeface="Baamini" pitchFamily="2" charset="0"/>
              </a:rPr>
              <a:t>ifr;rpdNk</a:t>
            </a:r>
            <a:r>
              <a:rPr lang="en-US" sz="2800" dirty="0" smtClean="0">
                <a:latin typeface="Baamini" pitchFamily="2" charset="0"/>
              </a:rPr>
              <a:t>.</a:t>
            </a:r>
          </a:p>
          <a:p>
            <a:pPr algn="just">
              <a:lnSpc>
                <a:spcPct val="170000"/>
              </a:lnSpc>
              <a:buNone/>
            </a:pPr>
            <a:endParaRPr lang="en-US" sz="2800" dirty="0" smtClean="0">
              <a:latin typeface="Baamini" pitchFamily="2" charset="0"/>
            </a:endParaRPr>
          </a:p>
          <a:p>
            <a:pPr algn="just">
              <a:lnSpc>
                <a:spcPct val="170000"/>
              </a:lnSpc>
              <a:buNone/>
            </a:pPr>
            <a:r>
              <a:rPr lang="en-US" sz="2800" dirty="0" smtClean="0">
                <a:latin typeface="Baamini" pitchFamily="2" charset="0"/>
              </a:rPr>
              <a:t>		</a:t>
            </a:r>
            <a:r>
              <a:rPr lang="en-US" sz="2800" dirty="0" err="1" smtClean="0">
                <a:latin typeface="Baamini" pitchFamily="2" charset="0"/>
              </a:rPr>
              <a:t>tplk</a:t>
            </a:r>
            <a:r>
              <a:rPr lang="en-US" sz="2800" dirty="0" smtClean="0">
                <a:latin typeface="Baamini" pitchFamily="2" charset="0"/>
              </a:rPr>
              <a:t>; </a:t>
            </a:r>
            <a:r>
              <a:rPr lang="en-US" sz="2800" dirty="0" err="1" smtClean="0">
                <a:latin typeface="Baamini" pitchFamily="2" charset="0"/>
              </a:rPr>
              <a:t>nghUe;jpa</a:t>
            </a:r>
            <a:r>
              <a:rPr lang="en-US" sz="2800" dirty="0" smtClean="0">
                <a:latin typeface="Baamini" pitchFamily="2" charset="0"/>
              </a:rPr>
              <a:t> </a:t>
            </a:r>
            <a:r>
              <a:rPr lang="en-US" sz="2800" dirty="0" err="1" smtClean="0">
                <a:latin typeface="Baamini" pitchFamily="2" charset="0"/>
              </a:rPr>
              <a:t>fz;lj;jpdDk</a:t>
            </a:r>
            <a:r>
              <a:rPr lang="en-US" sz="2800" dirty="0" smtClean="0">
                <a:latin typeface="Baamini" pitchFamily="2" charset="0"/>
              </a:rPr>
              <a:t>;&gt; </a:t>
            </a:r>
            <a:r>
              <a:rPr lang="en-US" sz="2800" dirty="0" err="1" smtClean="0">
                <a:latin typeface="Baamini" pitchFamily="2" charset="0"/>
              </a:rPr>
              <a:t>ntz;ikahd</a:t>
            </a:r>
            <a:r>
              <a:rPr lang="en-US" sz="2800" dirty="0" smtClean="0">
                <a:latin typeface="Baamini" pitchFamily="2" charset="0"/>
              </a:rPr>
              <a:t> </a:t>
            </a:r>
            <a:r>
              <a:rPr lang="en-US" sz="2800" dirty="0" err="1" smtClean="0">
                <a:latin typeface="Baamini" pitchFamily="2" charset="0"/>
              </a:rPr>
              <a:t>tisay;fis</a:t>
            </a:r>
            <a:r>
              <a:rPr lang="en-US" sz="2800" dirty="0" smtClean="0">
                <a:latin typeface="Baamini" pitchFamily="2" charset="0"/>
              </a:rPr>
              <a:t> </a:t>
            </a:r>
            <a:r>
              <a:rPr lang="en-US" sz="2800" dirty="0" err="1" smtClean="0">
                <a:latin typeface="Baamini" pitchFamily="2" charset="0"/>
              </a:rPr>
              <a:t>cila</a:t>
            </a:r>
            <a:r>
              <a:rPr lang="en-US" sz="2800" dirty="0" smtClean="0">
                <a:latin typeface="Baamini" pitchFamily="2" charset="0"/>
              </a:rPr>
              <a:t> </a:t>
            </a:r>
            <a:r>
              <a:rPr lang="en-US" sz="2800" dirty="0" err="1" smtClean="0">
                <a:latin typeface="Baamini" pitchFamily="2" charset="0"/>
              </a:rPr>
              <a:t>cikak;ikia</a:t>
            </a:r>
            <a:r>
              <a:rPr lang="en-US" sz="2800" dirty="0" smtClean="0">
                <a:latin typeface="Baamini" pitchFamily="2" charset="0"/>
              </a:rPr>
              <a:t> </a:t>
            </a:r>
            <a:r>
              <a:rPr lang="en-US" sz="2800" dirty="0" err="1" smtClean="0">
                <a:latin typeface="Baamini" pitchFamily="2" charset="0"/>
              </a:rPr>
              <a:t>xUghfkhf</a:t>
            </a:r>
            <a:r>
              <a:rPr lang="en-US" sz="2800" dirty="0" smtClean="0">
                <a:latin typeface="Baamini" pitchFamily="2" charset="0"/>
              </a:rPr>
              <a:t> </a:t>
            </a:r>
            <a:r>
              <a:rPr lang="en-US" sz="2800" dirty="0" err="1" smtClean="0">
                <a:latin typeface="Baamini" pitchFamily="2" charset="0"/>
              </a:rPr>
              <a:t>cilatDk</a:t>
            </a:r>
            <a:r>
              <a:rPr lang="en-US" sz="2800" dirty="0" smtClean="0">
                <a:latin typeface="Baamini" pitchFamily="2" charset="0"/>
              </a:rPr>
              <a:t>;&gt; </a:t>
            </a:r>
            <a:r>
              <a:rPr lang="en-US" sz="2800" dirty="0" err="1" smtClean="0">
                <a:latin typeface="Baamini" pitchFamily="2" charset="0"/>
              </a:rPr>
              <a:t>glk</a:t>
            </a:r>
            <a:r>
              <a:rPr lang="en-US" sz="2800" dirty="0" smtClean="0">
                <a:latin typeface="Baamini" pitchFamily="2" charset="0"/>
              </a:rPr>
              <a:t>; </a:t>
            </a:r>
            <a:r>
              <a:rPr lang="en-US" sz="2800" dirty="0" err="1" smtClean="0">
                <a:latin typeface="Baamini" pitchFamily="2" charset="0"/>
              </a:rPr>
              <a:t>vLj;jhLk</a:t>
            </a:r>
            <a:r>
              <a:rPr lang="en-US" sz="2800" dirty="0" smtClean="0">
                <a:latin typeface="Baamini" pitchFamily="2" charset="0"/>
              </a:rPr>
              <a:t>; </a:t>
            </a:r>
            <a:r>
              <a:rPr lang="en-US" sz="2800" dirty="0" err="1" smtClean="0">
                <a:latin typeface="Baamini" pitchFamily="2" charset="0"/>
              </a:rPr>
              <a:t>ghk;gpid</a:t>
            </a:r>
            <a:r>
              <a:rPr lang="en-US" sz="2800" dirty="0" smtClean="0">
                <a:latin typeface="Baamini" pitchFamily="2" charset="0"/>
              </a:rPr>
              <a:t> </a:t>
            </a:r>
            <a:r>
              <a:rPr lang="en-US" sz="2800" dirty="0" err="1" smtClean="0">
                <a:latin typeface="Baamini" pitchFamily="2" charset="0"/>
              </a:rPr>
              <a:t>miuapy</a:t>
            </a:r>
            <a:r>
              <a:rPr lang="en-US" sz="2800" dirty="0" smtClean="0">
                <a:latin typeface="Baamini" pitchFamily="2" charset="0"/>
              </a:rPr>
              <a:t>; </a:t>
            </a:r>
            <a:r>
              <a:rPr lang="en-US" sz="2800" dirty="0" err="1" smtClean="0">
                <a:latin typeface="Baamini" pitchFamily="2" charset="0"/>
              </a:rPr>
              <a:t>fl;batDk</a:t>
            </a:r>
            <a:r>
              <a:rPr lang="en-US" sz="2800" dirty="0" smtClean="0">
                <a:latin typeface="Baamini" pitchFamily="2" charset="0"/>
              </a:rPr>
              <a:t>;&gt; </a:t>
            </a:r>
            <a:r>
              <a:rPr lang="en-US" sz="2800" dirty="0" err="1" smtClean="0">
                <a:latin typeface="Baamini" pitchFamily="2" charset="0"/>
              </a:rPr>
              <a:t>gifthpd</a:t>
            </a:r>
            <a:r>
              <a:rPr lang="en-US" sz="2800" dirty="0" smtClean="0">
                <a:latin typeface="Baamini" pitchFamily="2" charset="0"/>
              </a:rPr>
              <a:t>; </a:t>
            </a:r>
            <a:r>
              <a:rPr lang="en-US" sz="2800" dirty="0" err="1" smtClean="0">
                <a:latin typeface="Baamini" pitchFamily="2" charset="0"/>
              </a:rPr>
              <a:t>Kg;Guq;fis</a:t>
            </a:r>
            <a:r>
              <a:rPr lang="en-US" sz="2800" dirty="0" smtClean="0">
                <a:latin typeface="Baamini" pitchFamily="2" charset="0"/>
              </a:rPr>
              <a:t> </a:t>
            </a:r>
            <a:r>
              <a:rPr lang="en-US" sz="2800" dirty="0" err="1" smtClean="0">
                <a:latin typeface="Baamini" pitchFamily="2" charset="0"/>
              </a:rPr>
              <a:t>vhpj;jtDk</a:t>
            </a:r>
            <a:r>
              <a:rPr lang="en-US" sz="2800" dirty="0" smtClean="0">
                <a:latin typeface="Baamini" pitchFamily="2" charset="0"/>
              </a:rPr>
              <a:t>;&gt; </a:t>
            </a:r>
            <a:r>
              <a:rPr lang="en-US" sz="2800" dirty="0" err="1" smtClean="0">
                <a:latin typeface="Baamini" pitchFamily="2" charset="0"/>
              </a:rPr>
              <a:t>eldk</a:t>
            </a:r>
            <a:r>
              <a:rPr lang="en-US" sz="2800" dirty="0" smtClean="0">
                <a:latin typeface="Baamini" pitchFamily="2" charset="0"/>
              </a:rPr>
              <a:t>; </a:t>
            </a:r>
            <a:r>
              <a:rPr lang="en-US" sz="2800" dirty="0" err="1" smtClean="0">
                <a:latin typeface="Baamini" pitchFamily="2" charset="0"/>
              </a:rPr>
              <a:t>MLgtDk</a:t>
            </a:r>
            <a:r>
              <a:rPr lang="en-US" sz="2800" dirty="0" smtClean="0">
                <a:latin typeface="Baamini" pitchFamily="2" charset="0"/>
              </a:rPr>
              <a:t>;&gt; </a:t>
            </a:r>
            <a:r>
              <a:rPr lang="en-US" sz="2800" dirty="0" err="1" smtClean="0">
                <a:latin typeface="Baamini" pitchFamily="2" charset="0"/>
              </a:rPr>
              <a:t>ehd;kiwfisg</a:t>
            </a:r>
            <a:r>
              <a:rPr lang="en-US" sz="2800" dirty="0" smtClean="0">
                <a:latin typeface="Baamini" pitchFamily="2" charset="0"/>
              </a:rPr>
              <a:t>; </a:t>
            </a:r>
            <a:r>
              <a:rPr lang="en-US" sz="2800" dirty="0" err="1" smtClean="0">
                <a:latin typeface="Baamini" pitchFamily="2" charset="0"/>
              </a:rPr>
              <a:t>ghLgtDk</a:t>
            </a:r>
            <a:r>
              <a:rPr lang="en-US" sz="2800" dirty="0" smtClean="0">
                <a:latin typeface="Baamini" pitchFamily="2" charset="0"/>
              </a:rPr>
              <a:t>;&gt; </a:t>
            </a:r>
            <a:r>
              <a:rPr lang="en-US" sz="2800" dirty="0" err="1" smtClean="0">
                <a:latin typeface="Baamini" pitchFamily="2" charset="0"/>
              </a:rPr>
              <a:t>kjahidia</a:t>
            </a:r>
            <a:r>
              <a:rPr lang="en-US" sz="2800" dirty="0" smtClean="0">
                <a:latin typeface="Baamini" pitchFamily="2" charset="0"/>
              </a:rPr>
              <a:t> </a:t>
            </a:r>
            <a:r>
              <a:rPr lang="en-US" sz="2800" dirty="0" err="1" smtClean="0">
                <a:latin typeface="Baamini" pitchFamily="2" charset="0"/>
              </a:rPr>
              <a:t>chpj;jNjhypdDk</a:t>
            </a:r>
            <a:r>
              <a:rPr lang="en-US" sz="2800" dirty="0" smtClean="0">
                <a:latin typeface="Baamini" pitchFamily="2" charset="0"/>
              </a:rPr>
              <a:t>; </a:t>
            </a:r>
            <a:r>
              <a:rPr lang="en-US" sz="2800" dirty="0" err="1" smtClean="0">
                <a:latin typeface="Baamini" pitchFamily="2" charset="0"/>
              </a:rPr>
              <a:t>Mfpa</a:t>
            </a:r>
            <a:r>
              <a:rPr lang="en-US" sz="2800" dirty="0" smtClean="0">
                <a:latin typeface="Baamini" pitchFamily="2" charset="0"/>
              </a:rPr>
              <a:t> </a:t>
            </a:r>
            <a:r>
              <a:rPr lang="en-US" sz="2800" dirty="0" err="1" smtClean="0">
                <a:latin typeface="Baamini" pitchFamily="2" charset="0"/>
              </a:rPr>
              <a:t>rptgpuhd</a:t>
            </a:r>
            <a:r>
              <a:rPr lang="en-US" sz="2800" dirty="0" smtClean="0">
                <a:latin typeface="Baamini" pitchFamily="2" charset="0"/>
              </a:rPr>
              <a:t>; </a:t>
            </a:r>
            <a:r>
              <a:rPr lang="en-US" sz="2800" dirty="0" err="1" smtClean="0">
                <a:latin typeface="Baamini" pitchFamily="2" charset="0"/>
              </a:rPr>
              <a:t>ciwAk</a:t>
            </a:r>
            <a:r>
              <a:rPr lang="en-US" sz="2800" dirty="0" smtClean="0">
                <a:latin typeface="Baamini" pitchFamily="2" charset="0"/>
              </a:rPr>
              <a:t>; </a:t>
            </a:r>
            <a:r>
              <a:rPr lang="en-US" sz="2800" dirty="0" err="1" smtClean="0">
                <a:latin typeface="Baamini" pitchFamily="2" charset="0"/>
              </a:rPr>
              <a:t>Nfhapy</a:t>
            </a:r>
            <a:r>
              <a:rPr lang="en-US" sz="2800" dirty="0" smtClean="0">
                <a:latin typeface="Baamini" pitchFamily="2" charset="0"/>
              </a:rPr>
              <a:t>; </a:t>
            </a:r>
            <a:r>
              <a:rPr lang="en-US" sz="2800" dirty="0" err="1" smtClean="0">
                <a:latin typeface="Baamini" pitchFamily="2" charset="0"/>
              </a:rPr>
              <a:t>ifr;rpdk</a:t>
            </a:r>
            <a:r>
              <a:rPr lang="en-US" sz="2800" dirty="0" smtClean="0">
                <a:latin typeface="Baamini" pitchFamily="2" charset="0"/>
              </a:rPr>
              <a:t>;.</a:t>
            </a:r>
          </a:p>
          <a:p>
            <a:pPr>
              <a:lnSpc>
                <a:spcPct val="170000"/>
              </a:lnSpc>
              <a:buNone/>
            </a:pPr>
            <a:endParaRPr lang="en-US" sz="2800" dirty="0" smtClean="0">
              <a:latin typeface="Baamini" pitchFamily="2" charset="0"/>
            </a:endParaRPr>
          </a:p>
          <a:p>
            <a:pPr>
              <a:lnSpc>
                <a:spcPct val="170000"/>
              </a:lnSpc>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algn="ctr">
              <a:lnSpc>
                <a:spcPct val="150000"/>
              </a:lnSpc>
              <a:buNone/>
            </a:pPr>
            <a:r>
              <a:rPr lang="en-US" dirty="0" err="1" smtClean="0">
                <a:latin typeface="Baamini" pitchFamily="2" charset="0"/>
              </a:rPr>
              <a:t>ghlyhh</a:t>
            </a:r>
            <a:r>
              <a:rPr lang="en-US" dirty="0" smtClean="0">
                <a:latin typeface="Baamini" pitchFamily="2" charset="0"/>
              </a:rPr>
              <a:t>; </a:t>
            </a:r>
            <a:r>
              <a:rPr lang="en-US" dirty="0" err="1" smtClean="0">
                <a:latin typeface="Baamini" pitchFamily="2" charset="0"/>
              </a:rPr>
              <a:t>ehd;kiwahd</a:t>
            </a:r>
            <a:r>
              <a:rPr lang="en-US" dirty="0" smtClean="0">
                <a:latin typeface="Baamini" pitchFamily="2" charset="0"/>
              </a:rPr>
              <a:t>; </a:t>
            </a:r>
            <a:r>
              <a:rPr lang="en-US" dirty="0" err="1" smtClean="0">
                <a:latin typeface="Baamini" pitchFamily="2" charset="0"/>
              </a:rPr>
              <a:t>igq;nfhd;iw</a:t>
            </a:r>
            <a:r>
              <a:rPr lang="en-US" dirty="0" smtClean="0">
                <a:latin typeface="Baamini" pitchFamily="2" charset="0"/>
              </a:rPr>
              <a:t> </a:t>
            </a:r>
            <a:r>
              <a:rPr lang="en-US" dirty="0" err="1" smtClean="0">
                <a:latin typeface="Baamini" pitchFamily="2" charset="0"/>
              </a:rPr>
              <a:t>ghk;gpndhLk</a:t>
            </a:r>
            <a:r>
              <a:rPr lang="en-US" dirty="0" smtClean="0">
                <a:latin typeface="Baamini" pitchFamily="2" charset="0"/>
              </a:rPr>
              <a:t>;</a:t>
            </a:r>
          </a:p>
          <a:p>
            <a:pPr algn="ctr">
              <a:lnSpc>
                <a:spcPct val="150000"/>
              </a:lnSpc>
              <a:buNone/>
            </a:pPr>
            <a:r>
              <a:rPr lang="en-US" dirty="0" smtClean="0">
                <a:latin typeface="Baamini" pitchFamily="2" charset="0"/>
              </a:rPr>
              <a:t>#</a:t>
            </a:r>
            <a:r>
              <a:rPr lang="en-US" dirty="0" err="1" smtClean="0">
                <a:latin typeface="Baamini" pitchFamily="2" charset="0"/>
              </a:rPr>
              <a:t>lyhd</a:t>
            </a:r>
            <a:r>
              <a:rPr lang="en-US" dirty="0" smtClean="0">
                <a:latin typeface="Baamini" pitchFamily="2" charset="0"/>
              </a:rPr>
              <a:t>; </a:t>
            </a:r>
            <a:r>
              <a:rPr lang="en-US" dirty="0" err="1" smtClean="0">
                <a:latin typeface="Baamini" pitchFamily="2" charset="0"/>
              </a:rPr>
              <a:t>ntz;kjpAk</a:t>
            </a:r>
            <a:r>
              <a:rPr lang="en-US" dirty="0" smtClean="0">
                <a:latin typeface="Baamini" pitchFamily="2" charset="0"/>
              </a:rPr>
              <a:t>; </a:t>
            </a:r>
            <a:r>
              <a:rPr lang="en-US" dirty="0" err="1" smtClean="0">
                <a:latin typeface="Baamini" pitchFamily="2" charset="0"/>
              </a:rPr>
              <a:t>Jd;W</a:t>
            </a:r>
            <a:r>
              <a:rPr lang="en-US" dirty="0" smtClean="0">
                <a:latin typeface="Baamini" pitchFamily="2" charset="0"/>
              </a:rPr>
              <a:t> </a:t>
            </a:r>
            <a:r>
              <a:rPr lang="en-US" dirty="0" err="1" smtClean="0">
                <a:latin typeface="Baamini" pitchFamily="2" charset="0"/>
              </a:rPr>
              <a:t>fue;ijnahLk</a:t>
            </a:r>
            <a:r>
              <a:rPr lang="en-US" dirty="0" smtClean="0">
                <a:latin typeface="Baamini" pitchFamily="2" charset="0"/>
              </a:rPr>
              <a:t>;</a:t>
            </a:r>
          </a:p>
          <a:p>
            <a:pPr algn="ctr">
              <a:lnSpc>
                <a:spcPct val="150000"/>
              </a:lnSpc>
              <a:buNone/>
            </a:pPr>
            <a:r>
              <a:rPr lang="en-US" dirty="0" err="1" smtClean="0">
                <a:latin typeface="Baamini" pitchFamily="2" charset="0"/>
              </a:rPr>
              <a:t>Mlyhd</a:t>
            </a:r>
            <a:r>
              <a:rPr lang="en-US" dirty="0" smtClean="0">
                <a:latin typeface="Baamini" pitchFamily="2" charset="0"/>
              </a:rPr>
              <a:t>; </a:t>
            </a:r>
            <a:r>
              <a:rPr lang="en-US" dirty="0" err="1" smtClean="0">
                <a:latin typeface="Baamini" pitchFamily="2" charset="0"/>
              </a:rPr>
              <a:t>mq;if</a:t>
            </a:r>
            <a:r>
              <a:rPr lang="en-US" dirty="0" smtClean="0">
                <a:latin typeface="Baamini" pitchFamily="2" charset="0"/>
              </a:rPr>
              <a:t> </a:t>
            </a:r>
            <a:r>
              <a:rPr lang="en-US" dirty="0" err="1" smtClean="0">
                <a:latin typeface="Baamini" pitchFamily="2" charset="0"/>
              </a:rPr>
              <a:t>mdNye;jp</a:t>
            </a:r>
            <a:r>
              <a:rPr lang="en-US" dirty="0" smtClean="0">
                <a:latin typeface="Baamini" pitchFamily="2" charset="0"/>
              </a:rPr>
              <a:t> </a:t>
            </a:r>
            <a:r>
              <a:rPr lang="en-US" dirty="0" err="1" smtClean="0">
                <a:latin typeface="Baamini" pitchFamily="2" charset="0"/>
              </a:rPr>
              <a:t>Mlutf</a:t>
            </a:r>
            <a:r>
              <a:rPr lang="en-US" dirty="0" smtClean="0">
                <a:latin typeface="Baamini" pitchFamily="2" charset="0"/>
              </a:rPr>
              <a:t>;</a:t>
            </a:r>
          </a:p>
          <a:p>
            <a:pPr algn="ctr">
              <a:lnSpc>
                <a:spcPct val="150000"/>
              </a:lnSpc>
              <a:buNone/>
            </a:pPr>
            <a:r>
              <a:rPr lang="en-US" dirty="0" err="1" smtClean="0">
                <a:latin typeface="Baamini" pitchFamily="2" charset="0"/>
              </a:rPr>
              <a:t>fhlyhd</a:t>
            </a:r>
            <a:r>
              <a:rPr lang="en-US" dirty="0" smtClean="0">
                <a:latin typeface="Baamini" pitchFamily="2" charset="0"/>
              </a:rPr>
              <a:t>; </a:t>
            </a:r>
            <a:r>
              <a:rPr lang="en-US" dirty="0" err="1" smtClean="0">
                <a:latin typeface="Baamini" pitchFamily="2" charset="0"/>
              </a:rPr>
              <a:t>NktpAiw</a:t>
            </a:r>
            <a:r>
              <a:rPr lang="en-US" dirty="0" smtClean="0">
                <a:latin typeface="Baamini" pitchFamily="2" charset="0"/>
              </a:rPr>
              <a:t> </a:t>
            </a:r>
            <a:r>
              <a:rPr lang="en-US" dirty="0" err="1" smtClean="0">
                <a:latin typeface="Baamini" pitchFamily="2" charset="0"/>
              </a:rPr>
              <a:t>Nfhapy</a:t>
            </a:r>
            <a:r>
              <a:rPr lang="en-US" dirty="0" smtClean="0">
                <a:latin typeface="Baamini" pitchFamily="2" charset="0"/>
              </a:rPr>
              <a:t>; </a:t>
            </a:r>
            <a:r>
              <a:rPr lang="en-US" dirty="0" err="1" smtClean="0">
                <a:latin typeface="Baamini" pitchFamily="2" charset="0"/>
              </a:rPr>
              <a:t>ifr;rpdNk</a:t>
            </a:r>
            <a:r>
              <a:rPr lang="en-US" dirty="0" smtClean="0">
                <a:latin typeface="Baamini" pitchFamily="2" charset="0"/>
              </a:rPr>
              <a:t>.</a:t>
            </a:r>
          </a:p>
          <a:p>
            <a:pPr algn="ctr">
              <a:lnSpc>
                <a:spcPct val="150000"/>
              </a:lnSpc>
              <a:buNone/>
            </a:pPr>
            <a:endParaRPr lang="en-US" dirty="0" smtClean="0">
              <a:latin typeface="Baamini" pitchFamily="2" charset="0"/>
            </a:endParaRPr>
          </a:p>
          <a:p>
            <a:pPr algn="just">
              <a:lnSpc>
                <a:spcPct val="150000"/>
              </a:lnSpc>
              <a:buNone/>
            </a:pPr>
            <a:r>
              <a:rPr lang="en-US" dirty="0" smtClean="0">
                <a:latin typeface="Baamini" pitchFamily="2" charset="0"/>
              </a:rPr>
              <a:t>		</a:t>
            </a:r>
            <a:r>
              <a:rPr lang="en-US" dirty="0" err="1" smtClean="0">
                <a:latin typeface="Baamini" pitchFamily="2" charset="0"/>
              </a:rPr>
              <a:t>ghly;fNyhL</a:t>
            </a:r>
            <a:r>
              <a:rPr lang="en-US" dirty="0" smtClean="0">
                <a:latin typeface="Baamini" pitchFamily="2" charset="0"/>
              </a:rPr>
              <a:t> $</a:t>
            </a:r>
            <a:r>
              <a:rPr lang="en-US" dirty="0" err="1" smtClean="0">
                <a:latin typeface="Baamini" pitchFamily="2" charset="0"/>
              </a:rPr>
              <a:t>ba</a:t>
            </a:r>
            <a:r>
              <a:rPr lang="en-US" dirty="0" smtClean="0">
                <a:latin typeface="Baamini" pitchFamily="2" charset="0"/>
              </a:rPr>
              <a:t> </a:t>
            </a:r>
            <a:r>
              <a:rPr lang="en-US" dirty="0" err="1" smtClean="0">
                <a:latin typeface="Baamini" pitchFamily="2" charset="0"/>
              </a:rPr>
              <a:t>ehd;kiwfis</a:t>
            </a:r>
            <a:r>
              <a:rPr lang="en-US" dirty="0" smtClean="0">
                <a:latin typeface="Baamini" pitchFamily="2" charset="0"/>
              </a:rPr>
              <a:t> </a:t>
            </a:r>
            <a:r>
              <a:rPr lang="en-US" dirty="0" err="1" smtClean="0">
                <a:latin typeface="Baamini" pitchFamily="2" charset="0"/>
              </a:rPr>
              <a:t>mUspatDk</a:t>
            </a:r>
            <a:r>
              <a:rPr lang="en-US" dirty="0" smtClean="0">
                <a:latin typeface="Baamini" pitchFamily="2" charset="0"/>
              </a:rPr>
              <a:t>;&gt; </a:t>
            </a:r>
            <a:r>
              <a:rPr lang="en-US" dirty="0" err="1" smtClean="0">
                <a:latin typeface="Baamini" pitchFamily="2" charset="0"/>
              </a:rPr>
              <a:t>grpa</a:t>
            </a:r>
            <a:r>
              <a:rPr lang="en-US" dirty="0" smtClean="0">
                <a:latin typeface="Baamini" pitchFamily="2" charset="0"/>
              </a:rPr>
              <a:t> </a:t>
            </a:r>
            <a:r>
              <a:rPr lang="en-US" dirty="0" err="1" smtClean="0">
                <a:latin typeface="Baamini" pitchFamily="2" charset="0"/>
              </a:rPr>
              <a:t>nfhd;iwiag</a:t>
            </a:r>
            <a:r>
              <a:rPr lang="en-US" dirty="0" smtClean="0">
                <a:latin typeface="Baamini" pitchFamily="2" charset="0"/>
              </a:rPr>
              <a:t>; </a:t>
            </a:r>
            <a:r>
              <a:rPr lang="en-US" dirty="0" err="1" smtClean="0">
                <a:latin typeface="Baamini" pitchFamily="2" charset="0"/>
              </a:rPr>
              <a:t>ghk;NghL</a:t>
            </a:r>
            <a:r>
              <a:rPr lang="en-US" dirty="0" smtClean="0">
                <a:latin typeface="Baamini" pitchFamily="2" charset="0"/>
              </a:rPr>
              <a:t> #</a:t>
            </a:r>
            <a:r>
              <a:rPr lang="en-US" dirty="0" err="1" smtClean="0">
                <a:latin typeface="Baamini" pitchFamily="2" charset="0"/>
              </a:rPr>
              <a:t>batDk</a:t>
            </a:r>
            <a:r>
              <a:rPr lang="en-US" dirty="0" smtClean="0">
                <a:latin typeface="Baamini" pitchFamily="2" charset="0"/>
              </a:rPr>
              <a:t>;&gt; </a:t>
            </a:r>
            <a:r>
              <a:rPr lang="en-US" dirty="0" err="1" smtClean="0">
                <a:latin typeface="Baamini" pitchFamily="2" charset="0"/>
              </a:rPr>
              <a:t>ntz;ikahd</a:t>
            </a:r>
            <a:r>
              <a:rPr lang="en-US" dirty="0" smtClean="0">
                <a:latin typeface="Baamini" pitchFamily="2" charset="0"/>
              </a:rPr>
              <a:t> </a:t>
            </a:r>
            <a:r>
              <a:rPr lang="en-US" dirty="0" err="1" smtClean="0">
                <a:latin typeface="Baamini" pitchFamily="2" charset="0"/>
              </a:rPr>
              <a:t>gpiwkjp</a:t>
            </a:r>
            <a:r>
              <a:rPr lang="en-US" dirty="0" smtClean="0">
                <a:latin typeface="Baamini" pitchFamily="2" charset="0"/>
              </a:rPr>
              <a:t>&gt; </a:t>
            </a:r>
            <a:r>
              <a:rPr lang="en-US" dirty="0" err="1" smtClean="0">
                <a:latin typeface="Baamini" pitchFamily="2" charset="0"/>
              </a:rPr>
              <a:t>nrwpe;j</a:t>
            </a:r>
            <a:r>
              <a:rPr lang="en-US" dirty="0" smtClean="0">
                <a:latin typeface="Baamini" pitchFamily="2" charset="0"/>
              </a:rPr>
              <a:t> </a:t>
            </a:r>
            <a:r>
              <a:rPr lang="en-US" dirty="0" err="1" smtClean="0">
                <a:latin typeface="Baamini" pitchFamily="2" charset="0"/>
              </a:rPr>
              <a:t>fue;ijj;jsph</a:t>
            </a:r>
            <a:r>
              <a:rPr lang="en-US" dirty="0" smtClean="0">
                <a:latin typeface="Baamini" pitchFamily="2" charset="0"/>
              </a:rPr>
              <a:t>; </a:t>
            </a:r>
            <a:r>
              <a:rPr lang="en-US" dirty="0" err="1" smtClean="0">
                <a:latin typeface="Baamini" pitchFamily="2" charset="0"/>
              </a:rPr>
              <a:t>Mfpad</a:t>
            </a:r>
            <a:r>
              <a:rPr lang="en-US" dirty="0" smtClean="0">
                <a:latin typeface="Baamini" pitchFamily="2" charset="0"/>
              </a:rPr>
              <a:t> #b </a:t>
            </a:r>
            <a:r>
              <a:rPr lang="en-US" dirty="0" err="1" smtClean="0">
                <a:latin typeface="Baamini" pitchFamily="2" charset="0"/>
              </a:rPr>
              <a:t>MLgtDk</a:t>
            </a:r>
            <a:r>
              <a:rPr lang="en-US" dirty="0" smtClean="0">
                <a:latin typeface="Baamini" pitchFamily="2" charset="0"/>
              </a:rPr>
              <a:t>;&gt; </a:t>
            </a:r>
            <a:r>
              <a:rPr lang="en-US" dirty="0" err="1" smtClean="0">
                <a:latin typeface="Baamini" pitchFamily="2" charset="0"/>
              </a:rPr>
              <a:t>mofpa</a:t>
            </a:r>
            <a:r>
              <a:rPr lang="en-US" dirty="0" smtClean="0">
                <a:latin typeface="Baamini" pitchFamily="2" charset="0"/>
              </a:rPr>
              <a:t> </a:t>
            </a:r>
            <a:r>
              <a:rPr lang="en-US" dirty="0" err="1" smtClean="0">
                <a:latin typeface="Baamini" pitchFamily="2" charset="0"/>
              </a:rPr>
              <a:t>ifapy</a:t>
            </a:r>
            <a:r>
              <a:rPr lang="en-US" dirty="0" smtClean="0">
                <a:latin typeface="Baamini" pitchFamily="2" charset="0"/>
              </a:rPr>
              <a:t>; </a:t>
            </a:r>
            <a:r>
              <a:rPr lang="en-US" dirty="0" err="1" smtClean="0">
                <a:latin typeface="Baamini" pitchFamily="2" charset="0"/>
              </a:rPr>
              <a:t>mdy</a:t>
            </a:r>
            <a:r>
              <a:rPr lang="en-US" dirty="0" smtClean="0">
                <a:latin typeface="Baamini" pitchFamily="2" charset="0"/>
              </a:rPr>
              <a:t>; </a:t>
            </a:r>
            <a:r>
              <a:rPr lang="en-US" dirty="0" err="1" smtClean="0">
                <a:latin typeface="Baamini" pitchFamily="2" charset="0"/>
              </a:rPr>
              <a:t>ve;jp</a:t>
            </a:r>
            <a:r>
              <a:rPr lang="en-US" dirty="0" smtClean="0">
                <a:latin typeface="Baamini" pitchFamily="2" charset="0"/>
              </a:rPr>
              <a:t>&gt; </a:t>
            </a:r>
            <a:r>
              <a:rPr lang="en-US" dirty="0" err="1" smtClean="0">
                <a:latin typeface="Baamini" pitchFamily="2" charset="0"/>
              </a:rPr>
              <a:t>MLk</a:t>
            </a:r>
            <a:r>
              <a:rPr lang="en-US" dirty="0" smtClean="0">
                <a:latin typeface="Baamini" pitchFamily="2" charset="0"/>
              </a:rPr>
              <a:t>; </a:t>
            </a:r>
            <a:r>
              <a:rPr lang="en-US" dirty="0" err="1" smtClean="0">
                <a:latin typeface="Baamini" pitchFamily="2" charset="0"/>
              </a:rPr>
              <a:t>muTld</a:t>
            </a:r>
            <a:r>
              <a:rPr lang="en-US" dirty="0" smtClean="0">
                <a:latin typeface="Baamini" pitchFamily="2" charset="0"/>
              </a:rPr>
              <a:t>; ,</a:t>
            </a:r>
            <a:r>
              <a:rPr lang="en-US" dirty="0" err="1" smtClean="0">
                <a:latin typeface="Baamini" pitchFamily="2" charset="0"/>
              </a:rPr>
              <a:t>Lfhl;by</a:t>
            </a:r>
            <a:r>
              <a:rPr lang="en-US" dirty="0" smtClean="0">
                <a:latin typeface="Baamini" pitchFamily="2" charset="0"/>
              </a:rPr>
              <a:t>; </a:t>
            </a:r>
            <a:r>
              <a:rPr lang="en-US" dirty="0" err="1" smtClean="0">
                <a:latin typeface="Baamini" pitchFamily="2" charset="0"/>
              </a:rPr>
              <a:t>ciwgtDk</a:t>
            </a:r>
            <a:r>
              <a:rPr lang="en-US" dirty="0" smtClean="0">
                <a:latin typeface="Baamini" pitchFamily="2" charset="0"/>
              </a:rPr>
              <a:t>; </a:t>
            </a:r>
            <a:r>
              <a:rPr lang="en-US" dirty="0" err="1" smtClean="0">
                <a:latin typeface="Baamini" pitchFamily="2" charset="0"/>
              </a:rPr>
              <a:t>Mfpa</a:t>
            </a:r>
            <a:r>
              <a:rPr lang="en-US" dirty="0" smtClean="0">
                <a:latin typeface="Baamini" pitchFamily="2" charset="0"/>
              </a:rPr>
              <a:t> </a:t>
            </a:r>
            <a:r>
              <a:rPr lang="en-US" dirty="0" err="1" smtClean="0">
                <a:latin typeface="Baamini" pitchFamily="2" charset="0"/>
              </a:rPr>
              <a:t>rptgpuhd</a:t>
            </a:r>
            <a:r>
              <a:rPr lang="en-US" dirty="0" smtClean="0">
                <a:latin typeface="Baamini" pitchFamily="2" charset="0"/>
              </a:rPr>
              <a:t>; </a:t>
            </a:r>
            <a:r>
              <a:rPr lang="en-US" dirty="0" err="1" smtClean="0">
                <a:latin typeface="Baamini" pitchFamily="2" charset="0"/>
              </a:rPr>
              <a:t>Nktp</a:t>
            </a:r>
            <a:r>
              <a:rPr lang="en-US" dirty="0" smtClean="0">
                <a:latin typeface="Baamini" pitchFamily="2" charset="0"/>
              </a:rPr>
              <a:t> </a:t>
            </a:r>
            <a:r>
              <a:rPr lang="en-US" dirty="0" err="1" smtClean="0">
                <a:latin typeface="Baamini" pitchFamily="2" charset="0"/>
              </a:rPr>
              <a:t>ciwAk</a:t>
            </a:r>
            <a:r>
              <a:rPr lang="en-US" dirty="0" smtClean="0">
                <a:latin typeface="Baamini" pitchFamily="2" charset="0"/>
              </a:rPr>
              <a:t>; </a:t>
            </a:r>
            <a:r>
              <a:rPr lang="en-US" dirty="0" err="1" smtClean="0">
                <a:latin typeface="Baamini" pitchFamily="2" charset="0"/>
              </a:rPr>
              <a:t>Nfhapy</a:t>
            </a:r>
            <a:r>
              <a:rPr lang="en-US" dirty="0" smtClean="0">
                <a:latin typeface="Baamini" pitchFamily="2" charset="0"/>
              </a:rPr>
              <a:t>; </a:t>
            </a:r>
            <a:r>
              <a:rPr lang="en-US" dirty="0" err="1" smtClean="0">
                <a:latin typeface="Baamini" pitchFamily="2" charset="0"/>
              </a:rPr>
              <a:t>ifr;rpdk</a:t>
            </a:r>
            <a:r>
              <a:rPr lang="en-US" dirty="0" smtClean="0">
                <a:latin typeface="Baamini" pitchFamily="2" charset="0"/>
              </a:rPr>
              <a:t>;.</a:t>
            </a:r>
            <a:endParaRPr lang="en-US" dirty="0">
              <a:latin typeface="Baamini"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248400"/>
          </a:xfrm>
        </p:spPr>
        <p:txBody>
          <a:bodyPr>
            <a:normAutofit/>
          </a:bodyPr>
          <a:lstStyle/>
          <a:p>
            <a:pPr algn="ctr">
              <a:lnSpc>
                <a:spcPct val="170000"/>
              </a:lnSpc>
              <a:buNone/>
            </a:pPr>
            <a:r>
              <a:rPr lang="en-US" sz="2000" dirty="0" err="1" smtClean="0">
                <a:latin typeface="Baamini" pitchFamily="2" charset="0"/>
              </a:rPr>
              <a:t>பண்டமரா்கூடிக்</a:t>
            </a:r>
            <a:r>
              <a:rPr lang="en-US" sz="2000" dirty="0" smtClean="0">
                <a:latin typeface="Baamini" pitchFamily="2" charset="0"/>
              </a:rPr>
              <a:t> </a:t>
            </a:r>
            <a:r>
              <a:rPr lang="en-US" sz="2000" dirty="0" err="1" smtClean="0">
                <a:latin typeface="Baamini" pitchFamily="2" charset="0"/>
              </a:rPr>
              <a:t>கடைந்த</a:t>
            </a:r>
            <a:r>
              <a:rPr lang="en-US" sz="2000" dirty="0" smtClean="0">
                <a:latin typeface="Baamini" pitchFamily="2" charset="0"/>
              </a:rPr>
              <a:t> </a:t>
            </a:r>
            <a:r>
              <a:rPr lang="en-US" sz="2000" dirty="0" err="1" smtClean="0">
                <a:latin typeface="Baamini" pitchFamily="2" charset="0"/>
              </a:rPr>
              <a:t>படுகடல்</a:t>
            </a:r>
            <a:r>
              <a:rPr lang="en-US" sz="2000" dirty="0" smtClean="0">
                <a:latin typeface="Baamini" pitchFamily="2" charset="0"/>
              </a:rPr>
              <a:t> </a:t>
            </a:r>
            <a:r>
              <a:rPr lang="en-US" sz="2000" dirty="0" err="1" smtClean="0">
                <a:latin typeface="Baamini" pitchFamily="2" charset="0"/>
              </a:rPr>
              <a:t>நஞ்சு</a:t>
            </a:r>
            <a:endParaRPr lang="en-US" sz="2000" dirty="0" smtClean="0">
              <a:latin typeface="Baamini" pitchFamily="2" charset="0"/>
            </a:endParaRPr>
          </a:p>
          <a:p>
            <a:pPr algn="ctr">
              <a:lnSpc>
                <a:spcPct val="170000"/>
              </a:lnSpc>
              <a:buNone/>
            </a:pPr>
            <a:r>
              <a:rPr lang="en-US" sz="2000" dirty="0" err="1" smtClean="0">
                <a:latin typeface="Baamini" pitchFamily="2" charset="0"/>
              </a:rPr>
              <a:t>உண்டபிரான்</a:t>
            </a:r>
            <a:r>
              <a:rPr lang="en-US" sz="2000" dirty="0" smtClean="0">
                <a:latin typeface="Baamini" pitchFamily="2" charset="0"/>
              </a:rPr>
              <a:t> </a:t>
            </a:r>
            <a:r>
              <a:rPr lang="en-US" sz="2000" dirty="0" err="1" smtClean="0">
                <a:latin typeface="Baamini" pitchFamily="2" charset="0"/>
              </a:rPr>
              <a:t>என்றிறைஞ்சி</a:t>
            </a:r>
            <a:r>
              <a:rPr lang="en-US" sz="2000" dirty="0" smtClean="0">
                <a:latin typeface="Baamini" pitchFamily="2" charset="0"/>
              </a:rPr>
              <a:t> </a:t>
            </a:r>
            <a:r>
              <a:rPr lang="en-US" sz="2000" dirty="0" err="1" smtClean="0">
                <a:latin typeface="Baamini" pitchFamily="2" charset="0"/>
              </a:rPr>
              <a:t>உம்பா்</a:t>
            </a:r>
            <a:r>
              <a:rPr lang="en-US" sz="2000" dirty="0" smtClean="0">
                <a:latin typeface="Baamini" pitchFamily="2" charset="0"/>
              </a:rPr>
              <a:t> </a:t>
            </a:r>
            <a:r>
              <a:rPr lang="en-US" sz="2000" dirty="0" err="1" smtClean="0">
                <a:latin typeface="Baamini" pitchFamily="2" charset="0"/>
              </a:rPr>
              <a:t>தொழுதேத்த</a:t>
            </a:r>
            <a:endParaRPr lang="en-US" sz="2000" dirty="0" smtClean="0">
              <a:latin typeface="Baamini" pitchFamily="2" charset="0"/>
            </a:endParaRPr>
          </a:p>
          <a:p>
            <a:pPr algn="ctr">
              <a:lnSpc>
                <a:spcPct val="170000"/>
              </a:lnSpc>
              <a:buNone/>
            </a:pPr>
            <a:r>
              <a:rPr lang="en-US" sz="2000" dirty="0" err="1" smtClean="0">
                <a:latin typeface="Baamini" pitchFamily="2" charset="0"/>
              </a:rPr>
              <a:t>விண்டவா்கள்</a:t>
            </a:r>
            <a:r>
              <a:rPr lang="en-US" sz="2000" dirty="0" smtClean="0">
                <a:latin typeface="Baamini" pitchFamily="2" charset="0"/>
              </a:rPr>
              <a:t> </a:t>
            </a:r>
            <a:r>
              <a:rPr lang="en-US" sz="2000" dirty="0" err="1" smtClean="0">
                <a:latin typeface="Baamini" pitchFamily="2" charset="0"/>
              </a:rPr>
              <a:t>தொன்னகர</a:t>
            </a:r>
            <a:r>
              <a:rPr lang="en-US" sz="2000" dirty="0" smtClean="0">
                <a:latin typeface="Baamini" pitchFamily="2" charset="0"/>
              </a:rPr>
              <a:t> </a:t>
            </a:r>
            <a:r>
              <a:rPr lang="en-US" sz="2000" dirty="0" err="1" smtClean="0">
                <a:latin typeface="Baamini" pitchFamily="2" charset="0"/>
              </a:rPr>
              <a:t>மூன்றுடனே</a:t>
            </a:r>
            <a:r>
              <a:rPr lang="en-US" sz="2000" dirty="0" smtClean="0">
                <a:latin typeface="Baamini" pitchFamily="2" charset="0"/>
              </a:rPr>
              <a:t> </a:t>
            </a:r>
            <a:r>
              <a:rPr lang="en-US" sz="2000" dirty="0" err="1" smtClean="0">
                <a:latin typeface="Baamini" pitchFamily="2" charset="0"/>
              </a:rPr>
              <a:t>வெந்தவியக்</a:t>
            </a:r>
            <a:endParaRPr lang="en-US" sz="2000" dirty="0" smtClean="0">
              <a:latin typeface="Baamini" pitchFamily="2" charset="0"/>
            </a:endParaRPr>
          </a:p>
          <a:p>
            <a:pPr algn="ctr">
              <a:lnSpc>
                <a:spcPct val="170000"/>
              </a:lnSpc>
              <a:buNone/>
            </a:pPr>
            <a:r>
              <a:rPr lang="en-US" sz="2000" dirty="0" err="1" smtClean="0">
                <a:latin typeface="Baamini" pitchFamily="2" charset="0"/>
              </a:rPr>
              <a:t>கண்டபிரான்</a:t>
            </a:r>
            <a:r>
              <a:rPr lang="en-US" sz="2000" dirty="0" smtClean="0">
                <a:latin typeface="Baamini" pitchFamily="2" charset="0"/>
              </a:rPr>
              <a:t> </a:t>
            </a:r>
            <a:r>
              <a:rPr lang="en-US" sz="2000" dirty="0" err="1" smtClean="0">
                <a:latin typeface="Baamini" pitchFamily="2" charset="0"/>
              </a:rPr>
              <a:t>மேவியுறை</a:t>
            </a:r>
            <a:r>
              <a:rPr lang="en-US" sz="2000" dirty="0" smtClean="0">
                <a:latin typeface="Baamini" pitchFamily="2" charset="0"/>
              </a:rPr>
              <a:t> </a:t>
            </a:r>
            <a:r>
              <a:rPr lang="en-US" sz="2000" dirty="0" err="1" smtClean="0">
                <a:latin typeface="Baamini" pitchFamily="2" charset="0"/>
              </a:rPr>
              <a:t>கோயில்</a:t>
            </a:r>
            <a:r>
              <a:rPr lang="en-US" sz="2000" dirty="0" smtClean="0">
                <a:latin typeface="Baamini" pitchFamily="2" charset="0"/>
              </a:rPr>
              <a:t> </a:t>
            </a:r>
            <a:r>
              <a:rPr lang="en-US" sz="2000" dirty="0" err="1" smtClean="0">
                <a:latin typeface="Baamini" pitchFamily="2" charset="0"/>
              </a:rPr>
              <a:t>கைச்சினமே</a:t>
            </a:r>
            <a:r>
              <a:rPr lang="en-US" sz="2000" dirty="0" smtClean="0">
                <a:latin typeface="Baamini" pitchFamily="2" charset="0"/>
              </a:rPr>
              <a:t>.</a:t>
            </a:r>
          </a:p>
          <a:p>
            <a:pPr algn="ctr">
              <a:lnSpc>
                <a:spcPct val="170000"/>
              </a:lnSpc>
              <a:buNone/>
            </a:pPr>
            <a:endParaRPr lang="en-US" sz="2000" dirty="0" smtClean="0">
              <a:latin typeface="Baamini" pitchFamily="2" charset="0"/>
            </a:endParaRPr>
          </a:p>
          <a:p>
            <a:pPr algn="just">
              <a:lnSpc>
                <a:spcPct val="170000"/>
              </a:lnSpc>
              <a:buNone/>
            </a:pPr>
            <a:r>
              <a:rPr lang="en-US" sz="2000" dirty="0" smtClean="0">
                <a:latin typeface="Baamini" pitchFamily="2" charset="0"/>
              </a:rPr>
              <a:t>		</a:t>
            </a:r>
            <a:r>
              <a:rPr lang="en-US" sz="2000" dirty="0" err="1" smtClean="0">
                <a:latin typeface="Baamini" pitchFamily="2" charset="0"/>
              </a:rPr>
              <a:t>முற்காலத்தே</a:t>
            </a:r>
            <a:r>
              <a:rPr lang="en-US" sz="2000" dirty="0" smtClean="0">
                <a:latin typeface="Baamini" pitchFamily="2" charset="0"/>
              </a:rPr>
              <a:t> </a:t>
            </a:r>
            <a:r>
              <a:rPr lang="en-US" sz="2000" dirty="0" err="1" smtClean="0">
                <a:latin typeface="Baamini" pitchFamily="2" charset="0"/>
              </a:rPr>
              <a:t>தேவா்கள்</a:t>
            </a:r>
            <a:r>
              <a:rPr lang="en-US" sz="2000" dirty="0" smtClean="0">
                <a:latin typeface="Baamini" pitchFamily="2" charset="0"/>
              </a:rPr>
              <a:t> </a:t>
            </a:r>
            <a:r>
              <a:rPr lang="en-US" sz="2000" dirty="0" err="1" smtClean="0">
                <a:latin typeface="Baamini" pitchFamily="2" charset="0"/>
              </a:rPr>
              <a:t>கூடித்திருப்பாற்</a:t>
            </a:r>
            <a:r>
              <a:rPr lang="en-US" sz="2000" dirty="0" smtClean="0">
                <a:latin typeface="Baamini" pitchFamily="2" charset="0"/>
              </a:rPr>
              <a:t> </a:t>
            </a:r>
            <a:r>
              <a:rPr lang="en-US" sz="2000" dirty="0" err="1" smtClean="0">
                <a:latin typeface="Baamini" pitchFamily="2" charset="0"/>
              </a:rPr>
              <a:t>கடலைக்</a:t>
            </a:r>
            <a:r>
              <a:rPr lang="en-US" sz="2000" dirty="0" smtClean="0">
                <a:latin typeface="Baamini" pitchFamily="2" charset="0"/>
              </a:rPr>
              <a:t> </a:t>
            </a:r>
            <a:r>
              <a:rPr lang="en-US" sz="2000" dirty="0" err="1" smtClean="0">
                <a:latin typeface="Baamini" pitchFamily="2" charset="0"/>
              </a:rPr>
              <a:t>கடைந்த</a:t>
            </a:r>
            <a:r>
              <a:rPr lang="en-US" sz="2000" dirty="0" smtClean="0">
                <a:latin typeface="Baamini" pitchFamily="2" charset="0"/>
              </a:rPr>
              <a:t> </a:t>
            </a:r>
            <a:r>
              <a:rPr lang="en-US" sz="2000" dirty="0" err="1" smtClean="0">
                <a:latin typeface="Baamini" pitchFamily="2" charset="0"/>
              </a:rPr>
              <a:t>போது</a:t>
            </a:r>
            <a:r>
              <a:rPr lang="en-US" sz="2000" dirty="0" smtClean="0">
                <a:latin typeface="Baamini" pitchFamily="2" charset="0"/>
              </a:rPr>
              <a:t> </a:t>
            </a:r>
            <a:r>
              <a:rPr lang="en-US" sz="2000" dirty="0" err="1" smtClean="0">
                <a:latin typeface="Baamini" pitchFamily="2" charset="0"/>
              </a:rPr>
              <a:t>தோன்றிய</a:t>
            </a:r>
            <a:r>
              <a:rPr lang="en-US" sz="2000" dirty="0" smtClean="0">
                <a:latin typeface="Baamini" pitchFamily="2" charset="0"/>
              </a:rPr>
              <a:t> </a:t>
            </a:r>
            <a:r>
              <a:rPr lang="en-US" sz="2000" dirty="0" err="1" smtClean="0">
                <a:latin typeface="Baamini" pitchFamily="2" charset="0"/>
              </a:rPr>
              <a:t>நஞ்சினை</a:t>
            </a:r>
            <a:r>
              <a:rPr lang="en-US" sz="2000" dirty="0" smtClean="0">
                <a:latin typeface="Baamini" pitchFamily="2" charset="0"/>
              </a:rPr>
              <a:t> </a:t>
            </a:r>
            <a:r>
              <a:rPr lang="en-US" sz="2000" dirty="0" err="1" smtClean="0">
                <a:latin typeface="Baamini" pitchFamily="2" charset="0"/>
              </a:rPr>
              <a:t>உண்ட</a:t>
            </a:r>
            <a:r>
              <a:rPr lang="en-US" sz="2000" dirty="0" smtClean="0">
                <a:latin typeface="Baamini" pitchFamily="2" charset="0"/>
              </a:rPr>
              <a:t> </a:t>
            </a:r>
            <a:r>
              <a:rPr lang="en-US" sz="2000" dirty="0" err="1" smtClean="0">
                <a:latin typeface="Baamini" pitchFamily="2" charset="0"/>
              </a:rPr>
              <a:t>தலைவன்</a:t>
            </a:r>
            <a:r>
              <a:rPr lang="en-US" sz="2000" dirty="0" smtClean="0">
                <a:latin typeface="Baamini" pitchFamily="2" charset="0"/>
              </a:rPr>
              <a:t> </a:t>
            </a:r>
            <a:r>
              <a:rPr lang="en-US" sz="2000" dirty="0" err="1" smtClean="0">
                <a:latin typeface="Baamini" pitchFamily="2" charset="0"/>
              </a:rPr>
              <a:t>என்ற</a:t>
            </a:r>
            <a:r>
              <a:rPr lang="en-US" sz="2000" dirty="0" smtClean="0">
                <a:latin typeface="Baamini" pitchFamily="2" charset="0"/>
              </a:rPr>
              <a:t> </a:t>
            </a:r>
            <a:r>
              <a:rPr lang="en-US" sz="2000" dirty="0" err="1" smtClean="0">
                <a:latin typeface="Baamini" pitchFamily="2" charset="0"/>
              </a:rPr>
              <a:t>நன்றி</a:t>
            </a:r>
            <a:r>
              <a:rPr lang="en-US" sz="2000" dirty="0" smtClean="0">
                <a:latin typeface="Baamini" pitchFamily="2" charset="0"/>
              </a:rPr>
              <a:t> </a:t>
            </a:r>
            <a:r>
              <a:rPr lang="en-US" sz="2000" dirty="0" err="1" smtClean="0">
                <a:latin typeface="Baamini" pitchFamily="2" charset="0"/>
              </a:rPr>
              <a:t>உணா்வோடு</a:t>
            </a:r>
            <a:r>
              <a:rPr lang="en-US" sz="2000" dirty="0" smtClean="0">
                <a:latin typeface="Baamini" pitchFamily="2" charset="0"/>
              </a:rPr>
              <a:t> </a:t>
            </a:r>
            <a:r>
              <a:rPr lang="en-US" sz="2000" dirty="0" err="1" smtClean="0">
                <a:latin typeface="Baamini" pitchFamily="2" charset="0"/>
              </a:rPr>
              <a:t>தேவா்கள்</a:t>
            </a:r>
            <a:r>
              <a:rPr lang="en-US" sz="2000" dirty="0" smtClean="0">
                <a:latin typeface="Baamini" pitchFamily="2" charset="0"/>
              </a:rPr>
              <a:t> </a:t>
            </a:r>
            <a:r>
              <a:rPr lang="en-US" sz="2000" dirty="0" err="1" smtClean="0">
                <a:latin typeface="Baamini" pitchFamily="2" charset="0"/>
              </a:rPr>
              <a:t>தொழுது</a:t>
            </a:r>
            <a:r>
              <a:rPr lang="en-US" sz="2000" dirty="0" smtClean="0">
                <a:latin typeface="Baamini" pitchFamily="2" charset="0"/>
              </a:rPr>
              <a:t> </a:t>
            </a:r>
            <a:r>
              <a:rPr lang="en-US" sz="2000" dirty="0" err="1" smtClean="0">
                <a:latin typeface="Baamini" pitchFamily="2" charset="0"/>
              </a:rPr>
              <a:t>எந்தப்</a:t>
            </a:r>
            <a:r>
              <a:rPr lang="en-US" sz="2000" dirty="0" smtClean="0">
                <a:latin typeface="Baamini" pitchFamily="2" charset="0"/>
              </a:rPr>
              <a:t> </a:t>
            </a:r>
            <a:r>
              <a:rPr lang="en-US" sz="2000" dirty="0" err="1" smtClean="0">
                <a:latin typeface="Baamini" pitchFamily="2" charset="0"/>
              </a:rPr>
              <a:t>பகைவருடைய</a:t>
            </a:r>
            <a:r>
              <a:rPr lang="en-US" sz="2000" dirty="0" smtClean="0">
                <a:latin typeface="Baamini" pitchFamily="2" charset="0"/>
              </a:rPr>
              <a:t> </a:t>
            </a:r>
            <a:r>
              <a:rPr lang="en-US" sz="2000" dirty="0" err="1" smtClean="0">
                <a:latin typeface="Baamini" pitchFamily="2" charset="0"/>
              </a:rPr>
              <a:t>பழமையான</a:t>
            </a:r>
            <a:r>
              <a:rPr lang="en-US" sz="2000" dirty="0" smtClean="0">
                <a:latin typeface="Baamini" pitchFamily="2" charset="0"/>
              </a:rPr>
              <a:t> </a:t>
            </a:r>
            <a:r>
              <a:rPr lang="en-US" sz="2000" dirty="0" err="1" smtClean="0">
                <a:latin typeface="Baamini" pitchFamily="2" charset="0"/>
              </a:rPr>
              <a:t>முப்புரங்களையும்</a:t>
            </a:r>
            <a:r>
              <a:rPr lang="en-US" sz="2000" dirty="0" smtClean="0">
                <a:latin typeface="Baamini" pitchFamily="2" charset="0"/>
              </a:rPr>
              <a:t> </a:t>
            </a:r>
            <a:r>
              <a:rPr lang="en-US" sz="2000" dirty="0" err="1" smtClean="0">
                <a:latin typeface="Baamini" pitchFamily="2" charset="0"/>
              </a:rPr>
              <a:t>வெந்தழியுமாறு</a:t>
            </a:r>
            <a:r>
              <a:rPr lang="en-US" sz="2000" dirty="0" smtClean="0">
                <a:latin typeface="Baamini" pitchFamily="2" charset="0"/>
              </a:rPr>
              <a:t> </a:t>
            </a:r>
            <a:r>
              <a:rPr lang="en-US" sz="2000" dirty="0" err="1" smtClean="0">
                <a:latin typeface="Baamini" pitchFamily="2" charset="0"/>
              </a:rPr>
              <a:t>செய்தவனாகிய</a:t>
            </a:r>
            <a:r>
              <a:rPr lang="en-US" sz="2000" dirty="0" smtClean="0">
                <a:latin typeface="Baamini" pitchFamily="2" charset="0"/>
              </a:rPr>
              <a:t> </a:t>
            </a:r>
            <a:r>
              <a:rPr lang="en-US" sz="2000" dirty="0" err="1" smtClean="0">
                <a:latin typeface="Baamini" pitchFamily="2" charset="0"/>
              </a:rPr>
              <a:t>சிவபிரான்</a:t>
            </a:r>
            <a:r>
              <a:rPr lang="en-US" sz="2000" dirty="0" smtClean="0">
                <a:latin typeface="Baamini" pitchFamily="2" charset="0"/>
              </a:rPr>
              <a:t> </a:t>
            </a:r>
            <a:r>
              <a:rPr lang="en-US" sz="2000" dirty="0" err="1" smtClean="0">
                <a:latin typeface="Baamini" pitchFamily="2" charset="0"/>
              </a:rPr>
              <a:t>மேவி</a:t>
            </a:r>
            <a:r>
              <a:rPr lang="en-US" sz="2000" dirty="0" smtClean="0">
                <a:latin typeface="Baamini" pitchFamily="2" charset="0"/>
              </a:rPr>
              <a:t> </a:t>
            </a:r>
            <a:r>
              <a:rPr lang="en-US" sz="2000" dirty="0" err="1" smtClean="0">
                <a:latin typeface="Baamini" pitchFamily="2" charset="0"/>
              </a:rPr>
              <a:t>உறையும்</a:t>
            </a:r>
            <a:r>
              <a:rPr lang="en-US" sz="2000" dirty="0" smtClean="0">
                <a:latin typeface="Baamini" pitchFamily="2" charset="0"/>
              </a:rPr>
              <a:t> </a:t>
            </a:r>
            <a:r>
              <a:rPr lang="en-US" sz="2000" dirty="0" err="1" smtClean="0">
                <a:latin typeface="Baamini" pitchFamily="2" charset="0"/>
              </a:rPr>
              <a:t>கோவில்</a:t>
            </a:r>
            <a:r>
              <a:rPr lang="en-US" sz="2000" dirty="0" smtClean="0">
                <a:latin typeface="Baamini" pitchFamily="2" charset="0"/>
              </a:rPr>
              <a:t> </a:t>
            </a:r>
            <a:r>
              <a:rPr lang="en-US" sz="2000" dirty="0" err="1" smtClean="0">
                <a:latin typeface="Baamini" pitchFamily="2" charset="0"/>
              </a:rPr>
              <a:t>கைச்சினம்</a:t>
            </a:r>
            <a:r>
              <a:rPr lang="en-US" sz="2000" dirty="0" smtClean="0">
                <a:latin typeface="Baamini" pitchFamily="2" charset="0"/>
              </a:rPr>
              <a:t>.</a:t>
            </a:r>
            <a:endParaRPr lang="en-US" sz="2000" dirty="0">
              <a:latin typeface="Baamini"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ctr">
              <a:lnSpc>
                <a:spcPct val="150000"/>
              </a:lnSpc>
              <a:buNone/>
            </a:pPr>
            <a:r>
              <a:rPr lang="en-US" sz="2000" dirty="0" err="1" smtClean="0">
                <a:latin typeface="Baamini" pitchFamily="2" charset="0"/>
              </a:rPr>
              <a:t>தேய்ந்துமலி</a:t>
            </a:r>
            <a:r>
              <a:rPr lang="en-US" sz="2000" dirty="0" smtClean="0">
                <a:latin typeface="Baamini" pitchFamily="2" charset="0"/>
              </a:rPr>
              <a:t> </a:t>
            </a:r>
            <a:r>
              <a:rPr lang="en-US" sz="2000" dirty="0" err="1" smtClean="0">
                <a:latin typeface="Baamini" pitchFamily="2" charset="0"/>
              </a:rPr>
              <a:t>வெண்பிறையான்</a:t>
            </a:r>
            <a:r>
              <a:rPr lang="en-US" sz="2000" dirty="0" smtClean="0">
                <a:latin typeface="Baamini" pitchFamily="2" charset="0"/>
              </a:rPr>
              <a:t> </a:t>
            </a:r>
            <a:r>
              <a:rPr lang="en-US" sz="2000" dirty="0" err="1" smtClean="0">
                <a:latin typeface="Baamini" pitchFamily="2" charset="0"/>
              </a:rPr>
              <a:t>செய்யதிரு</a:t>
            </a:r>
            <a:r>
              <a:rPr lang="en-US" sz="2000" dirty="0" smtClean="0">
                <a:latin typeface="Baamini" pitchFamily="2" charset="0"/>
              </a:rPr>
              <a:t> </a:t>
            </a:r>
            <a:r>
              <a:rPr lang="en-US" sz="2000" dirty="0" err="1" smtClean="0">
                <a:latin typeface="Baamini" pitchFamily="2" charset="0"/>
              </a:rPr>
              <a:t>மேனியினான்</a:t>
            </a:r>
            <a:endParaRPr lang="en-US" sz="2000" dirty="0" smtClean="0">
              <a:latin typeface="Baamini" pitchFamily="2" charset="0"/>
            </a:endParaRPr>
          </a:p>
          <a:p>
            <a:pPr algn="ctr">
              <a:lnSpc>
                <a:spcPct val="150000"/>
              </a:lnSpc>
              <a:buNone/>
            </a:pPr>
            <a:r>
              <a:rPr lang="en-US" sz="2000" dirty="0" err="1" smtClean="0">
                <a:latin typeface="Baamini" pitchFamily="2" charset="0"/>
              </a:rPr>
              <a:t>வாய்ந்திலங்கு</a:t>
            </a:r>
            <a:r>
              <a:rPr lang="en-US" sz="2000" dirty="0" smtClean="0">
                <a:latin typeface="Baamini" pitchFamily="2" charset="0"/>
              </a:rPr>
              <a:t> </a:t>
            </a:r>
            <a:r>
              <a:rPr lang="en-US" sz="2000" dirty="0" err="1" smtClean="0">
                <a:latin typeface="Baamini" pitchFamily="2" charset="0"/>
              </a:rPr>
              <a:t>வெண்ணீற்றான்மாதினைஓா்</a:t>
            </a:r>
            <a:r>
              <a:rPr lang="en-US" sz="2000" dirty="0" smtClean="0">
                <a:latin typeface="Baamini" pitchFamily="2" charset="0"/>
              </a:rPr>
              <a:t> </a:t>
            </a:r>
            <a:r>
              <a:rPr lang="en-US" sz="2000" dirty="0" err="1" smtClean="0">
                <a:latin typeface="Baamini" pitchFamily="2" charset="0"/>
              </a:rPr>
              <a:t>கூறுடையான்</a:t>
            </a:r>
            <a:endParaRPr lang="en-US" sz="2000" dirty="0" smtClean="0">
              <a:latin typeface="Baamini" pitchFamily="2" charset="0"/>
            </a:endParaRPr>
          </a:p>
          <a:p>
            <a:pPr algn="ctr">
              <a:lnSpc>
                <a:spcPct val="150000"/>
              </a:lnSpc>
              <a:buNone/>
            </a:pPr>
            <a:r>
              <a:rPr lang="en-US" sz="2000" dirty="0" err="1" smtClean="0">
                <a:latin typeface="Baamini" pitchFamily="2" charset="0"/>
              </a:rPr>
              <a:t>சாய்ந்தமரா்</a:t>
            </a:r>
            <a:r>
              <a:rPr lang="en-US" sz="2000" dirty="0" smtClean="0">
                <a:latin typeface="Baamini" pitchFamily="2" charset="0"/>
              </a:rPr>
              <a:t> </a:t>
            </a:r>
            <a:r>
              <a:rPr lang="en-US" sz="2000" dirty="0" err="1" smtClean="0">
                <a:latin typeface="Baamini" pitchFamily="2" charset="0"/>
              </a:rPr>
              <a:t>வேண்டத்தங்கடல்</a:t>
            </a:r>
            <a:r>
              <a:rPr lang="en-US" sz="2000" dirty="0" smtClean="0">
                <a:latin typeface="Baamini" pitchFamily="2" charset="0"/>
              </a:rPr>
              <a:t> </a:t>
            </a:r>
            <a:r>
              <a:rPr lang="en-US" sz="2000" dirty="0" err="1" smtClean="0">
                <a:latin typeface="Baamini" pitchFamily="2" charset="0"/>
              </a:rPr>
              <a:t>நஞ்சுஉண்டு</a:t>
            </a:r>
            <a:r>
              <a:rPr lang="en-US" sz="2000" dirty="0" smtClean="0">
                <a:latin typeface="Baamini" pitchFamily="2" charset="0"/>
              </a:rPr>
              <a:t> </a:t>
            </a:r>
            <a:r>
              <a:rPr lang="en-US" sz="2000" dirty="0" err="1" smtClean="0">
                <a:latin typeface="Baamini" pitchFamily="2" charset="0"/>
              </a:rPr>
              <a:t>அநங்கைக்</a:t>
            </a:r>
            <a:endParaRPr lang="en-US" sz="2000" dirty="0" smtClean="0">
              <a:latin typeface="Baamini" pitchFamily="2" charset="0"/>
            </a:endParaRPr>
          </a:p>
          <a:p>
            <a:pPr algn="ctr">
              <a:lnSpc>
                <a:spcPct val="150000"/>
              </a:lnSpc>
              <a:buNone/>
            </a:pPr>
            <a:r>
              <a:rPr lang="en-US" sz="2000" dirty="0" err="1" smtClean="0">
                <a:latin typeface="Baamini" pitchFamily="2" charset="0"/>
              </a:rPr>
              <a:t>காய்ந்தபிரான்</a:t>
            </a:r>
            <a:r>
              <a:rPr lang="en-US" sz="2000" dirty="0" smtClean="0">
                <a:latin typeface="Baamini" pitchFamily="2" charset="0"/>
              </a:rPr>
              <a:t> </a:t>
            </a:r>
            <a:r>
              <a:rPr lang="en-US" sz="2000" dirty="0" err="1" smtClean="0">
                <a:latin typeface="Baamini" pitchFamily="2" charset="0"/>
              </a:rPr>
              <a:t>மேவியுறை</a:t>
            </a:r>
            <a:r>
              <a:rPr lang="en-US" sz="2000" dirty="0" smtClean="0">
                <a:latin typeface="Baamini" pitchFamily="2" charset="0"/>
              </a:rPr>
              <a:t> </a:t>
            </a:r>
            <a:r>
              <a:rPr lang="en-US" sz="2000" dirty="0" err="1" smtClean="0">
                <a:latin typeface="Baamini" pitchFamily="2" charset="0"/>
              </a:rPr>
              <a:t>கோயில்</a:t>
            </a:r>
            <a:r>
              <a:rPr lang="en-US" sz="2000" dirty="0" smtClean="0">
                <a:latin typeface="Baamini" pitchFamily="2" charset="0"/>
              </a:rPr>
              <a:t> </a:t>
            </a:r>
            <a:r>
              <a:rPr lang="en-US" sz="2000" dirty="0" err="1" smtClean="0">
                <a:latin typeface="Baamini" pitchFamily="2" charset="0"/>
              </a:rPr>
              <a:t>கைச்சினமே</a:t>
            </a:r>
            <a:r>
              <a:rPr lang="en-US" sz="2000" dirty="0" smtClean="0">
                <a:latin typeface="Baamini" pitchFamily="2" charset="0"/>
              </a:rPr>
              <a:t>.</a:t>
            </a:r>
          </a:p>
          <a:p>
            <a:pPr algn="ctr">
              <a:lnSpc>
                <a:spcPct val="150000"/>
              </a:lnSpc>
              <a:buNone/>
            </a:pPr>
            <a:endParaRPr lang="en-US" sz="2000" dirty="0" smtClean="0">
              <a:latin typeface="Baamini" pitchFamily="2" charset="0"/>
            </a:endParaRPr>
          </a:p>
          <a:p>
            <a:pPr algn="just">
              <a:lnSpc>
                <a:spcPct val="150000"/>
              </a:lnSpc>
              <a:buNone/>
            </a:pPr>
            <a:r>
              <a:rPr lang="en-US" sz="2000" dirty="0" smtClean="0">
                <a:latin typeface="Baamini" pitchFamily="2" charset="0"/>
              </a:rPr>
              <a:t>		</a:t>
            </a:r>
            <a:r>
              <a:rPr lang="en-US" sz="2000" dirty="0" err="1" smtClean="0">
                <a:latin typeface="Baamini" pitchFamily="2" charset="0"/>
              </a:rPr>
              <a:t>தேய்ந்து</a:t>
            </a:r>
            <a:r>
              <a:rPr lang="en-US" sz="2000" dirty="0" smtClean="0">
                <a:latin typeface="Baamini" pitchFamily="2" charset="0"/>
              </a:rPr>
              <a:t> </a:t>
            </a:r>
            <a:r>
              <a:rPr lang="en-US" sz="2000" dirty="0" err="1" smtClean="0">
                <a:latin typeface="Baamini" pitchFamily="2" charset="0"/>
              </a:rPr>
              <a:t>வளரும்</a:t>
            </a:r>
            <a:r>
              <a:rPr lang="en-US" sz="2000" dirty="0" smtClean="0">
                <a:latin typeface="Baamini" pitchFamily="2" charset="0"/>
              </a:rPr>
              <a:t> </a:t>
            </a:r>
            <a:r>
              <a:rPr lang="en-US" sz="2000" dirty="0" err="1" smtClean="0">
                <a:latin typeface="Baamini" pitchFamily="2" charset="0"/>
              </a:rPr>
              <a:t>வெண்பிறையை</a:t>
            </a:r>
            <a:r>
              <a:rPr lang="en-US" sz="2000" dirty="0" smtClean="0">
                <a:latin typeface="Baamini" pitchFamily="2" charset="0"/>
              </a:rPr>
              <a:t> </a:t>
            </a:r>
            <a:r>
              <a:rPr lang="en-US" sz="2000" dirty="0" err="1" smtClean="0">
                <a:latin typeface="Baamini" pitchFamily="2" charset="0"/>
              </a:rPr>
              <a:t>அணிந்தவனும்</a:t>
            </a:r>
            <a:r>
              <a:rPr lang="en-US" sz="2000" dirty="0" smtClean="0">
                <a:latin typeface="Baamini" pitchFamily="2" charset="0"/>
              </a:rPr>
              <a:t>&gt; </a:t>
            </a:r>
            <a:r>
              <a:rPr lang="en-US" sz="2000" dirty="0" err="1" smtClean="0">
                <a:latin typeface="Baamini" pitchFamily="2" charset="0"/>
              </a:rPr>
              <a:t>சிவந்ததிருமேனியினனும்</a:t>
            </a:r>
            <a:r>
              <a:rPr lang="en-US" sz="2000" dirty="0" smtClean="0">
                <a:latin typeface="Baamini" pitchFamily="2" charset="0"/>
              </a:rPr>
              <a:t>&gt; </a:t>
            </a:r>
            <a:r>
              <a:rPr lang="en-US" sz="2000" dirty="0" err="1" smtClean="0">
                <a:latin typeface="Baamini" pitchFamily="2" charset="0"/>
              </a:rPr>
              <a:t>பொருந்த</a:t>
            </a:r>
            <a:r>
              <a:rPr lang="en-US" sz="2000" dirty="0" smtClean="0">
                <a:latin typeface="Baamini" pitchFamily="2" charset="0"/>
              </a:rPr>
              <a:t> </a:t>
            </a:r>
            <a:r>
              <a:rPr lang="en-US" sz="2000" dirty="0" err="1" smtClean="0">
                <a:latin typeface="Baamini" pitchFamily="2" charset="0"/>
              </a:rPr>
              <a:t>விளங்கும்</a:t>
            </a:r>
            <a:r>
              <a:rPr lang="en-US" sz="2000" dirty="0" smtClean="0">
                <a:latin typeface="Baamini" pitchFamily="2" charset="0"/>
              </a:rPr>
              <a:t> </a:t>
            </a:r>
            <a:r>
              <a:rPr lang="en-US" sz="2000" dirty="0" err="1" smtClean="0">
                <a:latin typeface="Baamini" pitchFamily="2" charset="0"/>
              </a:rPr>
              <a:t>வெண்ணீற்றினனும்</a:t>
            </a:r>
            <a:r>
              <a:rPr lang="en-US" sz="2000" dirty="0" smtClean="0">
                <a:latin typeface="Baamini" pitchFamily="2" charset="0"/>
              </a:rPr>
              <a:t>&gt; </a:t>
            </a:r>
            <a:r>
              <a:rPr lang="en-US" sz="2000" dirty="0" err="1" smtClean="0">
                <a:latin typeface="Baamini" pitchFamily="2" charset="0"/>
              </a:rPr>
              <a:t>மாதொருகூறனும்</a:t>
            </a:r>
            <a:r>
              <a:rPr lang="en-US" sz="2000" dirty="0" smtClean="0">
                <a:latin typeface="Baamini" pitchFamily="2" charset="0"/>
              </a:rPr>
              <a:t>&gt; </a:t>
            </a:r>
            <a:r>
              <a:rPr lang="en-US" sz="2000" dirty="0" err="1" smtClean="0">
                <a:latin typeface="Baamini" pitchFamily="2" charset="0"/>
              </a:rPr>
              <a:t>வருந்தி</a:t>
            </a:r>
            <a:r>
              <a:rPr lang="en-US" sz="2000" dirty="0" smtClean="0">
                <a:latin typeface="Baamini" pitchFamily="2" charset="0"/>
              </a:rPr>
              <a:t> </a:t>
            </a:r>
            <a:r>
              <a:rPr lang="en-US" sz="2000" dirty="0" err="1" smtClean="0">
                <a:latin typeface="Baamini" pitchFamily="2" charset="0"/>
              </a:rPr>
              <a:t>அமரா்</a:t>
            </a:r>
            <a:r>
              <a:rPr lang="en-US" sz="2000" dirty="0" smtClean="0">
                <a:latin typeface="Baamini" pitchFamily="2" charset="0"/>
              </a:rPr>
              <a:t> </a:t>
            </a:r>
            <a:r>
              <a:rPr lang="en-US" sz="2000" dirty="0" err="1" smtClean="0">
                <a:latin typeface="Baamini" pitchFamily="2" charset="0"/>
              </a:rPr>
              <a:t>வேண்டப்பெரிய</a:t>
            </a:r>
            <a:r>
              <a:rPr lang="en-US" sz="2000" dirty="0" smtClean="0">
                <a:latin typeface="Baamini" pitchFamily="2" charset="0"/>
              </a:rPr>
              <a:t> </a:t>
            </a:r>
            <a:r>
              <a:rPr lang="en-US" sz="2000" dirty="0" err="1" smtClean="0">
                <a:latin typeface="Baamini" pitchFamily="2" charset="0"/>
              </a:rPr>
              <a:t>கடலிடைத்</a:t>
            </a:r>
            <a:r>
              <a:rPr lang="en-US" sz="2000" dirty="0" smtClean="0">
                <a:latin typeface="Baamini" pitchFamily="2" charset="0"/>
              </a:rPr>
              <a:t> </a:t>
            </a:r>
            <a:r>
              <a:rPr lang="en-US" sz="2000" dirty="0" err="1" smtClean="0">
                <a:latin typeface="Baamini" pitchFamily="2" charset="0"/>
              </a:rPr>
              <a:t>தோன்றிய</a:t>
            </a:r>
            <a:r>
              <a:rPr lang="en-US" sz="2000" dirty="0" smtClean="0">
                <a:latin typeface="Baamini" pitchFamily="2" charset="0"/>
              </a:rPr>
              <a:t> </a:t>
            </a:r>
            <a:r>
              <a:rPr lang="en-US" sz="2000" dirty="0" err="1" smtClean="0">
                <a:latin typeface="Baamini" pitchFamily="2" charset="0"/>
              </a:rPr>
              <a:t>நஞ்சினை</a:t>
            </a:r>
            <a:r>
              <a:rPr lang="en-US" sz="2000" dirty="0" smtClean="0">
                <a:latin typeface="Baamini" pitchFamily="2" charset="0"/>
              </a:rPr>
              <a:t> </a:t>
            </a:r>
            <a:r>
              <a:rPr lang="en-US" sz="2000" dirty="0" err="1" smtClean="0">
                <a:latin typeface="Baamini" pitchFamily="2" charset="0"/>
              </a:rPr>
              <a:t>உண்டவனும்</a:t>
            </a:r>
            <a:r>
              <a:rPr lang="en-US" sz="2000" dirty="0" smtClean="0">
                <a:latin typeface="Baamini" pitchFamily="2" charset="0"/>
              </a:rPr>
              <a:t>&gt; </a:t>
            </a:r>
            <a:r>
              <a:rPr lang="en-US" sz="2000" dirty="0" err="1" smtClean="0">
                <a:latin typeface="Baamini" pitchFamily="2" charset="0"/>
              </a:rPr>
              <a:t>மன்மதனை</a:t>
            </a:r>
            <a:r>
              <a:rPr lang="en-US" sz="2000" dirty="0" smtClean="0">
                <a:latin typeface="Baamini" pitchFamily="2" charset="0"/>
              </a:rPr>
              <a:t> </a:t>
            </a:r>
            <a:r>
              <a:rPr lang="en-US" sz="2000" dirty="0" err="1" smtClean="0">
                <a:latin typeface="Baamini" pitchFamily="2" charset="0"/>
              </a:rPr>
              <a:t>உரித்தவனும்</a:t>
            </a:r>
            <a:r>
              <a:rPr lang="en-US" sz="2000" dirty="0" smtClean="0">
                <a:latin typeface="Baamini" pitchFamily="2" charset="0"/>
              </a:rPr>
              <a:t> </a:t>
            </a:r>
            <a:r>
              <a:rPr lang="en-US" sz="2000" dirty="0" err="1" smtClean="0">
                <a:latin typeface="Baamini" pitchFamily="2" charset="0"/>
              </a:rPr>
              <a:t>ஆகிய</a:t>
            </a:r>
            <a:r>
              <a:rPr lang="en-US" sz="2000" dirty="0" smtClean="0">
                <a:latin typeface="Baamini" pitchFamily="2" charset="0"/>
              </a:rPr>
              <a:t> </a:t>
            </a:r>
            <a:r>
              <a:rPr lang="en-US" sz="2000" dirty="0" err="1" smtClean="0">
                <a:latin typeface="Baamini" pitchFamily="2" charset="0"/>
              </a:rPr>
              <a:t>சிவபெருமான்</a:t>
            </a:r>
            <a:r>
              <a:rPr lang="en-US" sz="2000" dirty="0" smtClean="0">
                <a:latin typeface="Baamini" pitchFamily="2" charset="0"/>
              </a:rPr>
              <a:t> </a:t>
            </a:r>
            <a:r>
              <a:rPr lang="en-US" sz="2000" dirty="0" err="1" smtClean="0">
                <a:latin typeface="Baamini" pitchFamily="2" charset="0"/>
              </a:rPr>
              <a:t>மேனி</a:t>
            </a:r>
            <a:r>
              <a:rPr lang="en-US" sz="2000" dirty="0" smtClean="0">
                <a:latin typeface="Baamini" pitchFamily="2" charset="0"/>
              </a:rPr>
              <a:t> </a:t>
            </a:r>
            <a:r>
              <a:rPr lang="en-US" sz="2000" dirty="0" err="1" smtClean="0">
                <a:latin typeface="Baamini" pitchFamily="2" charset="0"/>
              </a:rPr>
              <a:t>உறையும்</a:t>
            </a:r>
            <a:r>
              <a:rPr lang="en-US" sz="2000" dirty="0" smtClean="0">
                <a:latin typeface="Baamini" pitchFamily="2" charset="0"/>
              </a:rPr>
              <a:t> </a:t>
            </a:r>
            <a:r>
              <a:rPr lang="en-US" sz="2000" dirty="0" err="1" smtClean="0">
                <a:latin typeface="Baamini" pitchFamily="2" charset="0"/>
              </a:rPr>
              <a:t>கோயில்</a:t>
            </a:r>
            <a:r>
              <a:rPr lang="en-US" sz="2000" dirty="0" smtClean="0">
                <a:latin typeface="Baamini" pitchFamily="2" charset="0"/>
              </a:rPr>
              <a:t> </a:t>
            </a:r>
            <a:r>
              <a:rPr lang="en-US" sz="2000" dirty="0" err="1" smtClean="0">
                <a:latin typeface="Baamini" pitchFamily="2" charset="0"/>
              </a:rPr>
              <a:t>கைச்சினம்</a:t>
            </a:r>
            <a:r>
              <a:rPr lang="en-US" sz="2000" dirty="0" smtClean="0">
                <a:latin typeface="Baamini" pitchFamily="2" charset="0"/>
              </a:rPr>
              <a:t>.</a:t>
            </a:r>
            <a:endParaRPr lang="en-US" sz="2000" dirty="0">
              <a:latin typeface="Baamini"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lnSpc>
                <a:spcPct val="150000"/>
              </a:lnSpc>
              <a:buNone/>
            </a:pPr>
            <a:r>
              <a:rPr lang="en-US" sz="2000" dirty="0" err="1" smtClean="0">
                <a:latin typeface="Baamini" pitchFamily="2" charset="0"/>
              </a:rPr>
              <a:t>kq;ifNahh</a:t>
            </a:r>
            <a:r>
              <a:rPr lang="en-US" sz="2000" dirty="0" smtClean="0">
                <a:latin typeface="Baamini" pitchFamily="2" charset="0"/>
              </a:rPr>
              <a:t>; $</a:t>
            </a:r>
            <a:r>
              <a:rPr lang="en-US" sz="2000" dirty="0" err="1" smtClean="0">
                <a:latin typeface="Baamini" pitchFamily="2" charset="0"/>
              </a:rPr>
              <a:t>Wilahd</a:t>
            </a:r>
            <a:r>
              <a:rPr lang="en-US" sz="2000" dirty="0" smtClean="0">
                <a:latin typeface="Baamini" pitchFamily="2" charset="0"/>
              </a:rPr>
              <a:t>; </a:t>
            </a:r>
            <a:r>
              <a:rPr lang="en-US" sz="2000" dirty="0" err="1" smtClean="0">
                <a:latin typeface="Baamini" pitchFamily="2" charset="0"/>
              </a:rPr>
              <a:t>kd;D</a:t>
            </a:r>
            <a:r>
              <a:rPr lang="en-US" sz="2000" dirty="0" smtClean="0">
                <a:latin typeface="Baamini" pitchFamily="2" charset="0"/>
              </a:rPr>
              <a:t> </a:t>
            </a:r>
            <a:r>
              <a:rPr lang="en-US" sz="2000" dirty="0" err="1" smtClean="0">
                <a:latin typeface="Baamini" pitchFamily="2" charset="0"/>
              </a:rPr>
              <a:t>kiwgapd;whd</a:t>
            </a:r>
            <a:r>
              <a:rPr lang="en-US" sz="2000" dirty="0" smtClean="0">
                <a:latin typeface="Baamini" pitchFamily="2" charset="0"/>
              </a:rPr>
              <a:t>;</a:t>
            </a:r>
          </a:p>
          <a:p>
            <a:pPr algn="ctr">
              <a:lnSpc>
                <a:spcPct val="150000"/>
              </a:lnSpc>
              <a:buNone/>
            </a:pPr>
            <a:r>
              <a:rPr lang="en-US" sz="2000" dirty="0" err="1" smtClean="0">
                <a:latin typeface="Baamini" pitchFamily="2" charset="0"/>
              </a:rPr>
              <a:t>mq;ifNahh;ntz;jiyahd</a:t>
            </a:r>
            <a:r>
              <a:rPr lang="en-US" sz="2000" dirty="0" smtClean="0">
                <a:latin typeface="Baamini" pitchFamily="2" charset="0"/>
              </a:rPr>
              <a:t>; </a:t>
            </a:r>
            <a:r>
              <a:rPr lang="en-US" sz="2000" dirty="0" err="1" smtClean="0">
                <a:latin typeface="Baamini" pitchFamily="2" charset="0"/>
              </a:rPr>
              <a:t>Mlutk</a:t>
            </a:r>
            <a:r>
              <a:rPr lang="en-US" sz="2000" dirty="0" smtClean="0">
                <a:latin typeface="Baamini" pitchFamily="2" charset="0"/>
              </a:rPr>
              <a:t>; </a:t>
            </a:r>
            <a:r>
              <a:rPr lang="en-US" sz="2000" dirty="0" err="1" smtClean="0">
                <a:latin typeface="Baamini" pitchFamily="2" charset="0"/>
              </a:rPr>
              <a:t>g+z;L</a:t>
            </a:r>
            <a:r>
              <a:rPr lang="en-US" sz="2000" dirty="0" smtClean="0">
                <a:latin typeface="Baamini" pitchFamily="2" charset="0"/>
              </a:rPr>
              <a:t> </a:t>
            </a:r>
            <a:r>
              <a:rPr lang="en-US" sz="2000" dirty="0" err="1" smtClean="0">
                <a:latin typeface="Baamini" pitchFamily="2" charset="0"/>
              </a:rPr>
              <a:t>Re;jhd</a:t>
            </a:r>
            <a:r>
              <a:rPr lang="en-US" sz="2000" dirty="0" smtClean="0">
                <a:latin typeface="Baamini" pitchFamily="2" charset="0"/>
              </a:rPr>
              <a:t>;</a:t>
            </a:r>
          </a:p>
          <a:p>
            <a:pPr algn="ctr">
              <a:lnSpc>
                <a:spcPct val="150000"/>
              </a:lnSpc>
              <a:buNone/>
            </a:pPr>
            <a:r>
              <a:rPr lang="en-US" sz="2000" dirty="0" err="1" smtClean="0">
                <a:latin typeface="Baamini" pitchFamily="2" charset="0"/>
              </a:rPr>
              <a:t>jpq;fnshL</a:t>
            </a:r>
            <a:r>
              <a:rPr lang="en-US" sz="2000" dirty="0" smtClean="0">
                <a:latin typeface="Baamini" pitchFamily="2" charset="0"/>
              </a:rPr>
              <a:t> </a:t>
            </a:r>
            <a:r>
              <a:rPr lang="en-US" sz="2000" dirty="0" err="1" smtClean="0">
                <a:latin typeface="Baamini" pitchFamily="2" charset="0"/>
              </a:rPr>
              <a:t>ghk;gzpe;j</a:t>
            </a:r>
            <a:r>
              <a:rPr lang="en-US" sz="2000" dirty="0" smtClean="0">
                <a:latin typeface="Baamini" pitchFamily="2" charset="0"/>
              </a:rPr>
              <a:t> </a:t>
            </a:r>
            <a:r>
              <a:rPr lang="en-US" sz="2000" dirty="0" err="1" smtClean="0">
                <a:latin typeface="Baamini" pitchFamily="2" charset="0"/>
              </a:rPr>
              <a:t>rPuhh</a:t>
            </a:r>
            <a:r>
              <a:rPr lang="en-US" sz="2000" dirty="0" smtClean="0">
                <a:latin typeface="Baamini" pitchFamily="2" charset="0"/>
              </a:rPr>
              <a:t>; </a:t>
            </a:r>
            <a:r>
              <a:rPr lang="en-US" sz="2000" dirty="0" err="1" smtClean="0">
                <a:latin typeface="Baamini" pitchFamily="2" charset="0"/>
              </a:rPr>
              <a:t>jpUKbNky</a:t>
            </a:r>
            <a:r>
              <a:rPr lang="en-US" sz="2000" dirty="0" smtClean="0">
                <a:latin typeface="Baamini" pitchFamily="2" charset="0"/>
              </a:rPr>
              <a:t>;</a:t>
            </a:r>
          </a:p>
          <a:p>
            <a:pPr algn="ctr">
              <a:lnSpc>
                <a:spcPct val="150000"/>
              </a:lnSpc>
              <a:buNone/>
            </a:pPr>
            <a:r>
              <a:rPr lang="en-US" sz="2000" dirty="0" err="1" smtClean="0">
                <a:latin typeface="Baamini" pitchFamily="2" charset="0"/>
              </a:rPr>
              <a:t>fq;ifapdhd</a:t>
            </a:r>
            <a:r>
              <a:rPr lang="en-US" sz="2000" dirty="0" smtClean="0">
                <a:latin typeface="Baamini" pitchFamily="2" charset="0"/>
              </a:rPr>
              <a:t>; </a:t>
            </a:r>
            <a:r>
              <a:rPr lang="en-US" sz="2000" dirty="0" err="1" smtClean="0">
                <a:latin typeface="Baamini" pitchFamily="2" charset="0"/>
              </a:rPr>
              <a:t>NktpAiw</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ifr;rpdNk</a:t>
            </a:r>
            <a:r>
              <a:rPr lang="en-US" sz="2000" dirty="0" smtClean="0">
                <a:latin typeface="Baamini" pitchFamily="2" charset="0"/>
              </a:rPr>
              <a:t>.</a:t>
            </a:r>
          </a:p>
          <a:p>
            <a:pPr algn="ctr">
              <a:lnSpc>
                <a:spcPct val="150000"/>
              </a:lnSpc>
              <a:buNone/>
            </a:pPr>
            <a:endParaRPr lang="en-US" sz="2000" dirty="0" smtClean="0">
              <a:latin typeface="Baamini" pitchFamily="2" charset="0"/>
            </a:endParaRPr>
          </a:p>
          <a:p>
            <a:pPr algn="just">
              <a:lnSpc>
                <a:spcPct val="150000"/>
              </a:lnSpc>
              <a:buNone/>
            </a:pPr>
            <a:r>
              <a:rPr lang="en-US" sz="2000" dirty="0" smtClean="0">
                <a:latin typeface="Baamini" pitchFamily="2" charset="0"/>
              </a:rPr>
              <a:t>		</a:t>
            </a:r>
            <a:r>
              <a:rPr lang="en-US" sz="2000" dirty="0" err="1" smtClean="0">
                <a:latin typeface="Baamini" pitchFamily="2" charset="0"/>
              </a:rPr>
              <a:t>khnjhU</a:t>
            </a:r>
            <a:r>
              <a:rPr lang="en-US" sz="2000" dirty="0" smtClean="0">
                <a:latin typeface="Baamini" pitchFamily="2" charset="0"/>
              </a:rPr>
              <a:t> $</a:t>
            </a:r>
            <a:r>
              <a:rPr lang="en-US" sz="2000" dirty="0" err="1" smtClean="0">
                <a:latin typeface="Baamini" pitchFamily="2" charset="0"/>
              </a:rPr>
              <a:t>wDk</a:t>
            </a:r>
            <a:r>
              <a:rPr lang="en-US" sz="2000" dirty="0" smtClean="0">
                <a:latin typeface="Baamini" pitchFamily="2" charset="0"/>
              </a:rPr>
              <a:t>;&gt; </a:t>
            </a:r>
            <a:r>
              <a:rPr lang="en-US" sz="2000" dirty="0" err="1" smtClean="0">
                <a:latin typeface="Baamini" pitchFamily="2" charset="0"/>
              </a:rPr>
              <a:t>epiyahd</a:t>
            </a:r>
            <a:r>
              <a:rPr lang="en-US" sz="2000" dirty="0" smtClean="0">
                <a:latin typeface="Baamini" pitchFamily="2" charset="0"/>
              </a:rPr>
              <a:t> </a:t>
            </a:r>
            <a:r>
              <a:rPr lang="en-US" sz="2000" dirty="0" err="1" smtClean="0">
                <a:latin typeface="Baamini" pitchFamily="2" charset="0"/>
              </a:rPr>
              <a:t>Ntjq;fis</a:t>
            </a:r>
            <a:r>
              <a:rPr lang="en-US" sz="2000" dirty="0" smtClean="0">
                <a:latin typeface="Baamini" pitchFamily="2" charset="0"/>
              </a:rPr>
              <a:t> </a:t>
            </a:r>
            <a:r>
              <a:rPr lang="en-US" sz="2000" dirty="0" err="1" smtClean="0">
                <a:latin typeface="Baamini" pitchFamily="2" charset="0"/>
              </a:rPr>
              <a:t>XJgtDk</a:t>
            </a:r>
            <a:r>
              <a:rPr lang="en-US" sz="2000" dirty="0" smtClean="0">
                <a:latin typeface="Baamini" pitchFamily="2" charset="0"/>
              </a:rPr>
              <a:t>;&gt; </a:t>
            </a:r>
            <a:r>
              <a:rPr lang="en-US" sz="2000" dirty="0" err="1" smtClean="0">
                <a:latin typeface="Baamini" pitchFamily="2" charset="0"/>
              </a:rPr>
              <a:t>mofpa</a:t>
            </a:r>
            <a:r>
              <a:rPr lang="en-US" sz="2000" dirty="0" smtClean="0">
                <a:latin typeface="Baamini" pitchFamily="2" charset="0"/>
              </a:rPr>
              <a:t> </a:t>
            </a:r>
            <a:r>
              <a:rPr lang="en-US" sz="2000" dirty="0" err="1" smtClean="0">
                <a:latin typeface="Baamini" pitchFamily="2" charset="0"/>
              </a:rPr>
              <a:t>ifapy</a:t>
            </a:r>
            <a:r>
              <a:rPr lang="en-US" sz="2000" dirty="0" smtClean="0">
                <a:latin typeface="Baamini" pitchFamily="2" charset="0"/>
              </a:rPr>
              <a:t>; </a:t>
            </a:r>
            <a:r>
              <a:rPr lang="en-US" sz="2000" dirty="0" err="1" smtClean="0">
                <a:latin typeface="Baamini" pitchFamily="2" charset="0"/>
              </a:rPr>
              <a:t>nts;spanjhU</a:t>
            </a:r>
            <a:r>
              <a:rPr lang="en-US" sz="2000" dirty="0" smtClean="0">
                <a:latin typeface="Baamini" pitchFamily="2" charset="0"/>
              </a:rPr>
              <a:t> </a:t>
            </a:r>
            <a:r>
              <a:rPr lang="en-US" sz="2000" dirty="0" err="1" smtClean="0">
                <a:latin typeface="Baamini" pitchFamily="2" charset="0"/>
              </a:rPr>
              <a:t>jiyNahl;il</a:t>
            </a:r>
            <a:r>
              <a:rPr lang="en-US" sz="2000" dirty="0" smtClean="0">
                <a:latin typeface="Baamini" pitchFamily="2" charset="0"/>
              </a:rPr>
              <a:t> </a:t>
            </a:r>
            <a:r>
              <a:rPr lang="en-US" sz="2000" dirty="0" err="1" smtClean="0">
                <a:latin typeface="Baamini" pitchFamily="2" charset="0"/>
              </a:rPr>
              <a:t>Ve;jpatDk</a:t>
            </a:r>
            <a:r>
              <a:rPr lang="en-US" sz="2000" dirty="0" smtClean="0">
                <a:latin typeface="Baamini" pitchFamily="2" charset="0"/>
              </a:rPr>
              <a:t>;&gt; </a:t>
            </a:r>
            <a:r>
              <a:rPr lang="en-US" sz="2000" dirty="0" err="1" smtClean="0">
                <a:latin typeface="Baamini" pitchFamily="2" charset="0"/>
              </a:rPr>
              <a:t>MLk</a:t>
            </a:r>
            <a:r>
              <a:rPr lang="en-US" sz="2000" dirty="0" smtClean="0">
                <a:latin typeface="Baamini" pitchFamily="2" charset="0"/>
              </a:rPr>
              <a:t>; </a:t>
            </a:r>
            <a:r>
              <a:rPr lang="en-US" sz="2000" dirty="0" err="1" smtClean="0">
                <a:latin typeface="Baamini" pitchFamily="2" charset="0"/>
              </a:rPr>
              <a:t>ghk;gpidg</a:t>
            </a:r>
            <a:r>
              <a:rPr lang="en-US" sz="2000" dirty="0" smtClean="0">
                <a:latin typeface="Baamini" pitchFamily="2" charset="0"/>
              </a:rPr>
              <a:t>; </a:t>
            </a:r>
            <a:r>
              <a:rPr lang="en-US" sz="2000" dirty="0" err="1" smtClean="0">
                <a:latin typeface="Baamini" pitchFamily="2" charset="0"/>
              </a:rPr>
              <a:t>g+z;L</a:t>
            </a:r>
            <a:r>
              <a:rPr lang="en-US" sz="2000" dirty="0" smtClean="0">
                <a:latin typeface="Baamini" pitchFamily="2" charset="0"/>
              </a:rPr>
              <a:t> </a:t>
            </a:r>
            <a:r>
              <a:rPr lang="en-US" sz="2000" dirty="0" err="1" smtClean="0">
                <a:latin typeface="Baamini" pitchFamily="2" charset="0"/>
              </a:rPr>
              <a:t>kfpo;e;jtDk</a:t>
            </a:r>
            <a:r>
              <a:rPr lang="en-US" sz="2000" dirty="0" smtClean="0">
                <a:latin typeface="Baamini" pitchFamily="2" charset="0"/>
              </a:rPr>
              <a:t>;&gt; </a:t>
            </a:r>
            <a:r>
              <a:rPr lang="en-US" sz="2000" dirty="0" err="1" smtClean="0">
                <a:latin typeface="Baamini" pitchFamily="2" charset="0"/>
              </a:rPr>
              <a:t>Kbapy</a:t>
            </a:r>
            <a:r>
              <a:rPr lang="en-US" sz="2000" dirty="0" smtClean="0">
                <a:latin typeface="Baamini" pitchFamily="2" charset="0"/>
              </a:rPr>
              <a:t>; </a:t>
            </a:r>
            <a:r>
              <a:rPr lang="en-US" sz="2000" dirty="0" err="1" smtClean="0">
                <a:latin typeface="Baamini" pitchFamily="2" charset="0"/>
              </a:rPr>
              <a:t>jpq;fs</a:t>
            </a:r>
            <a:r>
              <a:rPr lang="en-US" sz="2000" dirty="0" smtClean="0">
                <a:latin typeface="Baamini" pitchFamily="2" charset="0"/>
              </a:rPr>
              <a:t>;&gt; </a:t>
            </a:r>
            <a:r>
              <a:rPr lang="en-US" sz="2000" dirty="0" err="1" smtClean="0">
                <a:latin typeface="Baamini" pitchFamily="2" charset="0"/>
              </a:rPr>
              <a:t>ghk;G</a:t>
            </a:r>
            <a:r>
              <a:rPr lang="en-US" sz="2000" dirty="0" smtClean="0">
                <a:latin typeface="Baamini" pitchFamily="2" charset="0"/>
              </a:rPr>
              <a:t>&gt; </a:t>
            </a:r>
            <a:r>
              <a:rPr lang="en-US" sz="2000" dirty="0" err="1" smtClean="0">
                <a:latin typeface="Baamini" pitchFamily="2" charset="0"/>
              </a:rPr>
              <a:t>fq;if</a:t>
            </a:r>
            <a:r>
              <a:rPr lang="en-US" sz="2000" dirty="0" smtClean="0">
                <a:latin typeface="Baamini" pitchFamily="2" charset="0"/>
              </a:rPr>
              <a:t> </a:t>
            </a:r>
            <a:r>
              <a:rPr lang="en-US" sz="2000" dirty="0" err="1" smtClean="0">
                <a:latin typeface="Baamini" pitchFamily="2" charset="0"/>
              </a:rPr>
              <a:t>Mfpatw;iwr</a:t>
            </a:r>
            <a:r>
              <a:rPr lang="en-US" sz="2000" dirty="0" smtClean="0">
                <a:latin typeface="Baamini" pitchFamily="2" charset="0"/>
              </a:rPr>
              <a:t>; #</a:t>
            </a:r>
            <a:r>
              <a:rPr lang="en-US" sz="2000" dirty="0" err="1" smtClean="0">
                <a:latin typeface="Baamini" pitchFamily="2" charset="0"/>
              </a:rPr>
              <a:t>batDk</a:t>
            </a:r>
            <a:r>
              <a:rPr lang="en-US" sz="2000" dirty="0" smtClean="0">
                <a:latin typeface="Baamini" pitchFamily="2" charset="0"/>
              </a:rPr>
              <a:t>; </a:t>
            </a:r>
            <a:r>
              <a:rPr lang="en-US" sz="2000" dirty="0" err="1" smtClean="0">
                <a:latin typeface="Baamini" pitchFamily="2" charset="0"/>
              </a:rPr>
              <a:t>Mfpa</a:t>
            </a:r>
            <a:r>
              <a:rPr lang="en-US" sz="2000" dirty="0" smtClean="0">
                <a:latin typeface="Baamini" pitchFamily="2" charset="0"/>
              </a:rPr>
              <a:t> </a:t>
            </a:r>
            <a:r>
              <a:rPr lang="en-US" sz="2000" dirty="0" err="1" smtClean="0">
                <a:latin typeface="Baamini" pitchFamily="2" charset="0"/>
              </a:rPr>
              <a:t>rptngUkhs</a:t>
            </a:r>
            <a:r>
              <a:rPr lang="en-US" sz="2000" dirty="0" smtClean="0">
                <a:latin typeface="Baamini" pitchFamily="2" charset="0"/>
              </a:rPr>
              <a:t>; </a:t>
            </a:r>
            <a:r>
              <a:rPr lang="en-US" sz="2000" dirty="0" err="1" smtClean="0">
                <a:latin typeface="Baamini" pitchFamily="2" charset="0"/>
              </a:rPr>
              <a:t>Nktp</a:t>
            </a:r>
            <a:r>
              <a:rPr lang="en-US" sz="2000" dirty="0" smtClean="0">
                <a:latin typeface="Baamini" pitchFamily="2" charset="0"/>
              </a:rPr>
              <a:t> </a:t>
            </a:r>
            <a:r>
              <a:rPr lang="en-US" sz="2000" dirty="0" err="1" smtClean="0">
                <a:latin typeface="Baamini" pitchFamily="2" charset="0"/>
              </a:rPr>
              <a:t>ciwAk</a:t>
            </a:r>
            <a:r>
              <a:rPr lang="en-US" sz="2000" dirty="0" smtClean="0">
                <a:latin typeface="Baamini" pitchFamily="2" charset="0"/>
              </a:rPr>
              <a:t>; </a:t>
            </a:r>
            <a:r>
              <a:rPr lang="en-US" sz="2000" dirty="0" err="1" smtClean="0">
                <a:latin typeface="Baamini" pitchFamily="2" charset="0"/>
              </a:rPr>
              <a:t>Nfhapy</a:t>
            </a:r>
            <a:r>
              <a:rPr lang="en-US" sz="2000" dirty="0" smtClean="0">
                <a:latin typeface="Baamini" pitchFamily="2" charset="0"/>
              </a:rPr>
              <a:t>; </a:t>
            </a:r>
            <a:r>
              <a:rPr lang="en-US" sz="2000" dirty="0" err="1" smtClean="0">
                <a:latin typeface="Baamini" pitchFamily="2" charset="0"/>
              </a:rPr>
              <a:t>ifr;rpdk</a:t>
            </a:r>
            <a:r>
              <a:rPr lang="en-US" sz="2000" dirty="0" smtClean="0">
                <a:latin typeface="Baamini" pitchFamily="2" charset="0"/>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276</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Njthuk;</vt:lpstr>
      <vt:lpstr>Njthuk;</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ngah; : u.fhh;j;jpf;</dc:title>
  <dc:creator>ADMIN</dc:creator>
  <cp:lastModifiedBy>ADMIN</cp:lastModifiedBy>
  <cp:revision>70</cp:revision>
  <dcterms:created xsi:type="dcterms:W3CDTF">2006-08-16T00:00:00Z</dcterms:created>
  <dcterms:modified xsi:type="dcterms:W3CDTF">2021-01-31T16:06:06Z</dcterms:modified>
</cp:coreProperties>
</file>