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352282"/>
            <a:ext cx="8825658" cy="2253803"/>
          </a:xfrm>
        </p:spPr>
        <p:txBody>
          <a:bodyPr/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  <a:latin typeface="Bamini" panose="020B0603050302020204" pitchFamily="34" charset="0"/>
              </a:rPr>
              <a:t>`h[p </a:t>
            </a:r>
            <a:r>
              <a:rPr lang="en-US" sz="3000" b="1" dirty="0" err="1" smtClean="0">
                <a:solidFill>
                  <a:srgbClr val="FFFF00"/>
                </a:solidFill>
                <a:latin typeface="Bamini" panose="020B0603050302020204" pitchFamily="34" charset="0"/>
              </a:rPr>
              <a:t>fUj;j</a:t>
            </a:r>
            <a:r>
              <a:rPr lang="en-US" sz="3000" b="1" dirty="0" smtClean="0">
                <a:solidFill>
                  <a:srgbClr val="FFFF00"/>
                </a:solidFill>
                <a:latin typeface="Bamini" panose="020B0603050302020204" pitchFamily="34" charset="0"/>
              </a:rPr>
              <a:t> </a:t>
            </a:r>
            <a:r>
              <a:rPr lang="en-US" sz="3000" b="1" dirty="0" err="1" smtClean="0">
                <a:solidFill>
                  <a:srgbClr val="FFFF00"/>
                </a:solidFill>
                <a:latin typeface="Bamini" panose="020B0603050302020204" pitchFamily="34" charset="0"/>
              </a:rPr>
              <a:t>uhTj;jh</a:t>
            </a:r>
            <a:r>
              <a:rPr lang="en-US" sz="3000" b="1" dirty="0" smtClean="0">
                <a:solidFill>
                  <a:srgbClr val="FFFF00"/>
                </a:solidFill>
                <a:latin typeface="Bamini" panose="020B0603050302020204" pitchFamily="34" charset="0"/>
              </a:rPr>
              <a:t>; </a:t>
            </a:r>
            <a:r>
              <a:rPr lang="en-US" sz="3000" b="1" dirty="0" err="1" smtClean="0">
                <a:solidFill>
                  <a:srgbClr val="FFFF00"/>
                </a:solidFill>
                <a:latin typeface="Bamini" panose="020B0603050302020204" pitchFamily="34" charset="0"/>
              </a:rPr>
              <a:t>n`sjpah</a:t>
            </a:r>
            <a:r>
              <a:rPr lang="en-US" sz="3000" b="1" dirty="0" smtClean="0">
                <a:solidFill>
                  <a:srgbClr val="FFFF00"/>
                </a:solidFill>
                <a:latin typeface="Bamini" panose="020B0603050302020204" pitchFamily="34" charset="0"/>
              </a:rPr>
              <a:t> </a:t>
            </a:r>
            <a:r>
              <a:rPr lang="en-US" sz="3000" b="1" dirty="0" err="1" smtClean="0">
                <a:solidFill>
                  <a:srgbClr val="FFFF00"/>
                </a:solidFill>
                <a:latin typeface="Bamini" panose="020B0603050302020204" pitchFamily="34" charset="0"/>
              </a:rPr>
              <a:t>fy;Y</a:t>
            </a:r>
            <a:r>
              <a:rPr lang="en-US" sz="3000" b="1" dirty="0" smtClean="0">
                <a:solidFill>
                  <a:srgbClr val="FFFF00"/>
                </a:solidFill>
                <a:latin typeface="Bamini" panose="020B0603050302020204" pitchFamily="34" charset="0"/>
              </a:rPr>
              <a:t>}</a:t>
            </a:r>
            <a:r>
              <a:rPr lang="en-US" sz="3000" b="1" dirty="0" err="1" smtClean="0">
                <a:solidFill>
                  <a:srgbClr val="FFFF00"/>
                </a:solidFill>
                <a:latin typeface="Bamini" panose="020B0603050302020204" pitchFamily="34" charset="0"/>
              </a:rPr>
              <a:t>hp</a:t>
            </a:r>
            <a:r>
              <a:rPr lang="en-US" sz="3000" b="1" dirty="0" smtClean="0">
                <a:solidFill>
                  <a:srgbClr val="FFFF00"/>
                </a:solidFill>
                <a:latin typeface="Bamini" panose="020B0603050302020204" pitchFamily="34" charset="0"/>
              </a:rPr>
              <a:t> </a:t>
            </a:r>
            <a:br>
              <a:rPr lang="en-US" sz="3000" b="1" dirty="0" smtClean="0">
                <a:solidFill>
                  <a:srgbClr val="FFFF00"/>
                </a:solidFill>
                <a:latin typeface="Bamini" panose="020B0603050302020204" pitchFamily="34" charset="0"/>
              </a:rPr>
            </a:br>
            <a:r>
              <a:rPr lang="en-US" sz="3000" b="1" dirty="0" smtClean="0">
                <a:solidFill>
                  <a:srgbClr val="FFFF00"/>
                </a:solidFill>
                <a:latin typeface="Bamini" panose="020B0603050302020204" pitchFamily="34" charset="0"/>
              </a:rPr>
              <a:t>( </a:t>
            </a:r>
            <a:r>
              <a:rPr lang="en-US" sz="3000" b="1" dirty="0" err="1" smtClean="0">
                <a:solidFill>
                  <a:srgbClr val="FFFF00"/>
                </a:solidFill>
                <a:latin typeface="Bamini" panose="020B0603050302020204" pitchFamily="34" charset="0"/>
              </a:rPr>
              <a:t>jd;dhl;rp</a:t>
            </a:r>
            <a:r>
              <a:rPr lang="en-US" sz="3000" b="1" dirty="0" smtClean="0">
                <a:solidFill>
                  <a:srgbClr val="FFFF00"/>
                </a:solidFill>
                <a:latin typeface="Bamini" panose="020B0603050302020204" pitchFamily="34" charset="0"/>
              </a:rPr>
              <a:t> )</a:t>
            </a:r>
            <a:br>
              <a:rPr lang="en-US" sz="3000" b="1" dirty="0" smtClean="0">
                <a:solidFill>
                  <a:srgbClr val="FFFF00"/>
                </a:solidFill>
                <a:latin typeface="Bamini" panose="020B0603050302020204" pitchFamily="34" charset="0"/>
              </a:rPr>
            </a:br>
            <a:r>
              <a:rPr lang="en-US" sz="3000" b="1" dirty="0" err="1" smtClean="0">
                <a:solidFill>
                  <a:srgbClr val="FFFF00"/>
                </a:solidFill>
                <a:latin typeface="Bamini" panose="020B0603050302020204" pitchFamily="34" charset="0"/>
              </a:rPr>
              <a:t>cj;jkghisak</a:t>
            </a:r>
            <a:r>
              <a:rPr lang="en-US" sz="3000" b="1" dirty="0" smtClean="0">
                <a:solidFill>
                  <a:srgbClr val="FFFF00"/>
                </a:solidFill>
                <a:latin typeface="Bamini" panose="020B0603050302020204" pitchFamily="34" charset="0"/>
              </a:rPr>
              <a:t>; - 625 533</a:t>
            </a:r>
            <a:br>
              <a:rPr lang="en-US" sz="3000" b="1" dirty="0" smtClean="0">
                <a:solidFill>
                  <a:srgbClr val="FFFF00"/>
                </a:solidFill>
                <a:latin typeface="Bamini" panose="020B0603050302020204" pitchFamily="34" charset="0"/>
              </a:rPr>
            </a:br>
            <a:r>
              <a:rPr lang="en-US" sz="3000" b="1" dirty="0" err="1" smtClean="0">
                <a:solidFill>
                  <a:srgbClr val="FFFF00"/>
                </a:solidFill>
                <a:latin typeface="Bamini" panose="020B0603050302020204" pitchFamily="34" charset="0"/>
              </a:rPr>
              <a:t>Njdp</a:t>
            </a:r>
            <a:r>
              <a:rPr lang="en-US" sz="3000" b="1" dirty="0" smtClean="0">
                <a:solidFill>
                  <a:srgbClr val="FFFF00"/>
                </a:solidFill>
                <a:latin typeface="Bamini" panose="020B0603050302020204" pitchFamily="34" charset="0"/>
              </a:rPr>
              <a:t> </a:t>
            </a:r>
            <a:r>
              <a:rPr lang="en-US" sz="3000" b="1" dirty="0" err="1" smtClean="0">
                <a:solidFill>
                  <a:srgbClr val="FFFF00"/>
                </a:solidFill>
                <a:latin typeface="Bamini" panose="020B0603050302020204" pitchFamily="34" charset="0"/>
              </a:rPr>
              <a:t>khtl;lk</a:t>
            </a:r>
            <a:r>
              <a:rPr lang="en-US" sz="3000" b="1" dirty="0" smtClean="0">
                <a:solidFill>
                  <a:srgbClr val="FFFF00"/>
                </a:solidFill>
                <a:latin typeface="Bamini" panose="020B0603050302020204" pitchFamily="34" charset="0"/>
              </a:rPr>
              <a:t>;. </a:t>
            </a:r>
            <a:r>
              <a:rPr lang="en-US" sz="3000" dirty="0" smtClean="0">
                <a:solidFill>
                  <a:srgbClr val="FFFF00"/>
                </a:solidFill>
                <a:latin typeface="Bamini" panose="020B0603050302020204" pitchFamily="34" charset="0"/>
              </a:rPr>
              <a:t>; </a:t>
            </a:r>
            <a:endParaRPr lang="en-US" sz="3000" dirty="0">
              <a:solidFill>
                <a:srgbClr val="FFFF00"/>
              </a:solidFill>
              <a:latin typeface="Bamini" panose="020B06030503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940935"/>
            <a:ext cx="8825658" cy="1697865"/>
          </a:xfrm>
        </p:spPr>
        <p:txBody>
          <a:bodyPr/>
          <a:lstStyle/>
          <a:p>
            <a:pPr algn="r"/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MR.K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JIYAVUDEEN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M.A., M.PHIL.,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ASSISTANT PROFESSOR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TAMIL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DEPARTEMENT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938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Bamini" panose="020B0603050302020204" pitchFamily="34" charset="0"/>
              </a:rPr>
              <a:t>ghy</a:t>
            </a:r>
            <a:r>
              <a:rPr lang="en-US" b="1" dirty="0" smtClean="0">
                <a:latin typeface="Bamini" panose="020B0603050302020204" pitchFamily="34" charset="0"/>
              </a:rPr>
              <a:t>;</a:t>
            </a:r>
            <a:endParaRPr lang="en-US" b="1" dirty="0"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2379" y="2163651"/>
            <a:ext cx="9547390" cy="43916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ghy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vd;gjw;Fg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gFg;G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my;yJ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gphpT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vd;gJ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nghUshFk</a:t>
            </a:r>
            <a:r>
              <a:rPr lang="en-US" sz="2000" b="1" dirty="0" smtClean="0">
                <a:latin typeface="Bamini" panose="020B0603050302020204" pitchFamily="34" charset="0"/>
              </a:rPr>
              <a:t>;.  </a:t>
            </a:r>
            <a:r>
              <a:rPr lang="en-US" sz="2000" b="1" dirty="0" err="1" smtClean="0">
                <a:latin typeface="Bamini" panose="020B0603050302020204" pitchFamily="34" charset="0"/>
              </a:rPr>
              <a:t>jpizfs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gy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ghy;fshfg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gphpf;fg;gl;Ls;sd</a:t>
            </a:r>
            <a:r>
              <a:rPr lang="en-US" sz="2000" b="1" dirty="0" smtClean="0">
                <a:latin typeface="Bamini" panose="020B0603050302020204" pitchFamily="34" charset="0"/>
              </a:rPr>
              <a:t>.  </a:t>
            </a:r>
            <a:r>
              <a:rPr lang="en-US" sz="2000" b="1" dirty="0" err="1" smtClean="0">
                <a:latin typeface="Bamini" panose="020B0603050302020204" pitchFamily="34" charset="0"/>
              </a:rPr>
              <a:t>mit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cah;j;jpizf;F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chpait</a:t>
            </a:r>
            <a:r>
              <a:rPr lang="en-US" sz="2000" b="1" dirty="0" smtClean="0">
                <a:latin typeface="Bamini" panose="020B0603050302020204" pitchFamily="34" charset="0"/>
              </a:rPr>
              <a:t> m/</a:t>
            </a:r>
            <a:r>
              <a:rPr lang="en-US" sz="2000" b="1" dirty="0" err="1" smtClean="0">
                <a:latin typeface="Bamini" panose="020B0603050302020204" pitchFamily="34" charset="0"/>
              </a:rPr>
              <a:t>wpizf;F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chpait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vd</a:t>
            </a:r>
            <a:r>
              <a:rPr lang="en-US" sz="2000" b="1" dirty="0" smtClean="0">
                <a:latin typeface="Bamini" panose="020B0603050302020204" pitchFamily="34" charset="0"/>
              </a:rPr>
              <a:t> ,</a:t>
            </a:r>
            <a:r>
              <a:rPr lang="en-US" sz="2000" b="1" dirty="0" err="1" smtClean="0">
                <a:latin typeface="Bamini" panose="020B0603050302020204" pitchFamily="34" charset="0"/>
              </a:rPr>
              <a:t>Utifg;gLk</a:t>
            </a:r>
            <a:r>
              <a:rPr lang="en-US" sz="2000" b="1" dirty="0" smtClean="0">
                <a:latin typeface="Bamini" panose="020B0603050302020204" pitchFamily="34" charset="0"/>
              </a:rPr>
              <a:t>;. 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Bamini" panose="020B0603050302020204" pitchFamily="34" charset="0"/>
              </a:rPr>
              <a:t>cah;j;jpizg</a:t>
            </a:r>
            <a:r>
              <a:rPr lang="en-US" sz="2000" b="1" dirty="0" smtClean="0">
                <a:solidFill>
                  <a:srgbClr val="FF0000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rgbClr val="FF0000"/>
                </a:solidFill>
                <a:latin typeface="Bamini" panose="020B0603050302020204" pitchFamily="34" charset="0"/>
              </a:rPr>
              <a:t>ghy;fs</a:t>
            </a:r>
            <a:r>
              <a:rPr lang="en-US" sz="2000" b="1" dirty="0" smtClean="0">
                <a:solidFill>
                  <a:srgbClr val="FF0000"/>
                </a:solidFill>
                <a:latin typeface="Bamini" panose="020B0603050302020204" pitchFamily="34" charset="0"/>
              </a:rPr>
              <a:t>; :</a:t>
            </a:r>
          </a:p>
          <a:p>
            <a:pPr marL="0" indent="0">
              <a:buNone/>
            </a:pPr>
            <a:r>
              <a:rPr lang="en-US" sz="2000" b="1" dirty="0" smtClean="0">
                <a:latin typeface="Bamini" panose="020B0603050302020204" pitchFamily="34" charset="0"/>
              </a:rPr>
              <a:t>“</a:t>
            </a:r>
            <a:r>
              <a:rPr lang="en-US" sz="2000" b="1" dirty="0" err="1" smtClean="0">
                <a:latin typeface="Bamini" panose="020B0603050302020204" pitchFamily="34" charset="0"/>
              </a:rPr>
              <a:t>Mz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ngz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gyh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vd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Kg;ghw;W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cah;jpiz</a:t>
            </a:r>
            <a:r>
              <a:rPr lang="en-US" sz="2000" b="1" dirty="0" smtClean="0">
                <a:latin typeface="Bamini" panose="020B0603050302020204" pitchFamily="34" charset="0"/>
              </a:rPr>
              <a:t>.”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tpsf;fk</a:t>
            </a:r>
            <a:r>
              <a:rPr lang="en-US" sz="2000" b="1" dirty="0" smtClean="0">
                <a:latin typeface="Bamini" panose="020B0603050302020204" pitchFamily="34" charset="0"/>
              </a:rPr>
              <a:t>;: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B0F0"/>
                </a:solidFill>
                <a:latin typeface="Bamini" panose="020B0603050302020204" pitchFamily="34" charset="0"/>
              </a:rPr>
              <a:t>1. </a:t>
            </a:r>
            <a:r>
              <a:rPr lang="en-US" sz="2000" b="1" dirty="0" err="1" smtClean="0">
                <a:solidFill>
                  <a:srgbClr val="00B0F0"/>
                </a:solidFill>
                <a:latin typeface="Bamini" panose="020B0603050302020204" pitchFamily="34" charset="0"/>
              </a:rPr>
              <a:t>Mz;ghy</a:t>
            </a:r>
            <a:r>
              <a:rPr lang="en-US" sz="2000" b="1" dirty="0" smtClean="0">
                <a:solidFill>
                  <a:srgbClr val="00B0F0"/>
                </a:solidFill>
                <a:latin typeface="Bamini" panose="020B0603050302020204" pitchFamily="34" charset="0"/>
              </a:rPr>
              <a:t>; 2. </a:t>
            </a:r>
            <a:r>
              <a:rPr lang="en-US" sz="2000" b="1" dirty="0" err="1" smtClean="0">
                <a:solidFill>
                  <a:srgbClr val="00B0F0"/>
                </a:solidFill>
                <a:latin typeface="Bamini" panose="020B0603050302020204" pitchFamily="34" charset="0"/>
              </a:rPr>
              <a:t>ngz;ghy</a:t>
            </a:r>
            <a:r>
              <a:rPr lang="en-US" sz="2000" b="1" dirty="0" smtClean="0">
                <a:solidFill>
                  <a:srgbClr val="00B0F0"/>
                </a:solidFill>
                <a:latin typeface="Bamini" panose="020B0603050302020204" pitchFamily="34" charset="0"/>
              </a:rPr>
              <a:t>; 3. </a:t>
            </a:r>
            <a:r>
              <a:rPr lang="en-US" sz="2000" b="1" dirty="0" err="1" smtClean="0">
                <a:solidFill>
                  <a:srgbClr val="00B0F0"/>
                </a:solidFill>
                <a:latin typeface="Bamini" panose="020B0603050302020204" pitchFamily="34" charset="0"/>
              </a:rPr>
              <a:t>gyh;ghy</a:t>
            </a:r>
            <a:r>
              <a:rPr lang="en-US" sz="2000" b="1" dirty="0" smtClean="0">
                <a:solidFill>
                  <a:srgbClr val="00B0F0"/>
                </a:solidFill>
                <a:latin typeface="Bamini" panose="020B0603050302020204" pitchFamily="34" charset="0"/>
              </a:rPr>
              <a:t>; ,</a:t>
            </a:r>
            <a:r>
              <a:rPr lang="en-US" sz="2000" b="1" dirty="0" err="1" smtClean="0">
                <a:solidFill>
                  <a:srgbClr val="00B0F0"/>
                </a:solidFill>
                <a:latin typeface="Bamini" panose="020B0603050302020204" pitchFamily="34" charset="0"/>
              </a:rPr>
              <a:t>itfs</a:t>
            </a:r>
            <a:r>
              <a:rPr lang="en-US" sz="2000" b="1" dirty="0" smtClean="0">
                <a:solidFill>
                  <a:srgbClr val="00B0F0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rgbClr val="00B0F0"/>
                </a:solidFill>
                <a:latin typeface="Bamini" panose="020B0603050302020204" pitchFamily="34" charset="0"/>
              </a:rPr>
              <a:t>midj;Jk</a:t>
            </a:r>
            <a:r>
              <a:rPr lang="en-US" sz="2000" b="1" dirty="0" smtClean="0">
                <a:solidFill>
                  <a:srgbClr val="00B0F0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rgbClr val="00B0F0"/>
                </a:solidFill>
                <a:latin typeface="Bamini" panose="020B0603050302020204" pitchFamily="34" charset="0"/>
              </a:rPr>
              <a:t>cah;j;jpiz</a:t>
            </a:r>
            <a:r>
              <a:rPr lang="en-US" sz="2000" b="1" dirty="0" smtClean="0">
                <a:solidFill>
                  <a:srgbClr val="00B0F0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Bamini" panose="020B0603050302020204" pitchFamily="34" charset="0"/>
              </a:rPr>
              <a:t>MFk</a:t>
            </a:r>
            <a:r>
              <a:rPr lang="en-US" sz="2000" b="1" dirty="0" smtClean="0">
                <a:solidFill>
                  <a:srgbClr val="00B0F0"/>
                </a:solidFill>
                <a:latin typeface="Bamini" panose="020B0603050302020204" pitchFamily="34" charset="0"/>
              </a:rPr>
              <a:t>;.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Bamini" panose="020B0603050302020204" pitchFamily="34" charset="0"/>
              </a:rPr>
              <a:t>m/</a:t>
            </a:r>
            <a:r>
              <a:rPr lang="en-US" sz="2000" b="1" dirty="0" err="1" smtClean="0">
                <a:solidFill>
                  <a:srgbClr val="FF0000"/>
                </a:solidFill>
                <a:latin typeface="Bamini" panose="020B0603050302020204" pitchFamily="34" charset="0"/>
              </a:rPr>
              <a:t>wpizg</a:t>
            </a:r>
            <a:r>
              <a:rPr lang="en-US" sz="2000" b="1" dirty="0" smtClean="0">
                <a:solidFill>
                  <a:srgbClr val="FF0000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rgbClr val="FF0000"/>
                </a:solidFill>
                <a:latin typeface="Bamini" panose="020B0603050302020204" pitchFamily="34" charset="0"/>
              </a:rPr>
              <a:t>ghy;fs</a:t>
            </a:r>
            <a:r>
              <a:rPr lang="en-US" sz="2000" b="1" dirty="0" smtClean="0">
                <a:solidFill>
                  <a:srgbClr val="FF0000"/>
                </a:solidFill>
                <a:latin typeface="Bamini" panose="020B0603050302020204" pitchFamily="34" charset="0"/>
              </a:rPr>
              <a:t>; :</a:t>
            </a:r>
          </a:p>
          <a:p>
            <a:pPr marL="0" indent="0">
              <a:buNone/>
            </a:pPr>
            <a:r>
              <a:rPr lang="en-US" sz="2000" b="1" dirty="0" smtClean="0">
                <a:latin typeface="Bamini" panose="020B0603050302020204" pitchFamily="34" charset="0"/>
              </a:rPr>
              <a:t>“</a:t>
            </a:r>
            <a:r>
              <a:rPr lang="en-US" sz="2000" b="1" dirty="0" err="1" smtClean="0">
                <a:latin typeface="Bamini" panose="020B0603050302020204" pitchFamily="34" charset="0"/>
              </a:rPr>
              <a:t>xd;Nw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gy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vd;W</a:t>
            </a:r>
            <a:r>
              <a:rPr lang="en-US" sz="2000" b="1" dirty="0" smtClean="0">
                <a:latin typeface="Bamini" panose="020B0603050302020204" pitchFamily="34" charset="0"/>
              </a:rPr>
              <a:t> ,</a:t>
            </a:r>
            <a:r>
              <a:rPr lang="en-US" sz="2000" b="1" dirty="0" err="1" smtClean="0">
                <a:latin typeface="Bamini" panose="020B0603050302020204" pitchFamily="34" charset="0"/>
              </a:rPr>
              <a:t>Ughw;W</a:t>
            </a:r>
            <a:r>
              <a:rPr lang="en-US" sz="2000" b="1" dirty="0" smtClean="0">
                <a:latin typeface="Bamini" panose="020B0603050302020204" pitchFamily="34" charset="0"/>
              </a:rPr>
              <a:t> m/</a:t>
            </a:r>
            <a:r>
              <a:rPr lang="en-US" sz="2000" b="1" dirty="0" err="1" smtClean="0">
                <a:latin typeface="Bamini" panose="020B0603050302020204" pitchFamily="34" charset="0"/>
              </a:rPr>
              <a:t>wpiz</a:t>
            </a:r>
            <a:r>
              <a:rPr lang="en-US" sz="2000" b="1" dirty="0" smtClean="0">
                <a:latin typeface="Bamini" panose="020B0603050302020204" pitchFamily="34" charset="0"/>
              </a:rPr>
              <a:t>.”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tpsf;fk</a:t>
            </a:r>
            <a:r>
              <a:rPr lang="en-US" sz="2000" b="1" dirty="0" smtClean="0">
                <a:latin typeface="Bamini" panose="020B0603050302020204" pitchFamily="34" charset="0"/>
              </a:rPr>
              <a:t>;: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B0F0"/>
                </a:solidFill>
                <a:latin typeface="Bamini" panose="020B0603050302020204" pitchFamily="34" charset="0"/>
              </a:rPr>
              <a:t>1. </a:t>
            </a:r>
            <a:r>
              <a:rPr lang="en-US" sz="2000" b="1" dirty="0" err="1" smtClean="0">
                <a:solidFill>
                  <a:srgbClr val="00B0F0"/>
                </a:solidFill>
                <a:latin typeface="Bamini" panose="020B0603050302020204" pitchFamily="34" charset="0"/>
              </a:rPr>
              <a:t>xd;wd;ghy</a:t>
            </a:r>
            <a:r>
              <a:rPr lang="en-US" sz="2000" b="1" dirty="0" smtClean="0">
                <a:solidFill>
                  <a:srgbClr val="00B0F0"/>
                </a:solidFill>
                <a:latin typeface="Bamini" panose="020B0603050302020204" pitchFamily="34" charset="0"/>
              </a:rPr>
              <a:t>; 2. </a:t>
            </a:r>
            <a:r>
              <a:rPr lang="en-US" sz="2000" b="1" dirty="0" err="1" smtClean="0">
                <a:solidFill>
                  <a:srgbClr val="00B0F0"/>
                </a:solidFill>
                <a:latin typeface="Bamini" panose="020B0603050302020204" pitchFamily="34" charset="0"/>
              </a:rPr>
              <a:t>gytpd;ghy</a:t>
            </a:r>
            <a:r>
              <a:rPr lang="en-US" sz="2000" b="1" dirty="0" smtClean="0">
                <a:solidFill>
                  <a:srgbClr val="00B0F0"/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rgbClr val="00B0F0"/>
                </a:solidFill>
                <a:latin typeface="Bamini" panose="020B0603050302020204" pitchFamily="34" charset="0"/>
              </a:rPr>
              <a:t>vd</a:t>
            </a:r>
            <a:r>
              <a:rPr lang="en-US" sz="2000" b="1" dirty="0" smtClean="0">
                <a:solidFill>
                  <a:srgbClr val="00B0F0"/>
                </a:solidFill>
                <a:latin typeface="Bamini" panose="020B0603050302020204" pitchFamily="34" charset="0"/>
              </a:rPr>
              <a:t> m/</a:t>
            </a:r>
            <a:r>
              <a:rPr lang="en-US" sz="2000" b="1" dirty="0" err="1" smtClean="0">
                <a:solidFill>
                  <a:srgbClr val="00B0F0"/>
                </a:solidFill>
                <a:latin typeface="Bamini" panose="020B0603050302020204" pitchFamily="34" charset="0"/>
              </a:rPr>
              <a:t>wpiz</a:t>
            </a:r>
            <a:r>
              <a:rPr lang="en-US" sz="2000" b="1" dirty="0" smtClean="0">
                <a:solidFill>
                  <a:srgbClr val="00B0F0"/>
                </a:solidFill>
                <a:latin typeface="Bamini" panose="020B0603050302020204" pitchFamily="34" charset="0"/>
              </a:rPr>
              <a:t> ,</a:t>
            </a:r>
            <a:r>
              <a:rPr lang="en-US" sz="2000" b="1" dirty="0" err="1" smtClean="0">
                <a:solidFill>
                  <a:srgbClr val="00B0F0"/>
                </a:solidFill>
                <a:latin typeface="Bamini" panose="020B0603050302020204" pitchFamily="34" charset="0"/>
              </a:rPr>
              <a:t>uz;L</a:t>
            </a:r>
            <a:r>
              <a:rPr lang="en-US" sz="2000" b="1" dirty="0" smtClean="0">
                <a:solidFill>
                  <a:srgbClr val="00B0F0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Bamini" panose="020B0603050302020204" pitchFamily="34" charset="0"/>
              </a:rPr>
              <a:t>ghy;fis</a:t>
            </a:r>
            <a:r>
              <a:rPr lang="en-US" sz="2000" b="1" dirty="0" smtClean="0">
                <a:solidFill>
                  <a:srgbClr val="00B0F0"/>
                </a:solidFill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Bamini" panose="020B0603050302020204" pitchFamily="34" charset="0"/>
              </a:rPr>
              <a:t>cilajhFk</a:t>
            </a:r>
            <a:r>
              <a:rPr lang="en-US" sz="2000" b="1" dirty="0" smtClean="0">
                <a:solidFill>
                  <a:srgbClr val="00B0F0"/>
                </a:solidFill>
                <a:latin typeface="Bamini" panose="020B0603050302020204" pitchFamily="34" charset="0"/>
              </a:rPr>
              <a:t>;.</a:t>
            </a:r>
            <a:endParaRPr lang="en-US" sz="2000" b="1" dirty="0">
              <a:solidFill>
                <a:srgbClr val="00B0F0"/>
              </a:solidFill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7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5143797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Bamini" panose="020B0603050302020204" pitchFamily="34" charset="0"/>
              </a:rPr>
              <a:t>gtze;jp</a:t>
            </a:r>
            <a:r>
              <a:rPr lang="en-US" b="1" dirty="0" smtClean="0">
                <a:solidFill>
                  <a:srgbClr val="FF0000"/>
                </a:solidFill>
                <a:latin typeface="Bamini" panose="020B06030503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amini" panose="020B0603050302020204" pitchFamily="34" charset="0"/>
              </a:rPr>
              <a:t>Kdpthpd</a:t>
            </a:r>
            <a:r>
              <a:rPr lang="en-US" b="1" dirty="0" smtClean="0">
                <a:solidFill>
                  <a:srgbClr val="FF0000"/>
                </a:solidFill>
                <a:latin typeface="Bamini" panose="020B0603050302020204" pitchFamily="34" charset="0"/>
              </a:rPr>
              <a:t>; </a:t>
            </a:r>
            <a:br>
              <a:rPr lang="en-US" b="1" dirty="0" smtClean="0">
                <a:solidFill>
                  <a:srgbClr val="FF0000"/>
                </a:solidFill>
                <a:latin typeface="Bamini" panose="020B0603050302020204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Bamini" panose="020B0603050302020204" pitchFamily="34" charset="0"/>
              </a:rPr>
              <a:t>     </a:t>
            </a:r>
            <a:r>
              <a:rPr lang="en-US" b="1" dirty="0" err="1" smtClean="0">
                <a:solidFill>
                  <a:srgbClr val="FF0000"/>
                </a:solidFill>
                <a:latin typeface="Bamini" panose="020B0603050302020204" pitchFamily="34" charset="0"/>
              </a:rPr>
              <a:t>ed;D</a:t>
            </a:r>
            <a:r>
              <a:rPr lang="en-US" b="1" dirty="0" smtClean="0">
                <a:solidFill>
                  <a:srgbClr val="FF0000"/>
                </a:solidFill>
                <a:latin typeface="Bamini" panose="020B0603050302020204" pitchFamily="34" charset="0"/>
              </a:rPr>
              <a:t>}y; - </a:t>
            </a:r>
            <a:r>
              <a:rPr lang="en-US" b="1" dirty="0" err="1" smtClean="0">
                <a:solidFill>
                  <a:srgbClr val="FF0000"/>
                </a:solidFill>
                <a:latin typeface="Bamini" panose="020B0603050302020204" pitchFamily="34" charset="0"/>
              </a:rPr>
              <a:t>nrhy;yjpfhuk</a:t>
            </a:r>
            <a:r>
              <a:rPr lang="en-US" b="1" dirty="0" smtClean="0">
                <a:solidFill>
                  <a:srgbClr val="FF0000"/>
                </a:solidFill>
                <a:latin typeface="Bamini" panose="020B0603050302020204" pitchFamily="34" charset="0"/>
              </a:rPr>
              <a:t>;</a:t>
            </a:r>
            <a:br>
              <a:rPr lang="en-US" b="1" dirty="0" smtClean="0">
                <a:solidFill>
                  <a:srgbClr val="FF0000"/>
                </a:solidFill>
                <a:latin typeface="Bamini" panose="020B0603050302020204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Bamini" panose="020B0603050302020204" pitchFamily="34" charset="0"/>
              </a:rPr>
              <a:t>         </a:t>
            </a:r>
            <a:r>
              <a:rPr lang="en-US" b="1" dirty="0" err="1" smtClean="0">
                <a:solidFill>
                  <a:srgbClr val="FF0000"/>
                </a:solidFill>
                <a:latin typeface="Bamini" panose="020B0603050302020204" pitchFamily="34" charset="0"/>
              </a:rPr>
              <a:t>Kidth</a:t>
            </a:r>
            <a:r>
              <a:rPr lang="en-US" b="1" dirty="0" smtClean="0">
                <a:solidFill>
                  <a:srgbClr val="FF0000"/>
                </a:solidFill>
                <a:latin typeface="Bamini" panose="020B0603050302020204" pitchFamily="34" charset="0"/>
              </a:rPr>
              <a:t>; r. </a:t>
            </a:r>
            <a:r>
              <a:rPr lang="en-US" b="1" dirty="0" err="1" smtClean="0">
                <a:solidFill>
                  <a:srgbClr val="FF0000"/>
                </a:solidFill>
                <a:latin typeface="Bamini" panose="020B0603050302020204" pitchFamily="34" charset="0"/>
              </a:rPr>
              <a:t>jpUQhdrk;ge;jk</a:t>
            </a:r>
            <a:r>
              <a:rPr lang="en-US" dirty="0" smtClean="0">
                <a:solidFill>
                  <a:schemeClr val="tx1"/>
                </a:solidFill>
                <a:latin typeface="Bamini" panose="020B0603050302020204" pitchFamily="34" charset="0"/>
              </a:rPr>
              <a:t>;</a:t>
            </a:r>
            <a:endParaRPr lang="en-US" dirty="0">
              <a:solidFill>
                <a:schemeClr val="tx1"/>
              </a:solidFill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37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Bamini" panose="020B0603050302020204" pitchFamily="34" charset="0"/>
              </a:rPr>
              <a:t>nghUslf;fk</a:t>
            </a:r>
            <a:r>
              <a:rPr lang="en-US" b="1" dirty="0" smtClean="0">
                <a:latin typeface="Bamini" panose="020B0603050302020204" pitchFamily="34" charset="0"/>
              </a:rPr>
              <a:t>;</a:t>
            </a:r>
            <a:endParaRPr lang="en-US" b="1" dirty="0"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681390"/>
          </a:xfrm>
        </p:spPr>
        <p:txBody>
          <a:bodyPr>
            <a:noAutofit/>
          </a:bodyPr>
          <a:lstStyle/>
          <a:p>
            <a:r>
              <a:rPr lang="en-US" sz="25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ngahpay</a:t>
            </a:r>
            <a:r>
              <a:rPr lang="en-US" sz="25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</a:t>
            </a:r>
          </a:p>
          <a:p>
            <a:r>
              <a:rPr lang="en-US" sz="25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tpidapay</a:t>
            </a:r>
            <a:r>
              <a:rPr lang="en-US" sz="25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</a:t>
            </a:r>
          </a:p>
          <a:p>
            <a:r>
              <a:rPr lang="en-US" sz="25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nghJtpay</a:t>
            </a:r>
            <a:r>
              <a:rPr lang="en-US" sz="25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</a:t>
            </a:r>
          </a:p>
          <a:p>
            <a:r>
              <a:rPr lang="en-US" sz="25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,</a:t>
            </a:r>
            <a:r>
              <a:rPr lang="en-US" sz="25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ilapay</a:t>
            </a:r>
            <a:r>
              <a:rPr lang="en-US" sz="25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</a:t>
            </a:r>
          </a:p>
          <a:p>
            <a:r>
              <a:rPr lang="en-US" sz="2500" b="1" dirty="0" err="1">
                <a:solidFill>
                  <a:schemeClr val="tx1"/>
                </a:solidFill>
                <a:latin typeface="Bamini" panose="020B0603050302020204" pitchFamily="34" charset="0"/>
              </a:rPr>
              <a:t>c</a:t>
            </a:r>
            <a:r>
              <a:rPr lang="en-US" sz="25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hpapay</a:t>
            </a:r>
            <a:r>
              <a:rPr lang="en-US" sz="25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 </a:t>
            </a:r>
          </a:p>
          <a:p>
            <a:r>
              <a:rPr lang="en-US" sz="25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NtWghl;L</a:t>
            </a:r>
            <a:r>
              <a:rPr lang="en-US" sz="25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ml;ltizfs</a:t>
            </a:r>
            <a:r>
              <a:rPr lang="en-US" sz="25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;</a:t>
            </a:r>
          </a:p>
          <a:p>
            <a:r>
              <a:rPr lang="en-US" sz="25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E}</a:t>
            </a:r>
            <a:r>
              <a:rPr lang="en-US" sz="25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w;gh</a:t>
            </a:r>
            <a:r>
              <a:rPr lang="en-US" sz="25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Kjw;Fwpg;G</a:t>
            </a:r>
            <a:r>
              <a:rPr lang="en-US" sz="2500" b="1" dirty="0" smtClean="0">
                <a:solidFill>
                  <a:schemeClr val="tx1"/>
                </a:solidFill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Bamini" panose="020B0603050302020204" pitchFamily="34" charset="0"/>
              </a:rPr>
              <a:t>mfuthpir</a:t>
            </a:r>
            <a:endParaRPr lang="en-US" sz="2500" b="1" dirty="0" smtClean="0">
              <a:solidFill>
                <a:schemeClr val="tx1"/>
              </a:solidFill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843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amini" panose="020B0603050302020204" pitchFamily="34" charset="0"/>
              </a:rPr>
              <a:t>1. </a:t>
            </a:r>
            <a:r>
              <a:rPr lang="en-US" b="1" dirty="0" err="1" smtClean="0">
                <a:latin typeface="Bamini" panose="020B0603050302020204" pitchFamily="34" charset="0"/>
              </a:rPr>
              <a:t>ngahpay</a:t>
            </a:r>
            <a:r>
              <a:rPr lang="en-US" b="1" dirty="0" smtClean="0">
                <a:latin typeface="Bamini" panose="020B0603050302020204" pitchFamily="34" charset="0"/>
              </a:rPr>
              <a:t>;</a:t>
            </a:r>
            <a:endParaRPr lang="en-US" b="1" dirty="0"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59865"/>
            <a:ext cx="8825659" cy="4031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err="1" smtClean="0">
                <a:latin typeface="Bamini" panose="020B0603050302020204" pitchFamily="34" charset="0"/>
              </a:rPr>
              <a:t>cyfk</a:t>
            </a:r>
            <a:r>
              <a:rPr lang="en-US" sz="2200" b="1" dirty="0" smtClean="0">
                <a:latin typeface="Bamini" panose="020B0603050302020204" pitchFamily="34" charset="0"/>
              </a:rPr>
              <a:t>; </a:t>
            </a:r>
            <a:r>
              <a:rPr lang="en-US" sz="2200" b="1" dirty="0" err="1" smtClean="0">
                <a:latin typeface="Bamini" panose="020B0603050302020204" pitchFamily="34" charset="0"/>
              </a:rPr>
              <a:t>gy;tifg</a:t>
            </a:r>
            <a:r>
              <a:rPr lang="en-US" sz="2200" b="1" dirty="0" smtClean="0">
                <a:latin typeface="Bamini" panose="020B0603050302020204" pitchFamily="34" charset="0"/>
              </a:rPr>
              <a:t>; </a:t>
            </a:r>
            <a:r>
              <a:rPr lang="en-US" sz="2200" b="1" dirty="0" err="1" smtClean="0">
                <a:latin typeface="Bamini" panose="020B0603050302020204" pitchFamily="34" charset="0"/>
              </a:rPr>
              <a:t>nghUs;fspd</a:t>
            </a:r>
            <a:r>
              <a:rPr lang="en-US" sz="2200" b="1" dirty="0" smtClean="0">
                <a:latin typeface="Bamini" panose="020B0603050302020204" pitchFamily="34" charset="0"/>
              </a:rPr>
              <a:t>; </a:t>
            </a:r>
            <a:r>
              <a:rPr lang="en-US" sz="2200" b="1" dirty="0" err="1" smtClean="0">
                <a:latin typeface="Bamini" panose="020B0603050302020204" pitchFamily="34" charset="0"/>
              </a:rPr>
              <a:t>njhFjpahFk</a:t>
            </a:r>
            <a:r>
              <a:rPr lang="en-US" sz="2200" b="1" dirty="0" smtClean="0">
                <a:latin typeface="Bamini" panose="020B0603050302020204" pitchFamily="34" charset="0"/>
              </a:rPr>
              <a:t>;. </a:t>
            </a:r>
            <a:r>
              <a:rPr lang="en-US" sz="2200" b="1" dirty="0" err="1" smtClean="0">
                <a:latin typeface="Bamini" panose="020B0603050302020204" pitchFamily="34" charset="0"/>
              </a:rPr>
              <a:t>mtw;iw</a:t>
            </a:r>
            <a:r>
              <a:rPr lang="en-US" sz="2200" b="1" dirty="0" smtClean="0">
                <a:latin typeface="Bamini" panose="020B0603050302020204" pitchFamily="34" charset="0"/>
              </a:rPr>
              <a:t> </a:t>
            </a:r>
            <a:r>
              <a:rPr lang="en-US" sz="2200" b="1" dirty="0" err="1" smtClean="0">
                <a:latin typeface="Bamini" panose="020B0603050302020204" pitchFamily="34" charset="0"/>
              </a:rPr>
              <a:t>caphpg;nghUs</a:t>
            </a:r>
            <a:r>
              <a:rPr lang="en-US" sz="2200" b="1" dirty="0" smtClean="0">
                <a:latin typeface="Bamini" panose="020B0603050302020204" pitchFamily="34" charset="0"/>
              </a:rPr>
              <a:t>;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b="1" dirty="0" smtClean="0">
                <a:latin typeface="Bamini" panose="020B0603050302020204" pitchFamily="34" charset="0"/>
              </a:rPr>
              <a:t> </a:t>
            </a:r>
            <a:r>
              <a:rPr lang="en-US" sz="2200" b="1" dirty="0" err="1" smtClean="0">
                <a:latin typeface="Bamini" panose="020B0603050302020204" pitchFamily="34" charset="0"/>
              </a:rPr>
              <a:t>caphpy</a:t>
            </a:r>
            <a:r>
              <a:rPr lang="en-US" sz="2200" b="1" dirty="0" smtClean="0">
                <a:latin typeface="Bamini" panose="020B0603050302020204" pitchFamily="34" charset="0"/>
              </a:rPr>
              <a:t>; </a:t>
            </a:r>
            <a:r>
              <a:rPr lang="en-US" sz="2200" b="1" dirty="0" err="1" smtClean="0">
                <a:latin typeface="Bamini" panose="020B0603050302020204" pitchFamily="34" charset="0"/>
              </a:rPr>
              <a:t>nghUs</a:t>
            </a:r>
            <a:r>
              <a:rPr lang="en-US" sz="2200" b="1" dirty="0" smtClean="0">
                <a:latin typeface="Bamini" panose="020B0603050302020204" pitchFamily="34" charset="0"/>
              </a:rPr>
              <a:t>;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b="1" dirty="0" smtClean="0">
                <a:latin typeface="Bamini" panose="020B0603050302020204" pitchFamily="34" charset="0"/>
              </a:rPr>
              <a:t>  ,</a:t>
            </a:r>
            <a:r>
              <a:rPr lang="en-US" sz="2200" b="1" dirty="0" err="1" smtClean="0">
                <a:latin typeface="Bamini" panose="020B0603050302020204" pitchFamily="34" charset="0"/>
              </a:rPr>
              <a:t>aq;F</a:t>
            </a:r>
            <a:r>
              <a:rPr lang="en-US" sz="2200" b="1" dirty="0" smtClean="0">
                <a:latin typeface="Bamini" panose="020B0603050302020204" pitchFamily="34" charset="0"/>
              </a:rPr>
              <a:t> </a:t>
            </a:r>
            <a:r>
              <a:rPr lang="en-US" sz="2200" b="1" dirty="0" err="1" smtClean="0">
                <a:latin typeface="Bamini" panose="020B0603050302020204" pitchFamily="34" charset="0"/>
              </a:rPr>
              <a:t>nghUs</a:t>
            </a:r>
            <a:r>
              <a:rPr lang="en-US" sz="2200" b="1" dirty="0" smtClean="0">
                <a:latin typeface="Bamini" panose="020B0603050302020204" pitchFamily="34" charset="0"/>
              </a:rPr>
              <a:t>;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b="1" dirty="0" smtClean="0">
                <a:latin typeface="Bamini" panose="020B0603050302020204" pitchFamily="34" charset="0"/>
              </a:rPr>
              <a:t> ,</a:t>
            </a:r>
            <a:r>
              <a:rPr lang="en-US" sz="2200" b="1" dirty="0" err="1" smtClean="0">
                <a:latin typeface="Bamini" panose="020B0603050302020204" pitchFamily="34" charset="0"/>
              </a:rPr>
              <a:t>aq;fhg</a:t>
            </a:r>
            <a:r>
              <a:rPr lang="en-US" sz="2200" b="1" dirty="0" smtClean="0">
                <a:latin typeface="Bamini" panose="020B0603050302020204" pitchFamily="34" charset="0"/>
              </a:rPr>
              <a:t>; </a:t>
            </a:r>
            <a:r>
              <a:rPr lang="en-US" sz="2200" b="1" dirty="0" err="1" smtClean="0">
                <a:latin typeface="Bamini" panose="020B0603050302020204" pitchFamily="34" charset="0"/>
              </a:rPr>
              <a:t>nghUs</a:t>
            </a:r>
            <a:r>
              <a:rPr lang="en-US" sz="2200" b="1" dirty="0" smtClean="0">
                <a:latin typeface="Bamini" panose="020B0603050302020204" pitchFamily="34" charset="0"/>
              </a:rPr>
              <a:t>;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b="1" dirty="0" smtClean="0">
                <a:latin typeface="Bamini" panose="020B0603050302020204" pitchFamily="34" charset="0"/>
              </a:rPr>
              <a:t>  </a:t>
            </a:r>
            <a:r>
              <a:rPr lang="en-US" sz="2200" b="1" dirty="0" err="1" smtClean="0">
                <a:latin typeface="Bamini" panose="020B0603050302020204" pitchFamily="34" charset="0"/>
              </a:rPr>
              <a:t>epyg;nghUs</a:t>
            </a:r>
            <a:r>
              <a:rPr lang="en-US" sz="2200" b="1" dirty="0" smtClean="0">
                <a:latin typeface="Bamini" panose="020B0603050302020204" pitchFamily="34" charset="0"/>
              </a:rPr>
              <a:t>;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b="1" dirty="0" smtClean="0">
                <a:latin typeface="Bamini" panose="020B0603050302020204" pitchFamily="34" charset="0"/>
              </a:rPr>
              <a:t> </a:t>
            </a:r>
            <a:r>
              <a:rPr lang="en-US" sz="2200" b="1" dirty="0" err="1" smtClean="0">
                <a:latin typeface="Bamini" panose="020B0603050302020204" pitchFamily="34" charset="0"/>
              </a:rPr>
              <a:t>ePh;g</a:t>
            </a:r>
            <a:r>
              <a:rPr lang="en-US" sz="2200" b="1" dirty="0" smtClean="0">
                <a:latin typeface="Bamini" panose="020B0603050302020204" pitchFamily="34" charset="0"/>
              </a:rPr>
              <a:t>; </a:t>
            </a:r>
            <a:r>
              <a:rPr lang="en-US" sz="2200" b="1" dirty="0" err="1" smtClean="0">
                <a:latin typeface="Bamini" panose="020B0603050302020204" pitchFamily="34" charset="0"/>
              </a:rPr>
              <a:t>ngh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Us</a:t>
            </a:r>
            <a:r>
              <a:rPr lang="en-US" sz="2200" b="1" u="sng" dirty="0" smtClean="0">
                <a:latin typeface="Bamini" panose="020B0603050302020204" pitchFamily="34" charset="0"/>
              </a:rPr>
              <a:t>;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vd;gd</a:t>
            </a:r>
            <a:r>
              <a:rPr lang="en-US" sz="2200" b="1" u="sng" dirty="0" smtClean="0">
                <a:latin typeface="Bamini" panose="020B0603050302020204" pitchFamily="34" charset="0"/>
              </a:rPr>
              <a:t>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Nghyg</a:t>
            </a:r>
            <a:r>
              <a:rPr lang="en-US" sz="2200" b="1" u="sng" dirty="0" smtClean="0">
                <a:latin typeface="Bamini" panose="020B0603050302020204" pitchFamily="34" charset="0"/>
              </a:rPr>
              <a:t>;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gythW</a:t>
            </a:r>
            <a:r>
              <a:rPr lang="en-US" sz="2200" b="1" u="sng" dirty="0" smtClean="0">
                <a:latin typeface="Bamini" panose="020B0603050302020204" pitchFamily="34" charset="0"/>
              </a:rPr>
              <a:t>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ghFg;gLj;jyhk</a:t>
            </a:r>
            <a:r>
              <a:rPr lang="en-US" sz="2200" b="1" u="sng" dirty="0" smtClean="0">
                <a:latin typeface="Bamini" panose="020B0603050302020204" pitchFamily="34" charset="0"/>
              </a:rPr>
              <a:t>;.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mfg;nghUs;fs</a:t>
            </a:r>
            <a:r>
              <a:rPr lang="en-US" sz="2200" b="1" u="sng" dirty="0" smtClean="0">
                <a:latin typeface="Bamini" panose="020B0603050302020204" pitchFamily="34" charset="0"/>
              </a:rPr>
              <a:t>;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midj;Jk</a:t>
            </a:r>
            <a:r>
              <a:rPr lang="en-US" sz="2200" b="1" u="sng" dirty="0" smtClean="0">
                <a:latin typeface="Bamini" panose="020B0603050302020204" pitchFamily="34" charset="0"/>
              </a:rPr>
              <a:t>;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Rl;b</a:t>
            </a:r>
            <a:r>
              <a:rPr lang="en-US" sz="2200" b="1" u="sng" dirty="0" smtClean="0">
                <a:latin typeface="Bamini" panose="020B0603050302020204" pitchFamily="34" charset="0"/>
              </a:rPr>
              <a:t>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mwptjha</a:t>
            </a:r>
            <a:r>
              <a:rPr lang="en-US" sz="2200" b="1" u="sng" dirty="0" smtClean="0">
                <a:latin typeface="Bamini" panose="020B0603050302020204" pitchFamily="34" charset="0"/>
              </a:rPr>
              <a:t>;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mike;Js;sd</a:t>
            </a:r>
            <a:r>
              <a:rPr lang="en-US" sz="2200" b="1" u="sng" dirty="0" smtClean="0">
                <a:latin typeface="Bamini" panose="020B0603050302020204" pitchFamily="34" charset="0"/>
              </a:rPr>
              <a:t>.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mtw;iw</a:t>
            </a:r>
            <a:r>
              <a:rPr lang="en-US" sz="2200" b="1" u="sng" dirty="0" smtClean="0">
                <a:latin typeface="Bamini" panose="020B0603050302020204" pitchFamily="34" charset="0"/>
              </a:rPr>
              <a:t>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Fwpg;gjw;F</a:t>
            </a:r>
            <a:r>
              <a:rPr lang="en-US" sz="2200" b="1" u="sng" dirty="0" smtClean="0">
                <a:latin typeface="Bamini" panose="020B0603050302020204" pitchFamily="34" charset="0"/>
              </a:rPr>
              <a:t>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xU</a:t>
            </a:r>
            <a:r>
              <a:rPr lang="en-US" sz="2200" b="1" u="sng" dirty="0" smtClean="0">
                <a:latin typeface="Bamini" panose="020B0603050302020204" pitchFamily="34" charset="0"/>
              </a:rPr>
              <a:t>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FwpaPlhfg</a:t>
            </a:r>
            <a:r>
              <a:rPr lang="en-US" sz="2200" b="1" u="sng" dirty="0" smtClean="0">
                <a:latin typeface="Bamini" panose="020B0603050302020204" pitchFamily="34" charset="0"/>
              </a:rPr>
              <a:t>;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nga;J</a:t>
            </a:r>
            <a:r>
              <a:rPr lang="en-US" sz="2200" b="1" u="sng" dirty="0" smtClean="0">
                <a:latin typeface="Bamini" panose="020B0603050302020204" pitchFamily="34" charset="0"/>
              </a:rPr>
              <a:t>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toq;fg;gLtNj</a:t>
            </a:r>
            <a:r>
              <a:rPr lang="en-US" sz="2200" b="1" u="sng" dirty="0" smtClean="0">
                <a:latin typeface="Bamini" panose="020B0603050302020204" pitchFamily="34" charset="0"/>
              </a:rPr>
              <a:t>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ngah</a:t>
            </a:r>
            <a:r>
              <a:rPr lang="en-US" sz="2200" b="1" u="sng" dirty="0" smtClean="0">
                <a:latin typeface="Bamini" panose="020B0603050302020204" pitchFamily="34" charset="0"/>
              </a:rPr>
              <a:t>;. ,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g;ngah</a:t>
            </a:r>
            <a:r>
              <a:rPr lang="en-US" sz="2200" b="1" u="sng" dirty="0" smtClean="0">
                <a:latin typeface="Bamini" panose="020B0603050302020204" pitchFamily="34" charset="0"/>
              </a:rPr>
              <a:t>;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fhuzk</a:t>
            </a:r>
            <a:r>
              <a:rPr lang="en-US" sz="2200" b="1" u="sng" dirty="0" smtClean="0">
                <a:latin typeface="Bamini" panose="020B0603050302020204" pitchFamily="34" charset="0"/>
              </a:rPr>
              <a:t>;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fUjpAk</a:t>
            </a:r>
            <a:r>
              <a:rPr lang="en-US" sz="2200" b="1" u="sng" dirty="0" smtClean="0">
                <a:latin typeface="Bamini" panose="020B0603050302020204" pitchFamily="34" charset="0"/>
              </a:rPr>
              <a:t>; ,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LFwpahfTk</a:t>
            </a:r>
            <a:r>
              <a:rPr lang="en-US" sz="2200" b="1" u="sng" dirty="0" smtClean="0">
                <a:latin typeface="Bamini" panose="020B0603050302020204" pitchFamily="34" charset="0"/>
              </a:rPr>
              <a:t>;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mikAk</a:t>
            </a:r>
            <a:r>
              <a:rPr lang="en-US" sz="2200" b="1" u="sng" dirty="0" smtClean="0">
                <a:latin typeface="Bamini" panose="020B0603050302020204" pitchFamily="34" charset="0"/>
              </a:rPr>
              <a:t>;. ,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t;thW</a:t>
            </a:r>
            <a:r>
              <a:rPr lang="en-US" sz="2200" b="1" u="sng" dirty="0" smtClean="0">
                <a:latin typeface="Bamini" panose="020B0603050302020204" pitchFamily="34" charset="0"/>
              </a:rPr>
              <a:t>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mikAk</a:t>
            </a:r>
            <a:r>
              <a:rPr lang="en-US" sz="2200" b="1" u="sng" dirty="0" smtClean="0">
                <a:latin typeface="Bamini" panose="020B0603050302020204" pitchFamily="34" charset="0"/>
              </a:rPr>
              <a:t>;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ngah;fis</a:t>
            </a:r>
            <a:r>
              <a:rPr lang="en-US" sz="2200" b="1" u="sng" dirty="0" smtClean="0">
                <a:latin typeface="Bamini" panose="020B0603050302020204" pitchFamily="34" charset="0"/>
              </a:rPr>
              <a:t>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cah;j;jpizg</a:t>
            </a:r>
            <a:r>
              <a:rPr lang="en-US" sz="2200" b="1" u="sng" dirty="0" smtClean="0">
                <a:latin typeface="Bamini" panose="020B0603050302020204" pitchFamily="34" charset="0"/>
              </a:rPr>
              <a:t>;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ngah;fs</a:t>
            </a:r>
            <a:r>
              <a:rPr lang="en-US" sz="2200" b="1" u="sng" dirty="0" smtClean="0">
                <a:latin typeface="Bamini" panose="020B0603050302020204" pitchFamily="34" charset="0"/>
              </a:rPr>
              <a:t>; m/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wpidg</a:t>
            </a:r>
            <a:r>
              <a:rPr lang="en-US" sz="2200" b="1" u="sng" dirty="0" smtClean="0">
                <a:latin typeface="Bamini" panose="020B0603050302020204" pitchFamily="34" charset="0"/>
              </a:rPr>
              <a:t>;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ngah;fs</a:t>
            </a:r>
            <a:r>
              <a:rPr lang="en-US" sz="2200" b="1" u="sng" dirty="0" smtClean="0">
                <a:latin typeface="Bamini" panose="020B0603050302020204" pitchFamily="34" charset="0"/>
              </a:rPr>
              <a:t>;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tpuTg</a:t>
            </a:r>
            <a:r>
              <a:rPr lang="en-US" sz="2200" b="1" u="sng" dirty="0" smtClean="0">
                <a:latin typeface="Bamini" panose="020B0603050302020204" pitchFamily="34" charset="0"/>
              </a:rPr>
              <a:t>;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ngah;fs</a:t>
            </a:r>
            <a:r>
              <a:rPr lang="en-US" sz="2200" b="1" u="sng" dirty="0" smtClean="0">
                <a:latin typeface="Bamini" panose="020B0603050302020204" pitchFamily="34" charset="0"/>
              </a:rPr>
              <a:t>;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vd</a:t>
            </a:r>
            <a:r>
              <a:rPr lang="en-US" sz="2200" b="1" u="sng" dirty="0" smtClean="0">
                <a:latin typeface="Bamini" panose="020B0603050302020204" pitchFamily="34" charset="0"/>
              </a:rPr>
              <a:t> %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d;whfg</a:t>
            </a:r>
            <a:r>
              <a:rPr lang="en-US" sz="2200" b="1" u="sng" dirty="0" smtClean="0">
                <a:latin typeface="Bamini" panose="020B0603050302020204" pitchFamily="34" charset="0"/>
              </a:rPr>
              <a:t>;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gFj;Jg</a:t>
            </a:r>
            <a:r>
              <a:rPr lang="en-US" sz="2200" b="1" u="sng" dirty="0" smtClean="0">
                <a:latin typeface="Bamini" panose="020B0603050302020204" pitchFamily="34" charset="0"/>
              </a:rPr>
              <a:t>;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ngahpaypy</a:t>
            </a:r>
            <a:r>
              <a:rPr lang="en-US" sz="2200" b="1" u="sng" dirty="0" smtClean="0">
                <a:latin typeface="Bamini" panose="020B0603050302020204" pitchFamily="34" charset="0"/>
              </a:rPr>
              <a:t>;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tpsf;Ffpwhh</a:t>
            </a:r>
            <a:r>
              <a:rPr lang="en-US" sz="2200" b="1" u="sng" dirty="0" smtClean="0">
                <a:latin typeface="Bamini" panose="020B0603050302020204" pitchFamily="34" charset="0"/>
              </a:rPr>
              <a:t>;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ed;D</a:t>
            </a:r>
            <a:r>
              <a:rPr lang="en-US" sz="2200" b="1" u="sng" dirty="0" smtClean="0">
                <a:latin typeface="Bamini" panose="020B0603050302020204" pitchFamily="34" charset="0"/>
              </a:rPr>
              <a:t>}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yhh</a:t>
            </a:r>
            <a:r>
              <a:rPr lang="en-US" sz="2200" b="1" u="sng" dirty="0" smtClean="0">
                <a:latin typeface="Bamini" panose="020B0603050302020204" pitchFamily="34" charset="0"/>
              </a:rPr>
              <a:t>;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ngah;r;nrhy;ypd</a:t>
            </a:r>
            <a:r>
              <a:rPr lang="en-US" sz="2200" b="1" u="sng" dirty="0" smtClean="0">
                <a:latin typeface="Bamini" panose="020B0603050302020204" pitchFamily="34" charset="0"/>
              </a:rPr>
              <a:t>; ,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yf;fzj;ij</a:t>
            </a:r>
            <a:r>
              <a:rPr lang="en-US" sz="2200" b="1" u="sng" dirty="0" smtClean="0">
                <a:latin typeface="Bamini" panose="020B0603050302020204" pitchFamily="34" charset="0"/>
              </a:rPr>
              <a:t>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tpsf;Fk</a:t>
            </a:r>
            <a:r>
              <a:rPr lang="en-US" sz="2200" b="1" u="sng" dirty="0" smtClean="0">
                <a:latin typeface="Bamini" panose="020B0603050302020204" pitchFamily="34" charset="0"/>
              </a:rPr>
              <a:t>; ,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t;tpay</a:t>
            </a:r>
            <a:r>
              <a:rPr lang="en-US" sz="2200" b="1" u="sng" dirty="0" smtClean="0">
                <a:latin typeface="Bamini" panose="020B0603050302020204" pitchFamily="34" charset="0"/>
              </a:rPr>
              <a:t>; 62 E}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w;ghf;fis</a:t>
            </a:r>
            <a:r>
              <a:rPr lang="en-US" sz="2200" b="1" u="sng" dirty="0" smtClean="0">
                <a:latin typeface="Bamini" panose="020B0603050302020204" pitchFamily="34" charset="0"/>
              </a:rPr>
              <a:t>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nfhz;lJ</a:t>
            </a:r>
            <a:r>
              <a:rPr lang="en-US" sz="2200" b="1" u="sng" dirty="0" smtClean="0">
                <a:latin typeface="Bamini" panose="020B0603050302020204" pitchFamily="34" charset="0"/>
              </a:rPr>
              <a:t>. 17 E}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w;ghf;fs</a:t>
            </a:r>
            <a:r>
              <a:rPr lang="en-US" sz="2200" b="1" u="sng" dirty="0" smtClean="0">
                <a:latin typeface="Bamini" panose="020B0603050302020204" pitchFamily="34" charset="0"/>
              </a:rPr>
              <a:t>;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nrhw;fspd</a:t>
            </a:r>
            <a:r>
              <a:rPr lang="en-US" sz="2200" b="1" u="sng" dirty="0" smtClean="0">
                <a:latin typeface="Bamini" panose="020B0603050302020204" pitchFamily="34" charset="0"/>
              </a:rPr>
              <a:t>; ,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yf;fzj;ij</a:t>
            </a:r>
            <a:r>
              <a:rPr lang="en-US" sz="2200" b="1" u="sng" dirty="0" smtClean="0">
                <a:latin typeface="Bamini" panose="020B0603050302020204" pitchFamily="34" charset="0"/>
              </a:rPr>
              <a:t>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nghJthf</a:t>
            </a:r>
            <a:r>
              <a:rPr lang="en-US" sz="2200" b="1" u="sng" dirty="0" smtClean="0">
                <a:latin typeface="Bamini" panose="020B0603050302020204" pitchFamily="34" charset="0"/>
              </a:rPr>
              <a:t> </a:t>
            </a:r>
            <a:r>
              <a:rPr lang="en-US" sz="2200" b="1" u="sng" dirty="0" err="1" smtClean="0">
                <a:latin typeface="Bamini" panose="020B0603050302020204" pitchFamily="34" charset="0"/>
              </a:rPr>
              <a:t>NgRfpd;wd</a:t>
            </a:r>
            <a:r>
              <a:rPr lang="en-US" sz="2200" b="1" u="sng" dirty="0" smtClean="0">
                <a:latin typeface="Bamini" panose="020B0603050302020204" pitchFamily="34" charset="0"/>
              </a:rPr>
              <a:t>. </a:t>
            </a:r>
            <a:endParaRPr lang="en-US" sz="2200" b="1" dirty="0"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42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amini" panose="020B0603050302020204" pitchFamily="34" charset="0"/>
              </a:rPr>
              <a:t>2. </a:t>
            </a:r>
            <a:r>
              <a:rPr lang="en-US" b="1" dirty="0" err="1" smtClean="0">
                <a:latin typeface="Bamini" panose="020B0603050302020204" pitchFamily="34" charset="0"/>
              </a:rPr>
              <a:t>tpidapay</a:t>
            </a:r>
            <a:r>
              <a:rPr lang="en-US" b="1" dirty="0" smtClean="0">
                <a:latin typeface="Bamini" panose="020B0603050302020204" pitchFamily="34" charset="0"/>
              </a:rPr>
              <a:t>;</a:t>
            </a:r>
            <a:endParaRPr lang="en-US" b="1" dirty="0"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43955"/>
            <a:ext cx="8825659" cy="4224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Bamini" panose="020B0603050302020204" pitchFamily="34" charset="0"/>
              </a:rPr>
              <a:t>    </a:t>
            </a:r>
            <a:r>
              <a:rPr lang="en-US" sz="2000" b="1" dirty="0" err="1" smtClean="0">
                <a:latin typeface="Bamini" panose="020B0603050302020204" pitchFamily="34" charset="0"/>
              </a:rPr>
              <a:t>xU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nkhopf;F</a:t>
            </a:r>
            <a:r>
              <a:rPr lang="en-US" sz="2000" b="1" dirty="0" smtClean="0">
                <a:latin typeface="Bamini" panose="020B0603050302020204" pitchFamily="34" charset="0"/>
              </a:rPr>
              <a:t> ,</a:t>
            </a:r>
            <a:r>
              <a:rPr lang="en-US" sz="2000" b="1" dirty="0" err="1" smtClean="0">
                <a:latin typeface="Bamini" panose="020B0603050302020204" pitchFamily="34" charset="0"/>
              </a:rPr>
              <a:t>d;wpaikahj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cWg;ghf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tpsq;FtJ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tpidr;nrhy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MFk</a:t>
            </a:r>
            <a:r>
              <a:rPr lang="en-US" sz="2000" b="1" dirty="0" smtClean="0">
                <a:latin typeface="Bamini" panose="020B0603050302020204" pitchFamily="34" charset="0"/>
              </a:rPr>
              <a:t>;.  </a:t>
            </a:r>
            <a:r>
              <a:rPr lang="en-US" sz="2000" b="1" dirty="0" err="1" smtClean="0">
                <a:latin typeface="Bamini" panose="020B0603050302020204" pitchFamily="34" charset="0"/>
              </a:rPr>
              <a:t>xU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nghUspd</a:t>
            </a:r>
            <a:r>
              <a:rPr lang="en-US" sz="2000" b="1" dirty="0" smtClean="0">
                <a:latin typeface="Bamini" panose="020B0603050302020204" pitchFamily="34" charset="0"/>
              </a:rPr>
              <a:t>; Gil </a:t>
            </a:r>
            <a:r>
              <a:rPr lang="en-US" sz="2000" b="1" dirty="0" err="1" smtClean="0">
                <a:latin typeface="Bamini" panose="020B0603050302020204" pitchFamily="34" charset="0"/>
              </a:rPr>
              <a:t>ngah;r;rpia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ntspg;gLj;JtJ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tpidr;nrhy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vdg;gLk</a:t>
            </a:r>
            <a:r>
              <a:rPr lang="en-US" sz="2000" b="1" dirty="0" smtClean="0">
                <a:latin typeface="Bamini" panose="020B0603050302020204" pitchFamily="34" charset="0"/>
              </a:rPr>
              <a:t>;. </a:t>
            </a:r>
            <a:r>
              <a:rPr lang="en-US" sz="2000" b="1" dirty="0" err="1" smtClean="0">
                <a:latin typeface="Bamini" panose="020B0603050302020204" pitchFamily="34" charset="0"/>
              </a:rPr>
              <a:t>tpidr;nrhy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xU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nraypd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fhyj;ij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fhl;Ltjhf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mikAk</a:t>
            </a:r>
            <a:r>
              <a:rPr lang="en-US" sz="2000" b="1" dirty="0" smtClean="0">
                <a:latin typeface="Bamini" panose="020B0603050302020204" pitchFamily="34" charset="0"/>
              </a:rPr>
              <a:t>;.  ,</a:t>
            </a:r>
            <a:r>
              <a:rPr lang="en-US" sz="2000" b="1" dirty="0" err="1" smtClean="0">
                <a:latin typeface="Bamini" panose="020B0603050302020204" pitchFamily="34" charset="0"/>
              </a:rPr>
              <a:t>jd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fhuzkhf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mJ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fhyf;fpstp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vdTk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rpwg;gpf;fg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ngWfpwJ</a:t>
            </a:r>
            <a:r>
              <a:rPr lang="en-US" sz="2000" b="1" dirty="0" smtClean="0">
                <a:latin typeface="Bamini" panose="020B0603050302020204" pitchFamily="34" charset="0"/>
              </a:rPr>
              <a:t>.  </a:t>
            </a:r>
            <a:r>
              <a:rPr lang="en-US" sz="2000" b="1" dirty="0" err="1" smtClean="0">
                <a:latin typeface="Bamini" panose="020B0603050302020204" pitchFamily="34" charset="0"/>
              </a:rPr>
              <a:t>tpidr;nrhy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njspthfTk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fhyk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fhl;Lk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Fwpg;ghfTk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fhyk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fhl;Lk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tpidnrhy;ypd</a:t>
            </a:r>
            <a:r>
              <a:rPr lang="en-US" sz="2000" b="1" dirty="0" smtClean="0">
                <a:latin typeface="Bamini" panose="020B0603050302020204" pitchFamily="34" charset="0"/>
              </a:rPr>
              <a:t>; ,</a:t>
            </a:r>
            <a:r>
              <a:rPr lang="en-US" sz="2000" b="1" dirty="0" err="1" smtClean="0">
                <a:latin typeface="Bamini" panose="020B0603050302020204" pitchFamily="34" charset="0"/>
              </a:rPr>
              <a:t>yf;fzj;ijr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nrhy;Yk</a:t>
            </a:r>
            <a:r>
              <a:rPr lang="en-US" sz="2000" b="1" dirty="0" smtClean="0">
                <a:latin typeface="Bamini" panose="020B0603050302020204" pitchFamily="34" charset="0"/>
              </a:rPr>
              <a:t>; ,ay; </a:t>
            </a:r>
            <a:r>
              <a:rPr lang="en-US" sz="2000" b="1" dirty="0" err="1" smtClean="0">
                <a:latin typeface="Bamini" panose="020B0603050302020204" pitchFamily="34" charset="0"/>
              </a:rPr>
              <a:t>tpidapay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MFk</a:t>
            </a:r>
            <a:r>
              <a:rPr lang="en-US" sz="2000" b="1" dirty="0" smtClean="0">
                <a:latin typeface="Bamini" panose="020B0603050302020204" pitchFamily="34" charset="0"/>
              </a:rPr>
              <a:t>;. ,</a:t>
            </a:r>
            <a:r>
              <a:rPr lang="en-US" sz="2000" b="1" dirty="0" err="1" smtClean="0">
                <a:latin typeface="Bamini" panose="020B0603050302020204" pitchFamily="34" charset="0"/>
              </a:rPr>
              <a:t>t;tpay</a:t>
            </a:r>
            <a:r>
              <a:rPr lang="en-US" sz="2000" b="1" dirty="0" smtClean="0">
                <a:latin typeface="Bamini" panose="020B0603050302020204" pitchFamily="34" charset="0"/>
              </a:rPr>
              <a:t>; 32 E}</a:t>
            </a:r>
            <a:r>
              <a:rPr lang="en-US" sz="2000" b="1" dirty="0" err="1" smtClean="0">
                <a:latin typeface="Bamini" panose="020B0603050302020204" pitchFamily="34" charset="0"/>
              </a:rPr>
              <a:t>w;ghf;fis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cilaJ</a:t>
            </a:r>
            <a:r>
              <a:rPr lang="en-US" sz="2000" b="1" dirty="0" smtClean="0">
                <a:latin typeface="Bamini" panose="020B06030503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njhpepiy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tpidapd</a:t>
            </a:r>
            <a:r>
              <a:rPr lang="en-US" sz="2000" b="1" dirty="0" smtClean="0">
                <a:latin typeface="Bamini" panose="020B0603050302020204" pitchFamily="34" charset="0"/>
              </a:rPr>
              <a:t>; ,</a:t>
            </a:r>
            <a:r>
              <a:rPr lang="en-US" sz="2000" b="1" dirty="0" err="1" smtClean="0">
                <a:latin typeface="Bamini" panose="020B0603050302020204" pitchFamily="34" charset="0"/>
              </a:rPr>
              <a:t>yf;fzk</a:t>
            </a:r>
            <a:r>
              <a:rPr lang="en-US" sz="2000" b="1" dirty="0" smtClean="0">
                <a:latin typeface="Bamini" panose="020B0603050302020204" pitchFamily="34" charset="0"/>
              </a:rPr>
              <a:t>;:</a:t>
            </a:r>
          </a:p>
          <a:p>
            <a:pPr marL="0" indent="0" algn="ctr">
              <a:buNone/>
            </a:pP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500" b="1" dirty="0" smtClean="0">
                <a:solidFill>
                  <a:srgbClr val="0070C0"/>
                </a:solidFill>
                <a:latin typeface="Bamini" panose="020B0603050302020204" pitchFamily="34" charset="0"/>
              </a:rPr>
              <a:t>“</a:t>
            </a:r>
            <a:r>
              <a:rPr lang="en-US" sz="2500" b="1" dirty="0" err="1" smtClean="0">
                <a:solidFill>
                  <a:srgbClr val="0070C0"/>
                </a:solidFill>
                <a:latin typeface="Bamini" panose="020B0603050302020204" pitchFamily="34" charset="0"/>
              </a:rPr>
              <a:t>nra;gtd</a:t>
            </a:r>
            <a:r>
              <a:rPr lang="en-US" sz="2500" b="1" dirty="0" smtClean="0">
                <a:solidFill>
                  <a:srgbClr val="0070C0"/>
                </a:solidFill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solidFill>
                  <a:srgbClr val="0070C0"/>
                </a:solidFill>
                <a:latin typeface="Bamini" panose="020B0603050302020204" pitchFamily="34" charset="0"/>
              </a:rPr>
              <a:t>fUtp</a:t>
            </a:r>
            <a:r>
              <a:rPr lang="en-US" sz="2500" b="1" dirty="0" smtClean="0">
                <a:solidFill>
                  <a:srgbClr val="0070C0"/>
                </a:solidFill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Bamini" panose="020B0603050302020204" pitchFamily="34" charset="0"/>
              </a:rPr>
              <a:t>epyk</a:t>
            </a:r>
            <a:r>
              <a:rPr lang="en-US" sz="2500" b="1" dirty="0" smtClean="0">
                <a:solidFill>
                  <a:srgbClr val="0070C0"/>
                </a:solidFill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solidFill>
                  <a:srgbClr val="0070C0"/>
                </a:solidFill>
                <a:latin typeface="Bamini" panose="020B0603050302020204" pitchFamily="34" charset="0"/>
              </a:rPr>
              <a:t>nray</a:t>
            </a:r>
            <a:r>
              <a:rPr lang="en-US" sz="2500" b="1" dirty="0" smtClean="0">
                <a:solidFill>
                  <a:srgbClr val="0070C0"/>
                </a:solidFill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solidFill>
                  <a:srgbClr val="0070C0"/>
                </a:solidFill>
                <a:latin typeface="Bamini" panose="020B0603050302020204" pitchFamily="34" charset="0"/>
              </a:rPr>
              <a:t>fhyk</a:t>
            </a:r>
            <a:r>
              <a:rPr lang="en-US" sz="2500" b="1" dirty="0" smtClean="0">
                <a:solidFill>
                  <a:srgbClr val="0070C0"/>
                </a:solidFill>
                <a:latin typeface="Bamini" panose="020B0603050302020204" pitchFamily="34" charset="0"/>
              </a:rPr>
              <a:t>; </a:t>
            </a:r>
          </a:p>
          <a:p>
            <a:pPr marL="0" indent="0" algn="ctr">
              <a:buNone/>
            </a:pPr>
            <a:r>
              <a:rPr lang="en-US" sz="2500" b="1" dirty="0" err="1" smtClean="0">
                <a:solidFill>
                  <a:srgbClr val="0070C0"/>
                </a:solidFill>
                <a:latin typeface="Bamini" panose="020B0603050302020204" pitchFamily="34" charset="0"/>
              </a:rPr>
              <a:t>nra;nghUs</a:t>
            </a:r>
            <a:r>
              <a:rPr lang="en-US" sz="2500" b="1" dirty="0" smtClean="0">
                <a:solidFill>
                  <a:srgbClr val="0070C0"/>
                </a:solidFill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solidFill>
                  <a:srgbClr val="0070C0"/>
                </a:solidFill>
                <a:latin typeface="Bamini" panose="020B0603050302020204" pitchFamily="34" charset="0"/>
              </a:rPr>
              <a:t>MWk</a:t>
            </a:r>
            <a:r>
              <a:rPr lang="en-US" sz="2500" b="1" dirty="0" smtClean="0">
                <a:solidFill>
                  <a:srgbClr val="0070C0"/>
                </a:solidFill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solidFill>
                  <a:srgbClr val="0070C0"/>
                </a:solidFill>
                <a:latin typeface="Bamini" panose="020B0603050302020204" pitchFamily="34" charset="0"/>
              </a:rPr>
              <a:t>jUtJ</a:t>
            </a:r>
            <a:r>
              <a:rPr lang="en-US" sz="2500" b="1" dirty="0" smtClean="0">
                <a:solidFill>
                  <a:srgbClr val="0070C0"/>
                </a:solidFill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Bamini" panose="020B0603050302020204" pitchFamily="34" charset="0"/>
              </a:rPr>
              <a:t>tpidNa</a:t>
            </a:r>
            <a:r>
              <a:rPr lang="en-US" sz="2500" b="1" dirty="0" smtClean="0">
                <a:solidFill>
                  <a:srgbClr val="0070C0"/>
                </a:solidFill>
                <a:latin typeface="Bamini" panose="020B0603050302020204" pitchFamily="34" charset="0"/>
              </a:rPr>
              <a:t>.”</a:t>
            </a:r>
            <a:endParaRPr lang="en-US" sz="2500" b="1" dirty="0">
              <a:solidFill>
                <a:srgbClr val="0070C0"/>
              </a:solidFill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966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amini" panose="020B0603050302020204" pitchFamily="34" charset="0"/>
              </a:rPr>
              <a:t>3. </a:t>
            </a:r>
            <a:r>
              <a:rPr lang="en-US" b="1" dirty="0" err="1" smtClean="0">
                <a:latin typeface="Bamini" panose="020B0603050302020204" pitchFamily="34" charset="0"/>
              </a:rPr>
              <a:t>nghJtpay</a:t>
            </a:r>
            <a:r>
              <a:rPr lang="en-US" b="1" dirty="0" smtClean="0">
                <a:latin typeface="Bamini" panose="020B0603050302020204" pitchFamily="34" charset="0"/>
              </a:rPr>
              <a:t>;</a:t>
            </a:r>
            <a:endParaRPr lang="en-US" b="1" dirty="0"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nghJtpay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vd;gJ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Kd;dh;f</a:t>
            </a:r>
            <a:r>
              <a:rPr lang="en-US" sz="2000" b="1" dirty="0" smtClean="0">
                <a:latin typeface="Bamini" panose="020B0603050302020204" pitchFamily="34" charset="0"/>
              </a:rPr>
              <a:t>; $</a:t>
            </a:r>
            <a:r>
              <a:rPr lang="en-US" sz="2000" b="1" dirty="0" err="1" smtClean="0">
                <a:latin typeface="Bamini" panose="020B0603050302020204" pitchFamily="34" charset="0"/>
              </a:rPr>
              <a:t>wpa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ngah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tpidr;nrhw;fSf;fFk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gpd;dh;f</a:t>
            </a:r>
            <a:r>
              <a:rPr lang="en-US" sz="2000" b="1" dirty="0" smtClean="0">
                <a:latin typeface="Bamini" panose="020B0603050302020204" pitchFamily="34" charset="0"/>
              </a:rPr>
              <a:t>; $</a:t>
            </a:r>
            <a:r>
              <a:rPr lang="en-US" sz="2000" b="1" dirty="0" err="1" smtClean="0">
                <a:latin typeface="Bamini" panose="020B0603050302020204" pitchFamily="34" charset="0"/>
              </a:rPr>
              <a:t>wg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Nghfpd;w</a:t>
            </a:r>
            <a:r>
              <a:rPr lang="en-US" sz="2000" b="1" dirty="0" smtClean="0">
                <a:latin typeface="Bamini" panose="020B0603050302020204" pitchFamily="34" charset="0"/>
              </a:rPr>
              <a:t> ,</a:t>
            </a:r>
            <a:r>
              <a:rPr lang="en-US" sz="2000" b="1" dirty="0" err="1" smtClean="0">
                <a:latin typeface="Bamini" panose="020B0603050302020204" pitchFamily="34" charset="0"/>
              </a:rPr>
              <a:t>il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chpr;nrhw;fSf;Fk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ch</a:t>
            </a:r>
            <a:r>
              <a:rPr lang="en-US" sz="2000" b="1" dirty="0" err="1">
                <a:latin typeface="Bamini" panose="020B0603050302020204" pitchFamily="34" charset="0"/>
              </a:rPr>
              <a:t>p</a:t>
            </a:r>
            <a:r>
              <a:rPr lang="en-US" sz="2000" b="1" dirty="0" err="1" smtClean="0">
                <a:latin typeface="Bamini" panose="020B0603050302020204" pitchFamily="34" charset="0"/>
              </a:rPr>
              <a:t>a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nghJthd</a:t>
            </a:r>
            <a:r>
              <a:rPr lang="en-US" sz="2000" b="1" dirty="0" smtClean="0">
                <a:latin typeface="Bamini" panose="020B0603050302020204" pitchFamily="34" charset="0"/>
              </a:rPr>
              <a:t> ,</a:t>
            </a:r>
            <a:r>
              <a:rPr lang="en-US" sz="2000" b="1" dirty="0" err="1" smtClean="0">
                <a:latin typeface="Bamini" panose="020B0603050302020204" pitchFamily="34" charset="0"/>
              </a:rPr>
              <a:t>yf;fzj;ijf</a:t>
            </a:r>
            <a:r>
              <a:rPr lang="en-US" sz="2000" b="1" dirty="0" smtClean="0">
                <a:latin typeface="Bamini" panose="020B0603050302020204" pitchFamily="34" charset="0"/>
              </a:rPr>
              <a:t>; $</a:t>
            </a:r>
            <a:r>
              <a:rPr lang="en-US" sz="2000" b="1" dirty="0" err="1" smtClean="0">
                <a:latin typeface="Bamini" panose="020B0603050302020204" pitchFamily="34" charset="0"/>
              </a:rPr>
              <a:t>Wk</a:t>
            </a:r>
            <a:r>
              <a:rPr lang="en-US" sz="2000" b="1" dirty="0" smtClean="0">
                <a:latin typeface="Bamini" panose="020B0603050302020204" pitchFamily="34" charset="0"/>
              </a:rPr>
              <a:t>; ,ay;.  </a:t>
            </a:r>
            <a:r>
              <a:rPr lang="en-US" sz="2000" b="1" dirty="0" err="1" smtClean="0">
                <a:latin typeface="Bamini" panose="020B0603050302020204" pitchFamily="34" charset="0"/>
              </a:rPr>
              <a:t>Mjypd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nghJtpay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vdg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ngah;ngw;wJ</a:t>
            </a:r>
            <a:r>
              <a:rPr lang="en-US" sz="2000" b="1" dirty="0" smtClean="0">
                <a:latin typeface="Bamini" panose="020B0603050302020204" pitchFamily="34" charset="0"/>
              </a:rPr>
              <a:t>. ,J </a:t>
            </a:r>
            <a:r>
              <a:rPr lang="en-US" sz="2000" b="1" dirty="0" err="1" smtClean="0">
                <a:latin typeface="Bamini" panose="020B0603050302020204" pitchFamily="34" charset="0"/>
              </a:rPr>
              <a:t>Ie;J</a:t>
            </a:r>
            <a:r>
              <a:rPr lang="en-US" sz="2000" b="1" dirty="0" smtClean="0">
                <a:latin typeface="Bamini" panose="020B0603050302020204" pitchFamily="34" charset="0"/>
              </a:rPr>
              <a:t> ,</a:t>
            </a:r>
            <a:r>
              <a:rPr lang="en-US" sz="2000" b="1" dirty="0" err="1" smtClean="0">
                <a:latin typeface="Bamini" panose="020B0603050302020204" pitchFamily="34" charset="0"/>
              </a:rPr>
              <a:t>ay;fspd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eLthf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mike;jJ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Kd</a:t>
            </a:r>
            <a:r>
              <a:rPr lang="en-US" sz="2000" b="1" dirty="0" smtClean="0">
                <a:latin typeface="Bamini" panose="020B0603050302020204" pitchFamily="34" charset="0"/>
              </a:rPr>
              <a:t>; ,U ,</a:t>
            </a:r>
            <a:r>
              <a:rPr lang="en-US" sz="2000" b="1" dirty="0" err="1" smtClean="0">
                <a:latin typeface="Bamini" panose="020B0603050302020204" pitchFamily="34" charset="0"/>
              </a:rPr>
              <a:t>ay;fisAk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mhpkh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Nehf;fj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jOtp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epw;fpwJ</a:t>
            </a:r>
            <a:r>
              <a:rPr lang="en-US" sz="2000" b="1" dirty="0" smtClean="0">
                <a:latin typeface="Bamini" panose="020B0603050302020204" pitchFamily="34" charset="0"/>
              </a:rPr>
              <a:t>. ,</a:t>
            </a:r>
            <a:r>
              <a:rPr lang="en-US" sz="2000" b="1" dirty="0" err="1" smtClean="0">
                <a:latin typeface="Bamini" panose="020B0603050302020204" pitchFamily="34" charset="0"/>
              </a:rPr>
              <a:t>t;tpay</a:t>
            </a:r>
            <a:r>
              <a:rPr lang="en-US" sz="2000" b="1" dirty="0" smtClean="0">
                <a:latin typeface="Bamini" panose="020B0603050302020204" pitchFamily="34" charset="0"/>
              </a:rPr>
              <a:t>; 68 E}</a:t>
            </a:r>
            <a:r>
              <a:rPr lang="en-US" sz="2000" b="1" dirty="0" err="1" smtClean="0">
                <a:latin typeface="Bamini" panose="020B0603050302020204" pitchFamily="34" charset="0"/>
              </a:rPr>
              <a:t>w;ghf;fis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nfhz;L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tpsq;FfpwJ</a:t>
            </a:r>
            <a:r>
              <a:rPr lang="en-US" dirty="0" smtClean="0">
                <a:latin typeface="Bamini" panose="020B0603050302020204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Bamini" panose="020B0603050302020204" pitchFamily="34" charset="0"/>
            </a:endParaRPr>
          </a:p>
          <a:p>
            <a:pPr marL="0" indent="0" algn="ctr"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“,</a:t>
            </a:r>
            <a:r>
              <a:rPr lang="en-US" sz="2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Ujpiz</a:t>
            </a:r>
            <a:r>
              <a:rPr lang="en-US" sz="2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Mz;ngZs</a:t>
            </a:r>
            <a:r>
              <a:rPr lang="en-US" sz="2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; </a:t>
            </a:r>
            <a:r>
              <a:rPr lang="en-US" sz="2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xd;wid</a:t>
            </a:r>
            <a:r>
              <a:rPr lang="en-US" sz="2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xopf;Fk</a:t>
            </a:r>
            <a:r>
              <a:rPr lang="en-US" sz="2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;</a:t>
            </a:r>
          </a:p>
          <a:p>
            <a:pPr marL="0" indent="0" algn="ctr">
              <a:buNone/>
            </a:pPr>
            <a:r>
              <a:rPr lang="en-US" sz="2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ngaUk</a:t>
            </a:r>
            <a:r>
              <a:rPr lang="en-US" sz="2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; </a:t>
            </a:r>
            <a:r>
              <a:rPr lang="en-US" sz="2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tpidAk</a:t>
            </a:r>
            <a:r>
              <a:rPr lang="en-US" sz="2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; </a:t>
            </a:r>
            <a:r>
              <a:rPr lang="en-US" sz="2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Fwpg;gp</a:t>
            </a:r>
            <a:r>
              <a:rPr lang="en-US" sz="2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dhNd</a:t>
            </a:r>
            <a:r>
              <a:rPr lang="en-US" sz="2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.”  </a:t>
            </a:r>
            <a:endParaRPr lang="en-US" sz="2600" b="1" dirty="0">
              <a:solidFill>
                <a:srgbClr val="002060"/>
              </a:solidFill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612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amini" panose="020B0603050302020204" pitchFamily="34" charset="0"/>
              </a:rPr>
              <a:t>4. ,</a:t>
            </a:r>
            <a:r>
              <a:rPr lang="en-US" b="1" dirty="0" err="1" smtClean="0">
                <a:latin typeface="Bamini" panose="020B0603050302020204" pitchFamily="34" charset="0"/>
              </a:rPr>
              <a:t>ilapay</a:t>
            </a:r>
            <a:r>
              <a:rPr lang="en-US" dirty="0" smtClean="0">
                <a:latin typeface="Bamini" panose="020B0603050302020204" pitchFamily="34" charset="0"/>
              </a:rPr>
              <a:t>;</a:t>
            </a:r>
            <a:endParaRPr lang="en-US" dirty="0"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18197"/>
            <a:ext cx="8825659" cy="432730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 smtClean="0">
                <a:latin typeface="Bamini" panose="020B0603050302020204" pitchFamily="34" charset="0"/>
              </a:rPr>
              <a:t>,</a:t>
            </a:r>
            <a:r>
              <a:rPr lang="en-US" sz="8000" b="1" dirty="0" err="1" smtClean="0">
                <a:latin typeface="Bamini" panose="020B0603050302020204" pitchFamily="34" charset="0"/>
              </a:rPr>
              <a:t>ilr;nrhy;ypd</a:t>
            </a:r>
            <a:r>
              <a:rPr lang="en-US" sz="8000" b="1" dirty="0" smtClean="0">
                <a:latin typeface="Bamini" panose="020B0603050302020204" pitchFamily="34" charset="0"/>
              </a:rPr>
              <a:t>; ,</a:t>
            </a:r>
            <a:r>
              <a:rPr lang="en-US" sz="8000" b="1" dirty="0" err="1" smtClean="0">
                <a:latin typeface="Bamini" panose="020B0603050302020204" pitchFamily="34" charset="0"/>
              </a:rPr>
              <a:t>yf;fzj;ij</a:t>
            </a:r>
            <a:r>
              <a:rPr lang="en-US" sz="8000" b="1" dirty="0" smtClean="0">
                <a:latin typeface="Bamini" panose="020B0603050302020204" pitchFamily="34" charset="0"/>
              </a:rPr>
              <a:t> </a:t>
            </a:r>
            <a:r>
              <a:rPr lang="en-US" sz="8000" b="1" dirty="0" err="1" smtClean="0">
                <a:latin typeface="Bamini" panose="020B0603050302020204" pitchFamily="34" charset="0"/>
              </a:rPr>
              <a:t>czh;j;Jtjhy</a:t>
            </a:r>
            <a:r>
              <a:rPr lang="en-US" sz="8000" b="1" dirty="0" smtClean="0">
                <a:latin typeface="Bamini" panose="020B0603050302020204" pitchFamily="34" charset="0"/>
              </a:rPr>
              <a:t>; ,</a:t>
            </a:r>
            <a:r>
              <a:rPr lang="en-US" sz="8000" b="1" dirty="0" err="1" smtClean="0">
                <a:latin typeface="Bamini" panose="020B0603050302020204" pitchFamily="34" charset="0"/>
              </a:rPr>
              <a:t>t;tpay</a:t>
            </a:r>
            <a:r>
              <a:rPr lang="en-US" sz="8000" b="1" dirty="0" smtClean="0">
                <a:latin typeface="Bamini" panose="020B0603050302020204" pitchFamily="34" charset="0"/>
              </a:rPr>
              <a:t>; ,</a:t>
            </a:r>
            <a:r>
              <a:rPr lang="en-US" sz="8000" b="1" dirty="0" err="1" smtClean="0">
                <a:latin typeface="Bamini" panose="020B0603050302020204" pitchFamily="34" charset="0"/>
              </a:rPr>
              <a:t>ilapay</a:t>
            </a:r>
            <a:r>
              <a:rPr lang="en-US" sz="8000" b="1" dirty="0" smtClean="0">
                <a:latin typeface="Bamini" panose="020B0603050302020204" pitchFamily="34" charset="0"/>
              </a:rPr>
              <a:t>; </a:t>
            </a:r>
            <a:r>
              <a:rPr lang="en-US" sz="8000" b="1" dirty="0" err="1" smtClean="0">
                <a:latin typeface="Bamini" panose="020B0603050302020204" pitchFamily="34" charset="0"/>
              </a:rPr>
              <a:t>vdg</a:t>
            </a:r>
            <a:r>
              <a:rPr lang="en-US" sz="8000" b="1" dirty="0" smtClean="0">
                <a:latin typeface="Bamini" panose="020B0603050302020204" pitchFamily="34" charset="0"/>
              </a:rPr>
              <a:t>; </a:t>
            </a:r>
            <a:r>
              <a:rPr lang="en-US" sz="8000" b="1" dirty="0" err="1" smtClean="0">
                <a:latin typeface="Bamini" panose="020B0603050302020204" pitchFamily="34" charset="0"/>
              </a:rPr>
              <a:t>ngah</a:t>
            </a:r>
            <a:r>
              <a:rPr lang="en-US" sz="8000" b="1" dirty="0" smtClean="0">
                <a:latin typeface="Bamini" panose="020B0603050302020204" pitchFamily="34" charset="0"/>
              </a:rPr>
              <a:t>; </a:t>
            </a:r>
            <a:r>
              <a:rPr lang="en-US" sz="8000" b="1" dirty="0" err="1" smtClean="0">
                <a:latin typeface="Bamini" panose="020B0603050302020204" pitchFamily="34" charset="0"/>
              </a:rPr>
              <a:t>ngw;wJ</a:t>
            </a:r>
            <a:r>
              <a:rPr lang="en-US" sz="8000" b="1" dirty="0" smtClean="0">
                <a:latin typeface="Bamini" panose="020B0603050302020204" pitchFamily="34" charset="0"/>
              </a:rPr>
              <a:t>. ,</a:t>
            </a:r>
            <a:r>
              <a:rPr lang="en-US" sz="8000" b="1" dirty="0" err="1" smtClean="0">
                <a:latin typeface="Bamini" panose="020B0603050302020204" pitchFamily="34" charset="0"/>
              </a:rPr>
              <a:t>ilr;nrhy</a:t>
            </a:r>
            <a:r>
              <a:rPr lang="en-US" sz="8000" b="1" dirty="0" smtClean="0">
                <a:latin typeface="Bamini" panose="020B0603050302020204" pitchFamily="34" charset="0"/>
              </a:rPr>
              <a:t>; </a:t>
            </a:r>
            <a:r>
              <a:rPr lang="en-US" sz="8000" b="1" dirty="0" err="1" smtClean="0">
                <a:latin typeface="Bamini" panose="020B0603050302020204" pitchFamily="34" charset="0"/>
              </a:rPr>
              <a:t>vd;gJ</a:t>
            </a:r>
            <a:r>
              <a:rPr lang="en-US" sz="8000" b="1" dirty="0" smtClean="0">
                <a:latin typeface="Bamini" panose="020B0603050302020204" pitchFamily="34" charset="0"/>
              </a:rPr>
              <a:t> </a:t>
            </a:r>
            <a:r>
              <a:rPr lang="en-US" sz="8000" b="1" dirty="0" err="1" smtClean="0">
                <a:latin typeface="Bamini" panose="020B0603050302020204" pitchFamily="34" charset="0"/>
              </a:rPr>
              <a:t>fhuzg;ngah</a:t>
            </a:r>
            <a:r>
              <a:rPr lang="en-US" sz="8000" b="1" dirty="0" smtClean="0">
                <a:latin typeface="Bamini" panose="020B0603050302020204" pitchFamily="34" charset="0"/>
              </a:rPr>
              <a:t>;. 1;. </a:t>
            </a:r>
            <a:r>
              <a:rPr lang="en-US" sz="8000" b="1" dirty="0" err="1" smtClean="0">
                <a:latin typeface="Bamini" panose="020B0603050302020204" pitchFamily="34" charset="0"/>
              </a:rPr>
              <a:t>Kd;Dk</a:t>
            </a:r>
            <a:r>
              <a:rPr lang="en-US" sz="8000" b="1" dirty="0" smtClean="0">
                <a:latin typeface="Bamini" panose="020B0603050302020204" pitchFamily="34" charset="0"/>
              </a:rPr>
              <a:t>; </a:t>
            </a:r>
            <a:r>
              <a:rPr lang="en-US" sz="8000" b="1" dirty="0" err="1" smtClean="0">
                <a:latin typeface="Bamini" panose="020B0603050302020204" pitchFamily="34" charset="0"/>
              </a:rPr>
              <a:t>gpd;Dk</a:t>
            </a:r>
            <a:r>
              <a:rPr lang="en-US" sz="8000" b="1" dirty="0" smtClean="0">
                <a:latin typeface="Bamini" panose="020B0603050302020204" pitchFamily="34" charset="0"/>
              </a:rPr>
              <a:t>; </a:t>
            </a:r>
            <a:r>
              <a:rPr lang="en-US" sz="8000" b="1" dirty="0" err="1" smtClean="0">
                <a:latin typeface="Bamini" panose="020B0603050302020204" pitchFamily="34" charset="0"/>
              </a:rPr>
              <a:t>epw;FkhapDk</a:t>
            </a:r>
            <a:r>
              <a:rPr lang="en-US" sz="8000" b="1" dirty="0" smtClean="0">
                <a:latin typeface="Bamini" panose="020B0603050302020204" pitchFamily="34" charset="0"/>
              </a:rPr>
              <a:t>; </a:t>
            </a:r>
            <a:r>
              <a:rPr lang="en-US" sz="8000" b="1" dirty="0" err="1" smtClean="0">
                <a:latin typeface="Bamini" panose="020B0603050302020204" pitchFamily="34" charset="0"/>
              </a:rPr>
              <a:t>ngUk;ghYk</a:t>
            </a:r>
            <a:r>
              <a:rPr lang="en-US" sz="8000" b="1" dirty="0" smtClean="0">
                <a:latin typeface="Bamini" panose="020B0603050302020204" pitchFamily="34" charset="0"/>
              </a:rPr>
              <a:t>; ,</a:t>
            </a:r>
            <a:r>
              <a:rPr lang="en-US" sz="8000" b="1" dirty="0" err="1" smtClean="0">
                <a:latin typeface="Bamini" panose="020B0603050302020204" pitchFamily="34" charset="0"/>
              </a:rPr>
              <a:t>ilapy</a:t>
            </a:r>
            <a:r>
              <a:rPr lang="en-US" sz="8000" b="1" dirty="0" smtClean="0">
                <a:latin typeface="Bamini" panose="020B0603050302020204" pitchFamily="34" charset="0"/>
              </a:rPr>
              <a:t>; </a:t>
            </a:r>
            <a:r>
              <a:rPr lang="en-US" sz="8000" b="1" dirty="0" err="1" smtClean="0">
                <a:latin typeface="Bamini" panose="020B0603050302020204" pitchFamily="34" charset="0"/>
              </a:rPr>
              <a:t>epw;wypd</a:t>
            </a:r>
            <a:r>
              <a:rPr lang="en-US" sz="8000" b="1" dirty="0" smtClean="0">
                <a:latin typeface="Bamini" panose="020B0603050302020204" pitchFamily="34" charset="0"/>
              </a:rPr>
              <a:t>; ,</a:t>
            </a:r>
            <a:r>
              <a:rPr lang="en-US" sz="8000" b="1" dirty="0" err="1" smtClean="0">
                <a:latin typeface="Bamini" panose="020B0603050302020204" pitchFamily="34" charset="0"/>
              </a:rPr>
              <a:t>ilr;nrhy</a:t>
            </a:r>
            <a:r>
              <a:rPr lang="en-US" sz="8000" b="1" dirty="0" smtClean="0">
                <a:latin typeface="Bamini" panose="020B0603050302020204" pitchFamily="34" charset="0"/>
              </a:rPr>
              <a:t>; </a:t>
            </a:r>
            <a:r>
              <a:rPr lang="en-US" sz="8000" b="1" dirty="0" err="1" smtClean="0">
                <a:latin typeface="Bamini" panose="020B0603050302020204" pitchFamily="34" charset="0"/>
              </a:rPr>
              <a:t>Mapw;W</a:t>
            </a:r>
            <a:r>
              <a:rPr lang="en-US" sz="8000" b="1" dirty="0" smtClean="0">
                <a:latin typeface="Bamini" panose="020B0603050302020204" pitchFamily="34" charset="0"/>
              </a:rPr>
              <a:t> </a:t>
            </a:r>
            <a:r>
              <a:rPr lang="en-US" sz="8000" b="1" dirty="0" err="1" smtClean="0">
                <a:latin typeface="Bamini" panose="020B0603050302020204" pitchFamily="34" charset="0"/>
              </a:rPr>
              <a:t>vd;gJ</a:t>
            </a:r>
            <a:r>
              <a:rPr lang="en-US" sz="8000" b="1" dirty="0" smtClean="0">
                <a:latin typeface="Bamini" panose="020B0603050302020204" pitchFamily="34" charset="0"/>
              </a:rPr>
              <a:t> </a:t>
            </a:r>
            <a:r>
              <a:rPr lang="en-US" sz="8000" b="1" dirty="0" err="1" smtClean="0">
                <a:latin typeface="Bamini" panose="020B0603050302020204" pitchFamily="34" charset="0"/>
              </a:rPr>
              <a:t>Nrdhtiuah</a:t>
            </a:r>
            <a:r>
              <a:rPr lang="en-US" sz="8000" b="1" dirty="0" smtClean="0">
                <a:latin typeface="Bamini" panose="020B0603050302020204" pitchFamily="34" charset="0"/>
              </a:rPr>
              <a:t>; </a:t>
            </a:r>
            <a:r>
              <a:rPr lang="en-US" sz="8000" b="1" dirty="0" err="1" smtClean="0">
                <a:latin typeface="Bamini" panose="020B0603050302020204" pitchFamily="34" charset="0"/>
              </a:rPr>
              <a:t>fUj;J</a:t>
            </a:r>
            <a:r>
              <a:rPr lang="en-US" sz="8000" b="1" dirty="0" smtClean="0">
                <a:latin typeface="Bamini" panose="020B0603050302020204" pitchFamily="34" charset="0"/>
              </a:rPr>
              <a:t>. 2. </a:t>
            </a:r>
            <a:r>
              <a:rPr lang="en-US" sz="8000" b="1" dirty="0" err="1" smtClean="0">
                <a:latin typeface="Bamini" panose="020B0603050302020204" pitchFamily="34" charset="0"/>
              </a:rPr>
              <a:t>jdpj;J</a:t>
            </a:r>
            <a:r>
              <a:rPr lang="en-US" sz="8000" b="1" dirty="0" smtClean="0">
                <a:latin typeface="Bamini" panose="020B0603050302020204" pitchFamily="34" charset="0"/>
              </a:rPr>
              <a:t> ,</a:t>
            </a:r>
            <a:r>
              <a:rPr lang="en-US" sz="8000" b="1" dirty="0" err="1" smtClean="0">
                <a:latin typeface="Bamini" panose="020B0603050302020204" pitchFamily="34" charset="0"/>
              </a:rPr>
              <a:t>aq;Fk</a:t>
            </a:r>
            <a:r>
              <a:rPr lang="en-US" sz="8000" b="1" dirty="0" smtClean="0">
                <a:latin typeface="Bamini" panose="020B0603050302020204" pitchFamily="34" charset="0"/>
              </a:rPr>
              <a:t>; </a:t>
            </a:r>
            <a:r>
              <a:rPr lang="en-US" sz="8000" b="1" dirty="0" err="1" smtClean="0">
                <a:latin typeface="Bamini" panose="020B0603050302020204" pitchFamily="34" charset="0"/>
              </a:rPr>
              <a:t>jd;ikapd;wpg</a:t>
            </a:r>
            <a:r>
              <a:rPr lang="en-US" sz="8000" b="1" dirty="0" smtClean="0">
                <a:latin typeface="Bamini" panose="020B0603050302020204" pitchFamily="34" charset="0"/>
              </a:rPr>
              <a:t>; </a:t>
            </a:r>
            <a:r>
              <a:rPr lang="en-US" sz="8000" b="1" dirty="0" err="1" smtClean="0">
                <a:latin typeface="Bamini" panose="020B0603050302020204" pitchFamily="34" charset="0"/>
              </a:rPr>
              <a:t>ngah</a:t>
            </a:r>
            <a:r>
              <a:rPr lang="en-US" sz="8000" b="1" dirty="0" smtClean="0">
                <a:latin typeface="Bamini" panose="020B0603050302020204" pitchFamily="34" charset="0"/>
              </a:rPr>
              <a:t>; </a:t>
            </a:r>
            <a:r>
              <a:rPr lang="en-US" sz="8000" b="1" dirty="0" err="1" smtClean="0">
                <a:latin typeface="Bamini" panose="020B0603050302020204" pitchFamily="34" charset="0"/>
              </a:rPr>
              <a:t>tpidfis</a:t>
            </a:r>
            <a:r>
              <a:rPr lang="en-US" sz="8000" b="1" dirty="0" smtClean="0">
                <a:latin typeface="Bamini" panose="020B0603050302020204" pitchFamily="34" charset="0"/>
              </a:rPr>
              <a:t> ,</a:t>
            </a:r>
            <a:r>
              <a:rPr lang="en-US" sz="8000" b="1" dirty="0" err="1" smtClean="0">
                <a:latin typeface="Bamini" panose="020B0603050302020204" pitchFamily="34" charset="0"/>
              </a:rPr>
              <a:t>lkhff</a:t>
            </a:r>
            <a:r>
              <a:rPr lang="en-US" sz="8000" b="1" dirty="0" smtClean="0">
                <a:latin typeface="Bamini" panose="020B0603050302020204" pitchFamily="34" charset="0"/>
              </a:rPr>
              <a:t>; </a:t>
            </a:r>
            <a:r>
              <a:rPr lang="en-US" sz="8000" b="1" dirty="0" err="1" smtClean="0">
                <a:latin typeface="Bamini" panose="020B0603050302020204" pitchFamily="34" charset="0"/>
              </a:rPr>
              <a:t>nfhz;L</a:t>
            </a:r>
            <a:r>
              <a:rPr lang="en-US" sz="8000" b="1" dirty="0" smtClean="0">
                <a:latin typeface="Bamini" panose="020B0603050302020204" pitchFamily="34" charset="0"/>
              </a:rPr>
              <a:t> </a:t>
            </a:r>
            <a:r>
              <a:rPr lang="en-US" sz="8000" b="1" dirty="0" err="1" smtClean="0">
                <a:latin typeface="Bamini" panose="020B0603050302020204" pitchFamily="34" charset="0"/>
              </a:rPr>
              <a:t>elg;gjhy</a:t>
            </a:r>
            <a:r>
              <a:rPr lang="en-US" sz="8000" b="1" dirty="0" smtClean="0">
                <a:latin typeface="Bamini" panose="020B0603050302020204" pitchFamily="34" charset="0"/>
              </a:rPr>
              <a:t>; ,</a:t>
            </a:r>
            <a:r>
              <a:rPr lang="en-US" sz="8000" b="1" dirty="0" err="1" smtClean="0">
                <a:latin typeface="Bamini" panose="020B0603050302020204" pitchFamily="34" charset="0"/>
              </a:rPr>
              <a:t>ilr;nrhy</a:t>
            </a:r>
            <a:r>
              <a:rPr lang="en-US" sz="8000" b="1" dirty="0" smtClean="0">
                <a:latin typeface="Bamini" panose="020B0603050302020204" pitchFamily="34" charset="0"/>
              </a:rPr>
              <a:t>; </a:t>
            </a:r>
            <a:r>
              <a:rPr lang="en-US" sz="8000" b="1" dirty="0" err="1" smtClean="0">
                <a:latin typeface="Bamini" panose="020B0603050302020204" pitchFamily="34" charset="0"/>
              </a:rPr>
              <a:t>vd;fpwhh</a:t>
            </a:r>
            <a:r>
              <a:rPr lang="en-US" sz="8000" b="1" dirty="0" smtClean="0">
                <a:latin typeface="Bamini" panose="020B0603050302020204" pitchFamily="34" charset="0"/>
              </a:rPr>
              <a:t>; </a:t>
            </a:r>
            <a:r>
              <a:rPr lang="en-US" sz="8000" b="1" dirty="0" err="1" smtClean="0">
                <a:latin typeface="Bamini" panose="020B0603050302020204" pitchFamily="34" charset="0"/>
              </a:rPr>
              <a:t>nja;tr;rpiyahh</a:t>
            </a:r>
            <a:r>
              <a:rPr lang="en-US" sz="8000" b="1" dirty="0" smtClean="0">
                <a:latin typeface="Bamini" panose="020B0603050302020204" pitchFamily="34" charset="0"/>
              </a:rPr>
              <a:t>;. 3. </a:t>
            </a:r>
            <a:r>
              <a:rPr lang="en-US" sz="8000" b="1" dirty="0" err="1" smtClean="0">
                <a:latin typeface="Bamini" panose="020B0603050302020204" pitchFamily="34" charset="0"/>
              </a:rPr>
              <a:t>ngah;r;nrhy;Yk</a:t>
            </a:r>
            <a:r>
              <a:rPr lang="en-US" sz="8000" b="1" dirty="0" smtClean="0">
                <a:latin typeface="Bamini" panose="020B0603050302020204" pitchFamily="34" charset="0"/>
              </a:rPr>
              <a:t>; </a:t>
            </a:r>
            <a:r>
              <a:rPr lang="en-US" sz="8000" b="1" dirty="0" err="1" smtClean="0">
                <a:latin typeface="Bamini" panose="020B0603050302020204" pitchFamily="34" charset="0"/>
              </a:rPr>
              <a:t>MfhJ</a:t>
            </a:r>
            <a:r>
              <a:rPr lang="en-US" sz="8000" b="1" dirty="0" smtClean="0">
                <a:latin typeface="Bamini" panose="020B0603050302020204" pitchFamily="34" charset="0"/>
              </a:rPr>
              <a:t> </a:t>
            </a:r>
            <a:r>
              <a:rPr lang="en-US" sz="8000" b="1" dirty="0" err="1" smtClean="0">
                <a:latin typeface="Bamini" panose="020B0603050302020204" pitchFamily="34" charset="0"/>
              </a:rPr>
              <a:t>epw;wypd</a:t>
            </a:r>
            <a:r>
              <a:rPr lang="en-US" sz="8000" b="1" dirty="0" smtClean="0">
                <a:latin typeface="Bamini" panose="020B0603050302020204" pitchFamily="34" charset="0"/>
              </a:rPr>
              <a:t>; ,</a:t>
            </a:r>
            <a:r>
              <a:rPr lang="en-US" sz="8000" b="1" dirty="0" err="1" smtClean="0">
                <a:latin typeface="Bamini" panose="020B0603050302020204" pitchFamily="34" charset="0"/>
              </a:rPr>
              <a:t>ilr;nrhy</a:t>
            </a:r>
            <a:r>
              <a:rPr lang="en-US" sz="8000" b="1" dirty="0" smtClean="0">
                <a:latin typeface="Bamini" panose="020B0603050302020204" pitchFamily="34" charset="0"/>
              </a:rPr>
              <a:t>; </a:t>
            </a:r>
            <a:r>
              <a:rPr lang="en-US" sz="8000" b="1" dirty="0" err="1" smtClean="0">
                <a:latin typeface="Bamini" panose="020B0603050302020204" pitchFamily="34" charset="0"/>
              </a:rPr>
              <a:t>Mapw;W</a:t>
            </a:r>
            <a:r>
              <a:rPr lang="en-US" sz="8000" b="1" dirty="0" smtClean="0">
                <a:latin typeface="Bamini" panose="020B0603050302020204" pitchFamily="34" charset="0"/>
              </a:rPr>
              <a:t> </a:t>
            </a:r>
            <a:r>
              <a:rPr lang="en-US" sz="8000" b="1" dirty="0" err="1" smtClean="0">
                <a:latin typeface="Bamini" panose="020B0603050302020204" pitchFamily="34" charset="0"/>
              </a:rPr>
              <a:t>vd;W</a:t>
            </a:r>
            <a:r>
              <a:rPr lang="en-US" sz="8000" b="1" dirty="0" smtClean="0">
                <a:latin typeface="Bamini" panose="020B0603050302020204" pitchFamily="34" charset="0"/>
              </a:rPr>
              <a:t> </a:t>
            </a:r>
            <a:r>
              <a:rPr lang="en-US" sz="8000" b="1" dirty="0" err="1" smtClean="0">
                <a:latin typeface="Bamini" panose="020B0603050302020204" pitchFamily="34" charset="0"/>
              </a:rPr>
              <a:t>tpsf;fk</a:t>
            </a:r>
            <a:r>
              <a:rPr lang="en-US" sz="8000" b="1" dirty="0" smtClean="0">
                <a:latin typeface="Bamini" panose="020B0603050302020204" pitchFamily="34" charset="0"/>
              </a:rPr>
              <a:t>; </a:t>
            </a:r>
            <a:r>
              <a:rPr lang="en-US" sz="8000" b="1" dirty="0" err="1" smtClean="0">
                <a:latin typeface="Bamini" panose="020B0603050302020204" pitchFamily="34" charset="0"/>
              </a:rPr>
              <a:t>jUfpwhh</a:t>
            </a:r>
            <a:r>
              <a:rPr lang="en-US" sz="8000" b="1" dirty="0" smtClean="0">
                <a:latin typeface="Bamini" panose="020B0603050302020204" pitchFamily="34" charset="0"/>
              </a:rPr>
              <a:t>; </a:t>
            </a:r>
            <a:r>
              <a:rPr lang="en-US" sz="8000" b="1" dirty="0" err="1" smtClean="0">
                <a:latin typeface="Bamini" panose="020B0603050302020204" pitchFamily="34" charset="0"/>
              </a:rPr>
              <a:t>rq;fu</a:t>
            </a:r>
            <a:r>
              <a:rPr lang="en-US" sz="8000" b="1" dirty="0" smtClean="0">
                <a:latin typeface="Bamini" panose="020B0603050302020204" pitchFamily="34" charset="0"/>
              </a:rPr>
              <a:t> </a:t>
            </a:r>
            <a:r>
              <a:rPr lang="en-US" sz="8000" b="1" dirty="0" err="1" smtClean="0">
                <a:latin typeface="Bamini" panose="020B0603050302020204" pitchFamily="34" charset="0"/>
              </a:rPr>
              <a:t>ekr;rpthah</a:t>
            </a:r>
            <a:r>
              <a:rPr lang="en-US" sz="8000" b="1" dirty="0" smtClean="0">
                <a:latin typeface="Bamini" panose="020B0603050302020204" pitchFamily="34" charset="0"/>
              </a:rPr>
              <a:t>;. ,</a:t>
            </a:r>
            <a:r>
              <a:rPr lang="en-US" sz="8000" b="1" dirty="0" err="1" smtClean="0">
                <a:latin typeface="Bamini" panose="020B0603050302020204" pitchFamily="34" charset="0"/>
              </a:rPr>
              <a:t>t;tpay</a:t>
            </a:r>
            <a:r>
              <a:rPr lang="en-US" sz="8000" b="1" dirty="0" smtClean="0">
                <a:latin typeface="Bamini" panose="020B0603050302020204" pitchFamily="34" charset="0"/>
              </a:rPr>
              <a:t>; 22 E}</a:t>
            </a:r>
            <a:r>
              <a:rPr lang="en-US" sz="8000" b="1" dirty="0" err="1" smtClean="0">
                <a:latin typeface="Bamini" panose="020B0603050302020204" pitchFamily="34" charset="0"/>
              </a:rPr>
              <a:t>w;ghf;fis</a:t>
            </a:r>
            <a:r>
              <a:rPr lang="en-US" sz="8000" b="1" dirty="0" smtClean="0">
                <a:latin typeface="Bamini" panose="020B0603050302020204" pitchFamily="34" charset="0"/>
              </a:rPr>
              <a:t> </a:t>
            </a:r>
            <a:r>
              <a:rPr lang="en-US" sz="8000" b="1" dirty="0" err="1" smtClean="0">
                <a:latin typeface="Bamini" panose="020B0603050302020204" pitchFamily="34" charset="0"/>
              </a:rPr>
              <a:t>nfhz;lJ</a:t>
            </a:r>
            <a:r>
              <a:rPr lang="en-US" sz="8000" b="1" dirty="0" smtClean="0">
                <a:latin typeface="Bamini" panose="020B0603050302020204" pitchFamily="34" charset="0"/>
              </a:rPr>
              <a:t>.</a:t>
            </a:r>
          </a:p>
          <a:p>
            <a:endParaRPr lang="en-US" sz="8000" b="1" dirty="0" smtClean="0">
              <a:latin typeface="Bamini" panose="020B0603050302020204" pitchFamily="34" charset="0"/>
            </a:endParaRPr>
          </a:p>
          <a:p>
            <a:pPr marL="0" indent="0" algn="ctr">
              <a:buNone/>
            </a:pPr>
            <a:r>
              <a:rPr lang="en-US" sz="7600" b="1" dirty="0" smtClean="0">
                <a:latin typeface="Bamini" panose="020B0603050302020204" pitchFamily="34" charset="0"/>
              </a:rPr>
              <a:t> 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“ </a:t>
            </a: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Ntw;Wik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 </a:t>
            </a: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tpid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 </a:t>
            </a: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rh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 </a:t>
            </a: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hpia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 </a:t>
            </a: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xg;G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 </a:t>
            </a: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cUGfs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; </a:t>
            </a:r>
          </a:p>
          <a:p>
            <a:pPr marL="0" indent="0" algn="ctr">
              <a:buNone/>
            </a:pP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jj;jk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; </a:t>
            </a: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nghUs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 ,</a:t>
            </a: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irepiw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 </a:t>
            </a: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mirepiy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  </a:t>
            </a:r>
          </a:p>
          <a:p>
            <a:pPr marL="0" indent="0" algn="ctr">
              <a:buNone/>
            </a:pP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Fwpg;G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 </a:t>
            </a: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vd;vz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; </a:t>
            </a: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gFjpapd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; </a:t>
            </a: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jdpj;J,ay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; ,</a:t>
            </a: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d;wpg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;</a:t>
            </a:r>
          </a:p>
          <a:p>
            <a:pPr marL="0" indent="0" algn="ctr">
              <a:buNone/>
            </a:pP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ngahpDk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; </a:t>
            </a: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tpidapDk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; </a:t>
            </a: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gpd;Kd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; </a:t>
            </a: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Xhplj;J</a:t>
            </a:r>
            <a:endParaRPr lang="en-US" sz="7600" b="1" dirty="0" smtClean="0">
              <a:solidFill>
                <a:srgbClr val="002060"/>
              </a:solidFill>
              <a:latin typeface="Bamini" panose="020B0603050302020204" pitchFamily="34" charset="0"/>
            </a:endParaRPr>
          </a:p>
          <a:p>
            <a:pPr marL="0" indent="0" algn="ctr">
              <a:buNone/>
            </a:pP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Xd;Wk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; </a:t>
            </a: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gyTk;te;J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 </a:t>
            </a: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xd;WtJ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 ,</a:t>
            </a:r>
            <a:r>
              <a:rPr lang="en-US" sz="7600" b="1" dirty="0" err="1" smtClean="0">
                <a:solidFill>
                  <a:srgbClr val="002060"/>
                </a:solidFill>
                <a:latin typeface="Bamini" panose="020B0603050302020204" pitchFamily="34" charset="0"/>
              </a:rPr>
              <a:t>ilr;nrhy</a:t>
            </a: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;.”  </a:t>
            </a:r>
          </a:p>
          <a:p>
            <a:pPr marL="0" indent="0" algn="ctr">
              <a:buNone/>
            </a:pPr>
            <a:r>
              <a:rPr lang="en-US" sz="7600" b="1" dirty="0" smtClean="0">
                <a:solidFill>
                  <a:srgbClr val="002060"/>
                </a:solidFill>
                <a:latin typeface="Bamini" panose="020B0603050302020204" pitchFamily="34" charset="0"/>
              </a:rPr>
              <a:t>    </a:t>
            </a:r>
            <a:endParaRPr lang="en-US" sz="7600" b="1" dirty="0">
              <a:solidFill>
                <a:srgbClr val="002060"/>
              </a:solidFill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137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amini" panose="020B0603050302020204" pitchFamily="34" charset="0"/>
              </a:rPr>
              <a:t>5. </a:t>
            </a:r>
            <a:r>
              <a:rPr lang="en-US" b="1" dirty="0" err="1" smtClean="0">
                <a:latin typeface="Bamini" panose="020B0603050302020204" pitchFamily="34" charset="0"/>
              </a:rPr>
              <a:t>chpapay</a:t>
            </a:r>
            <a:r>
              <a:rPr lang="en-US" b="1" dirty="0" smtClean="0">
                <a:latin typeface="Bamini" panose="020B0603050302020204" pitchFamily="34" charset="0"/>
              </a:rPr>
              <a:t>; </a:t>
            </a:r>
            <a:endParaRPr lang="en-US" b="1" dirty="0"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46985"/>
            <a:ext cx="8825659" cy="4005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ehy;tifr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nrhw;fSs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nra;ASf;F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kl;LNk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chpik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G+z;L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tUtJ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chpr;nrhy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MFk</a:t>
            </a:r>
            <a:r>
              <a:rPr lang="en-US" sz="2000" b="1" dirty="0" smtClean="0">
                <a:latin typeface="Bamini" panose="020B0603050302020204" pitchFamily="34" charset="0"/>
              </a:rPr>
              <a:t>;. </a:t>
            </a:r>
            <a:r>
              <a:rPr lang="en-US" sz="2000" b="1" dirty="0" err="1" smtClean="0">
                <a:latin typeface="Bamini" panose="020B0603050302020204" pitchFamily="34" charset="0"/>
              </a:rPr>
              <a:t>ngah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tpidr;nrhw;fspd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gz;ig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czh;j;jp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mtw;wpf;F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chpik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G+z;L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epw;gjhy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chpr;nrhy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vd;W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jhNk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chpad</a:t>
            </a:r>
            <a:r>
              <a:rPr lang="en-US" sz="2000" b="1" dirty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Mjypd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chpr;nrhy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vd;Dk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ngah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ngw;wJ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vd;gh</a:t>
            </a:r>
            <a:r>
              <a:rPr lang="en-US" sz="2000" b="1" dirty="0" smtClean="0">
                <a:latin typeface="Bamini" panose="020B0603050302020204" pitchFamily="34" charset="0"/>
              </a:rPr>
              <a:t>;. </a:t>
            </a:r>
            <a:r>
              <a:rPr lang="en-US" sz="2000" b="1" dirty="0" err="1" smtClean="0">
                <a:latin typeface="Bamini" panose="020B0603050302020204" pitchFamily="34" charset="0"/>
              </a:rPr>
              <a:t>mt;chpr;nrhy;ypd</a:t>
            </a:r>
            <a:r>
              <a:rPr lang="en-US" sz="2000" b="1" dirty="0" smtClean="0">
                <a:latin typeface="Bamini" panose="020B0603050302020204" pitchFamily="34" charset="0"/>
              </a:rPr>
              <a:t>; ,</a:t>
            </a:r>
            <a:r>
              <a:rPr lang="en-US" sz="2000" b="1" dirty="0" err="1" smtClean="0">
                <a:latin typeface="Bamini" panose="020B0603050302020204" pitchFamily="34" charset="0"/>
              </a:rPr>
              <a:t>yf;fzj;ijf</a:t>
            </a:r>
            <a:r>
              <a:rPr lang="en-US" sz="2000" b="1" dirty="0" smtClean="0">
                <a:latin typeface="Bamini" panose="020B0603050302020204" pitchFamily="34" charset="0"/>
              </a:rPr>
              <a:t>; $</a:t>
            </a:r>
            <a:r>
              <a:rPr lang="en-US" sz="2000" b="1" dirty="0" err="1" smtClean="0">
                <a:latin typeface="Bamini" panose="020B0603050302020204" pitchFamily="34" charset="0"/>
              </a:rPr>
              <a:t>Wk</a:t>
            </a:r>
            <a:r>
              <a:rPr lang="en-US" sz="2000" b="1" dirty="0" smtClean="0">
                <a:latin typeface="Bamini" panose="020B0603050302020204" pitchFamily="34" charset="0"/>
              </a:rPr>
              <a:t>; ,</a:t>
            </a:r>
            <a:r>
              <a:rPr lang="en-US" sz="2000" b="1" dirty="0" err="1" smtClean="0">
                <a:latin typeface="Bamini" panose="020B0603050302020204" pitchFamily="34" charset="0"/>
              </a:rPr>
              <a:t>t;tpay</a:t>
            </a:r>
            <a:r>
              <a:rPr lang="en-US" sz="2000" b="1" dirty="0" smtClean="0">
                <a:latin typeface="Bamini" panose="020B0603050302020204" pitchFamily="34" charset="0"/>
              </a:rPr>
              <a:t>; 21 E}</a:t>
            </a:r>
            <a:r>
              <a:rPr lang="en-US" sz="2000" b="1" dirty="0" err="1" smtClean="0">
                <a:latin typeface="Bamini" panose="020B0603050302020204" pitchFamily="34" charset="0"/>
              </a:rPr>
              <a:t>w;ghf;fisf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nfhz;lJ</a:t>
            </a:r>
            <a:r>
              <a:rPr lang="en-US" sz="2000" b="1" dirty="0" smtClean="0">
                <a:latin typeface="Bamini" panose="020B06030503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chpr;nrhy;ypd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nghJtpyf;fzk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;: 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Bamini" panose="020B060305030202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             </a:t>
            </a:r>
            <a:r>
              <a:rPr lang="en-US" sz="2500" b="1" dirty="0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“</a:t>
            </a:r>
            <a:r>
              <a:rPr lang="en-US" sz="2500" b="1" dirty="0" err="1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gy;tifg</a:t>
            </a:r>
            <a:r>
              <a:rPr lang="en-US" sz="2500" b="1" dirty="0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gz;Gk</a:t>
            </a:r>
            <a:r>
              <a:rPr lang="en-US" sz="2500" b="1" dirty="0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gfh;ngah</a:t>
            </a:r>
            <a:r>
              <a:rPr lang="en-US" sz="2500" b="1" dirty="0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Mfp</a:t>
            </a:r>
            <a:endParaRPr lang="en-US" sz="2500" b="1" dirty="0" smtClean="0">
              <a:solidFill>
                <a:schemeClr val="accent5">
                  <a:lumMod val="75000"/>
                </a:schemeClr>
              </a:solidFill>
              <a:latin typeface="Bamini" panose="020B0603050302020204" pitchFamily="34" charset="0"/>
            </a:endParaRPr>
          </a:p>
          <a:p>
            <a:pPr marL="0" indent="0" algn="ctr">
              <a:buNone/>
            </a:pPr>
            <a:r>
              <a:rPr lang="en-US" sz="2500" b="1" dirty="0" err="1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xUFzk</a:t>
            </a:r>
            <a:r>
              <a:rPr lang="en-US" sz="2500" b="1" dirty="0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gyFzk</a:t>
            </a:r>
            <a:r>
              <a:rPr lang="en-US" sz="2500" b="1" dirty="0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jOtpg</a:t>
            </a:r>
            <a:r>
              <a:rPr lang="en-US" sz="2500" b="1" dirty="0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ngah;tpid</a:t>
            </a:r>
            <a:r>
              <a:rPr lang="en-US" sz="2500" b="1" dirty="0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2500" b="1" dirty="0" err="1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xUth</a:t>
            </a:r>
            <a:r>
              <a:rPr lang="en-US" sz="2500" b="1" dirty="0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; </a:t>
            </a:r>
            <a:r>
              <a:rPr lang="en-US" sz="2500" b="1" dirty="0" err="1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nra;Al;F</a:t>
            </a:r>
            <a:r>
              <a:rPr lang="en-US" sz="2500" b="1" dirty="0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chpad</a:t>
            </a:r>
            <a:r>
              <a:rPr lang="en-US" sz="2500" b="1" dirty="0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 </a:t>
            </a:r>
            <a:r>
              <a:rPr lang="en-US" sz="2500" b="1" dirty="0" err="1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chp;r;nrhy</a:t>
            </a:r>
            <a:r>
              <a:rPr lang="en-US" sz="2500" b="1" dirty="0" smtClean="0">
                <a:solidFill>
                  <a:schemeClr val="accent5">
                    <a:lumMod val="75000"/>
                  </a:schemeClr>
                </a:solidFill>
                <a:latin typeface="Bamini" panose="020B0603050302020204" pitchFamily="34" charset="0"/>
              </a:rPr>
              <a:t>;.”</a:t>
            </a:r>
          </a:p>
        </p:txBody>
      </p:sp>
    </p:spTree>
    <p:extLst>
      <p:ext uri="{BB962C8B-B14F-4D97-AF65-F5344CB8AC3E}">
        <p14:creationId xmlns:p14="http://schemas.microsoft.com/office/powerpoint/2010/main" val="3147933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mini" panose="020B0603050302020204" pitchFamily="34" charset="0"/>
              </a:rPr>
              <a:t>,U </a:t>
            </a:r>
            <a:r>
              <a:rPr lang="en-US" dirty="0" err="1" smtClean="0">
                <a:latin typeface="Bamini" panose="020B0603050302020204" pitchFamily="34" charset="0"/>
              </a:rPr>
              <a:t>jpizfs</a:t>
            </a:r>
            <a:r>
              <a:rPr lang="en-US" dirty="0" smtClean="0">
                <a:latin typeface="Bamini" panose="020B0603050302020204" pitchFamily="34" charset="0"/>
              </a:rPr>
              <a:t>;</a:t>
            </a:r>
            <a:endParaRPr lang="en-US" dirty="0">
              <a:latin typeface="Bamini" panose="020B06030503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latin typeface="Bamini" panose="020B0603050302020204" pitchFamily="34" charset="0"/>
              </a:rPr>
              <a:t>“ </a:t>
            </a:r>
            <a:r>
              <a:rPr lang="en-US" sz="2000" b="1" dirty="0" err="1" smtClean="0">
                <a:latin typeface="Bamini" panose="020B0603050302020204" pitchFamily="34" charset="0"/>
              </a:rPr>
              <a:t>kf;fs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Njth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eufh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cah;j;jpiz</a:t>
            </a:r>
            <a:endParaRPr lang="en-US" sz="2000" b="1" dirty="0" smtClean="0">
              <a:latin typeface="Bamini" panose="020B0603050302020204" pitchFamily="34" charset="0"/>
            </a:endParaRPr>
          </a:p>
          <a:p>
            <a:pPr marL="0" indent="0" algn="ctr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kw;Wcaph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cs;sTk</a:t>
            </a:r>
            <a:r>
              <a:rPr lang="en-US" sz="2000" b="1" dirty="0" smtClean="0">
                <a:latin typeface="Bamini" panose="020B0603050302020204" pitchFamily="34" charset="0"/>
              </a:rPr>
              <a:t>; ,</a:t>
            </a:r>
            <a:r>
              <a:rPr lang="en-US" sz="2000" b="1" dirty="0" err="1" smtClean="0">
                <a:latin typeface="Bamini" panose="020B0603050302020204" pitchFamily="34" charset="0"/>
              </a:rPr>
              <a:t>y;yTk</a:t>
            </a:r>
            <a:r>
              <a:rPr lang="en-US" sz="2000" b="1" dirty="0" smtClean="0">
                <a:latin typeface="Bamini" panose="020B0603050302020204" pitchFamily="34" charset="0"/>
              </a:rPr>
              <a:t>; m/</a:t>
            </a:r>
            <a:r>
              <a:rPr lang="en-US" sz="2000" b="1" dirty="0" err="1" smtClean="0">
                <a:latin typeface="Bamini" panose="020B0603050302020204" pitchFamily="34" charset="0"/>
              </a:rPr>
              <a:t>wpiz</a:t>
            </a:r>
            <a:r>
              <a:rPr lang="en-US" sz="2000" b="1" dirty="0" smtClean="0">
                <a:latin typeface="Bamini" panose="020B0603050302020204" pitchFamily="34" charset="0"/>
              </a:rPr>
              <a:t>.”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Bamini" panose="020B0603050302020204" pitchFamily="34" charset="0"/>
              </a:rPr>
              <a:t>tpsf;fk</a:t>
            </a:r>
            <a:r>
              <a:rPr lang="en-US" sz="2000" b="1" dirty="0" smtClean="0">
                <a:latin typeface="Bamini" panose="020B0603050302020204" pitchFamily="34" charset="0"/>
              </a:rPr>
              <a:t>;:</a:t>
            </a:r>
          </a:p>
          <a:p>
            <a:pPr marL="0" indent="0">
              <a:buNone/>
            </a:pPr>
            <a:r>
              <a:rPr lang="en-US" sz="2000" b="1" dirty="0">
                <a:latin typeface="Bamini" panose="020B0603050302020204" pitchFamily="34" charset="0"/>
              </a:rPr>
              <a:t> </a:t>
            </a:r>
            <a:r>
              <a:rPr lang="en-US" sz="2000" b="1" dirty="0" smtClean="0">
                <a:latin typeface="Bamini" panose="020B0603050302020204" pitchFamily="34" charset="0"/>
              </a:rPr>
              <a:t>    1. </a:t>
            </a:r>
            <a:r>
              <a:rPr lang="en-US" sz="2000" b="1" dirty="0" err="1" smtClean="0">
                <a:latin typeface="Bamini" panose="020B0603050302020204" pitchFamily="34" charset="0"/>
              </a:rPr>
              <a:t>kf;fSk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NjtUk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eufUk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cah;jpiz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Mth</a:t>
            </a:r>
            <a:r>
              <a:rPr lang="en-US" sz="2000" b="1" dirty="0" smtClean="0">
                <a:latin typeface="Bamini" panose="020B0603050302020204" pitchFamily="34" charset="0"/>
              </a:rPr>
              <a:t>;.  2. </a:t>
            </a:r>
            <a:r>
              <a:rPr lang="en-US" sz="2000" b="1" dirty="0" err="1" smtClean="0">
                <a:latin typeface="Bamini" panose="020B0603050302020204" pitchFamily="34" charset="0"/>
              </a:rPr>
              <a:t>mtiu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xope;j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tpyq;F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kuk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Nghd;w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capUs;s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nghUs;fSk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kiy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epyk</a:t>
            </a:r>
            <a:r>
              <a:rPr lang="en-US" sz="2000" b="1" dirty="0" smtClean="0">
                <a:latin typeface="Bamini" panose="020B0603050302020204" pitchFamily="34" charset="0"/>
              </a:rPr>
              <a:t>; </a:t>
            </a:r>
            <a:r>
              <a:rPr lang="en-US" sz="2000" b="1" dirty="0" err="1" smtClean="0">
                <a:latin typeface="Bamini" panose="020B0603050302020204" pitchFamily="34" charset="0"/>
              </a:rPr>
              <a:t>Nghd;w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capuw;w</a:t>
            </a:r>
            <a:r>
              <a:rPr lang="en-US" sz="2000" b="1" dirty="0" smtClean="0">
                <a:latin typeface="Bamini" panose="020B0603050302020204" pitchFamily="34" charset="0"/>
              </a:rPr>
              <a:t> </a:t>
            </a:r>
            <a:r>
              <a:rPr lang="en-US" sz="2000" b="1" dirty="0" err="1" smtClean="0">
                <a:latin typeface="Bamini" panose="020B0603050302020204" pitchFamily="34" charset="0"/>
              </a:rPr>
              <a:t>nghUs;fSk</a:t>
            </a:r>
            <a:r>
              <a:rPr lang="en-US" sz="2000" b="1" dirty="0" smtClean="0">
                <a:latin typeface="Bamini" panose="020B0603050302020204" pitchFamily="34" charset="0"/>
              </a:rPr>
              <a:t>; m/</a:t>
            </a:r>
            <a:r>
              <a:rPr lang="en-US" sz="2000" b="1" dirty="0" err="1" smtClean="0">
                <a:latin typeface="Bamini" panose="020B0603050302020204" pitchFamily="34" charset="0"/>
              </a:rPr>
              <a:t>wpizahk</a:t>
            </a:r>
            <a:r>
              <a:rPr lang="en-US" sz="2000" b="1" dirty="0" smtClean="0">
                <a:latin typeface="Bamini" panose="020B0603050302020204" pitchFamily="34" charset="0"/>
              </a:rPr>
              <a:t>;.</a:t>
            </a:r>
            <a:endParaRPr lang="en-US" sz="2000" b="1" dirty="0">
              <a:latin typeface="Bamini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805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EC70065-24C0-4B99-9F35-5E6786D5B316}" vid="{7E400966-623C-482E-9DE1-0B2D82E7B0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126</TotalTime>
  <Words>739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Bamini</vt:lpstr>
      <vt:lpstr>Century Gothic</vt:lpstr>
      <vt:lpstr>Times New Roman</vt:lpstr>
      <vt:lpstr>Wingdings 3</vt:lpstr>
      <vt:lpstr>Ion Boardroom</vt:lpstr>
      <vt:lpstr>`h[p fUj;j uhTj;jh; n`sjpah fy;Y}hp  ( jd;dhl;rp ) cj;jkghisak; - 625 533 Njdp khtl;lk;. ; </vt:lpstr>
      <vt:lpstr>gtze;jp Kdpthpd;       ed;D}y; - nrhy;yjpfhuk;          Kidth; r. jpUQhdrk;ge;jk;</vt:lpstr>
      <vt:lpstr>nghUslf;fk;</vt:lpstr>
      <vt:lpstr>1. ngahpay;</vt:lpstr>
      <vt:lpstr>2. tpidapay;</vt:lpstr>
      <vt:lpstr>3. nghJtpay;</vt:lpstr>
      <vt:lpstr>4. ,ilapay;</vt:lpstr>
      <vt:lpstr>5. chpapay; </vt:lpstr>
      <vt:lpstr>,U jpizfs;</vt:lpstr>
      <vt:lpstr>ghy;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`h[p fUj;j uhTj;jh; n`sjpah fy;Y}hp  ( jd;dhl;rp ) cj;jkghisak; - 625 533 Njdp khtl;lk;. ;</dc:title>
  <dc:creator>Mukil</dc:creator>
  <cp:lastModifiedBy>Mukil</cp:lastModifiedBy>
  <cp:revision>23</cp:revision>
  <dcterms:created xsi:type="dcterms:W3CDTF">2020-12-23T09:59:59Z</dcterms:created>
  <dcterms:modified xsi:type="dcterms:W3CDTF">2020-12-23T21:37:28Z</dcterms:modified>
</cp:coreProperties>
</file>