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A58B-9A7F-4D69-B8AB-57FAB95DA670}" type="datetimeFigureOut">
              <a:rPr lang="en-US" smtClean="0"/>
              <a:pPr/>
              <a:t>6/29/2021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000125"/>
            <a:ext cx="7772400" cy="1500188"/>
          </a:xfrm>
        </p:spPr>
        <p:txBody>
          <a:bodyPr/>
          <a:lstStyle/>
          <a:p>
            <a:r>
              <a:rPr lang="en-US" dirty="0" smtClean="0"/>
              <a:t>SUBJECT :PART I TAMIL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8596" y="2214554"/>
            <a:ext cx="8715404" cy="29956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,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ilf;fhy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 ,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yf;fpak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kw;Wk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Gjpd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 ,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yf;fpak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         				(</a:t>
            </a:r>
            <a:r>
              <a:rPr lang="en-US" b="1" dirty="0" smtClean="0">
                <a:latin typeface="Bamini" pitchFamily="34" charset="0"/>
              </a:rPr>
              <a:t>20</a:t>
            </a:r>
            <a:r>
              <a:rPr lang="en-US" b="1" dirty="0" smtClean="0">
                <a:solidFill>
                  <a:schemeClr val="tx1"/>
                </a:solidFill>
              </a:rPr>
              <a:t>UTAL21 )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		SUBJECT : 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nghUs;Nfhs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smtClean="0">
                <a:solidFill>
                  <a:schemeClr val="tx1"/>
                </a:solidFill>
              </a:rPr>
              <a:t>STAFF : M.BILAL </a:t>
            </a:r>
            <a:r>
              <a:rPr lang="en-US" sz="1600" b="1" dirty="0" err="1" smtClean="0">
                <a:solidFill>
                  <a:schemeClr val="tx1"/>
                </a:solidFill>
              </a:rPr>
              <a:t>M.A.,M.Phil.,NET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			ASSISTANT PROFESSOR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 					DEPARTEMENT OF TAMIL</a:t>
            </a:r>
          </a:p>
          <a:p>
            <a:pPr algn="r"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24" y="285728"/>
            <a:ext cx="7858180" cy="500066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                     </a:t>
            </a:r>
            <a:r>
              <a:rPr lang="en-US" sz="2000" b="1" dirty="0" err="1" smtClean="0">
                <a:latin typeface="Bamini" pitchFamily="34" charset="0"/>
              </a:rPr>
              <a:t>nghUs;Nfhs</a:t>
            </a:r>
            <a:r>
              <a:rPr lang="en-US" sz="2000" b="1" dirty="0" smtClean="0">
                <a:latin typeface="Bamini" pitchFamily="34" charset="0"/>
              </a:rPr>
              <a:t>;</a:t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1. </a:t>
            </a:r>
            <a:r>
              <a:rPr lang="en-US" sz="2000" b="1" dirty="0" err="1" smtClean="0">
                <a:latin typeface="Bamini" pitchFamily="34" charset="0"/>
              </a:rPr>
              <a:t>ahw;WePh;g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nghUs;Nfhs</a:t>
            </a:r>
            <a:r>
              <a:rPr lang="en-US" sz="2000" b="1" dirty="0" smtClean="0">
                <a:latin typeface="Bamini" pitchFamily="34" charset="0"/>
              </a:rPr>
              <a:t>;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      </a:t>
            </a:r>
            <a:r>
              <a:rPr lang="en-US" sz="2000" dirty="0" smtClean="0">
                <a:latin typeface="Bamini" pitchFamily="34" charset="0"/>
              </a:rPr>
              <a:t>‘</a:t>
            </a:r>
            <a:r>
              <a:rPr lang="en-US" sz="2000" b="1" dirty="0" err="1" smtClean="0">
                <a:latin typeface="Bamini" pitchFamily="34" charset="0"/>
              </a:rPr>
              <a:t>kw;iwa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Nehf;fhJ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mbNjhWk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thd;nghUs</a:t>
            </a:r>
            <a:r>
              <a:rPr lang="en-US" sz="2000" b="1" dirty="0" smtClean="0">
                <a:latin typeface="Bamini" pitchFamily="34" charset="0"/>
              </a:rPr>
              <a:t>;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      </a:t>
            </a:r>
            <a:r>
              <a:rPr lang="en-US" sz="2000" b="1" dirty="0" err="1" smtClean="0">
                <a:latin typeface="Bamini" pitchFamily="34" charset="0"/>
              </a:rPr>
              <a:t>mw;ww;W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xOFk</a:t>
            </a:r>
            <a:r>
              <a:rPr lang="en-US" sz="2000" b="1" dirty="0" smtClean="0">
                <a:latin typeface="Bamini" pitchFamily="34" charset="0"/>
              </a:rPr>
              <a:t>; m/J </a:t>
            </a:r>
            <a:r>
              <a:rPr lang="en-US" sz="2000" b="1" dirty="0" err="1" smtClean="0">
                <a:latin typeface="Bamini" pitchFamily="34" charset="0"/>
              </a:rPr>
              <a:t>ahw;Wg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GdNy</a:t>
            </a:r>
            <a:r>
              <a:rPr lang="en-US" sz="2000" b="1" dirty="0" smtClean="0">
                <a:latin typeface="Bamini" pitchFamily="34" charset="0"/>
              </a:rPr>
              <a:t>’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</a:t>
            </a:r>
            <a:r>
              <a:rPr lang="en-US" sz="2000" b="1" dirty="0" smtClean="0">
                <a:latin typeface="Bamini" pitchFamily="34" charset="0"/>
              </a:rPr>
              <a:t>,</a:t>
            </a:r>
            <a:r>
              <a:rPr lang="en-US" sz="2000" b="1" dirty="0" err="1" smtClean="0">
                <a:latin typeface="Bamini" pitchFamily="34" charset="0"/>
              </a:rPr>
              <a:t>ilawhJ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nry;Yk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Mw;WePiug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Nghyg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ghlypd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nrhw;fs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Kd;gpd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khwhJ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NeNu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nrd;W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nghUs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nfhs;Sjy</a:t>
            </a:r>
            <a:r>
              <a:rPr lang="en-US" sz="2000" b="1" dirty="0" smtClean="0">
                <a:latin typeface="Bamini" pitchFamily="34" charset="0"/>
              </a:rPr>
              <a:t>;.</a:t>
            </a:r>
            <a:br>
              <a:rPr lang="en-US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v-L      </a:t>
            </a:r>
            <a:r>
              <a:rPr lang="en-US" sz="2000" b="1" dirty="0" err="1" smtClean="0">
                <a:latin typeface="Bamini" pitchFamily="34" charset="0"/>
              </a:rPr>
              <a:t>nghwpthapy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Ie;jtpj;jhd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ngha;jPh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xOf;f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      </a:t>
            </a:r>
            <a:r>
              <a:rPr lang="en-US" sz="2000" b="1" dirty="0" err="1" smtClean="0">
                <a:latin typeface="Bamini" pitchFamily="34" charset="0"/>
              </a:rPr>
              <a:t>newpepd;whh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ePLtho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thh</a:t>
            </a:r>
            <a:r>
              <a:rPr lang="en-US" sz="2000" b="1" dirty="0" smtClean="0">
                <a:latin typeface="Bamini" pitchFamily="34" charset="0"/>
              </a:rPr>
              <a:t>;.</a:t>
            </a:r>
            <a:br>
              <a:rPr lang="en-US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</a:t>
            </a:r>
            <a:r>
              <a:rPr lang="en-US" sz="2000" b="1" dirty="0" err="1" smtClean="0">
                <a:latin typeface="Bamini" pitchFamily="34" charset="0"/>
              </a:rPr>
              <a:t>nka</a:t>
            </a:r>
            <a:r>
              <a:rPr lang="en-US" sz="2000" b="1" dirty="0" smtClean="0">
                <a:latin typeface="Bamini" pitchFamily="34" charset="0"/>
              </a:rPr>
              <a:t>;&gt;</a:t>
            </a:r>
            <a:r>
              <a:rPr lang="en-US" sz="2000" b="1" dirty="0" err="1" smtClean="0">
                <a:latin typeface="Bamini" pitchFamily="34" charset="0"/>
              </a:rPr>
              <a:t>tha</a:t>
            </a:r>
            <a:r>
              <a:rPr lang="en-US" sz="2000" b="1" dirty="0" smtClean="0">
                <a:latin typeface="Bamini" pitchFamily="34" charset="0"/>
              </a:rPr>
              <a:t>;&gt;</a:t>
            </a:r>
            <a:r>
              <a:rPr lang="en-US" sz="2000" b="1" dirty="0" err="1" smtClean="0">
                <a:latin typeface="Bamini" pitchFamily="34" charset="0"/>
              </a:rPr>
              <a:t>fz</a:t>
            </a:r>
            <a:r>
              <a:rPr lang="en-US" sz="2000" b="1" dirty="0" smtClean="0">
                <a:latin typeface="Bamini" pitchFamily="34" charset="0"/>
              </a:rPr>
              <a:t>;&gt;%</a:t>
            </a:r>
            <a:r>
              <a:rPr lang="en-US" sz="2000" b="1" dirty="0" err="1" smtClean="0">
                <a:latin typeface="Bamini" pitchFamily="34" charset="0"/>
              </a:rPr>
              <a:t>f;F</a:t>
            </a:r>
            <a:r>
              <a:rPr lang="en-US" sz="2000" b="1" dirty="0" smtClean="0">
                <a:latin typeface="Bamini" pitchFamily="34" charset="0"/>
              </a:rPr>
              <a:t>&gt;</a:t>
            </a:r>
            <a:r>
              <a:rPr lang="en-US" sz="2000" b="1" dirty="0" err="1" smtClean="0">
                <a:latin typeface="Bamini" pitchFamily="34" charset="0"/>
              </a:rPr>
              <a:t>nrtp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vd;Dk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Ik;nghwpfspd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topahff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nfhz;l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Itif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MirfisAk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tpl;l</a:t>
            </a:r>
            <a:r>
              <a:rPr lang="en-US" sz="2000" b="1" dirty="0" smtClean="0">
                <a:latin typeface="Bamini" pitchFamily="34" charset="0"/>
              </a:rPr>
              <a:t> ,</a:t>
            </a:r>
            <a:r>
              <a:rPr lang="en-US" sz="2000" b="1" dirty="0" err="1" smtClean="0">
                <a:latin typeface="Bamini" pitchFamily="34" charset="0"/>
              </a:rPr>
              <a:t>iwtdJ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nka;ahd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xOf;f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newpapy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epd;wth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tPl;Lyfpy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vd;Wk</a:t>
            </a:r>
            <a:r>
              <a:rPr lang="en-US" sz="2000" b="1" dirty="0" smtClean="0">
                <a:latin typeface="Bamini" pitchFamily="34" charset="0"/>
              </a:rPr>
              <a:t>; ,</a:t>
            </a:r>
            <a:r>
              <a:rPr lang="en-US" sz="2000" b="1" dirty="0" err="1" smtClean="0">
                <a:latin typeface="Bamini" pitchFamily="34" charset="0"/>
              </a:rPr>
              <a:t>d;Gw;Wtho;thh</a:t>
            </a:r>
            <a:r>
              <a:rPr lang="en-US" sz="2000" b="1" dirty="0" smtClean="0">
                <a:latin typeface="Bamini" pitchFamily="34" charset="0"/>
              </a:rPr>
              <a:t>;.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 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     ,</a:t>
            </a:r>
            <a:r>
              <a:rPr lang="en-US" sz="2000" b="1" dirty="0" err="1" smtClean="0">
                <a:latin typeface="Bamini" pitchFamily="34" charset="0"/>
              </a:rPr>
              <a:t>f;Fwl;ghtpy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nghwp;thapy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vdj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njhlq;fp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ePLtho;thh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vd;gJtiuapYs;s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nrhw;fs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Kd</a:t>
            </a:r>
            <a:r>
              <a:rPr lang="en-US" sz="2000" b="1" dirty="0" smtClean="0">
                <a:latin typeface="Bamini" pitchFamily="34" charset="0"/>
              </a:rPr>
              <a:t> ;</a:t>
            </a:r>
            <a:r>
              <a:rPr lang="en-US" sz="2000" b="1" dirty="0" err="1" smtClean="0">
                <a:latin typeface="Bamini" pitchFamily="34" charset="0"/>
              </a:rPr>
              <a:t>gpd;dhf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khw;wk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ngwhky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njhlh;r;rpahf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mikj;Jg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nghUs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nfhs;Sk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tifapy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mike;jd</a:t>
            </a:r>
            <a:r>
              <a:rPr lang="en-US" sz="2000" b="1" dirty="0" smtClean="0">
                <a:latin typeface="Bamini" pitchFamily="34" charset="0"/>
              </a:rPr>
              <a:t>. </a:t>
            </a:r>
            <a:r>
              <a:rPr lang="en-US" sz="2000" b="1" dirty="0" err="1" smtClean="0">
                <a:latin typeface="Bamini" pitchFamily="34" charset="0"/>
              </a:rPr>
              <a:t>Mjypd</a:t>
            </a:r>
            <a:r>
              <a:rPr lang="en-US" sz="2000" b="1" dirty="0" smtClean="0">
                <a:latin typeface="Bamini" pitchFamily="34" charset="0"/>
              </a:rPr>
              <a:t>; ,</a:t>
            </a:r>
            <a:r>
              <a:rPr lang="en-US" sz="2000" b="1" dirty="0" err="1" smtClean="0">
                <a:latin typeface="Bamini" pitchFamily="34" charset="0"/>
              </a:rPr>
              <a:t>g;ghly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Mw;WePh;g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nghUs;Nfhs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Mapw;W</a:t>
            </a:r>
            <a:r>
              <a:rPr lang="en-US" sz="2000" dirty="0" smtClean="0">
                <a:latin typeface="Bamini" pitchFamily="34" charset="0"/>
              </a:rPr>
              <a:t>.</a:t>
            </a:r>
            <a:r>
              <a:rPr lang="en-IN" sz="2000" dirty="0" smtClean="0">
                <a:latin typeface="Bamini" pitchFamily="34" charset="0"/>
              </a:rPr>
              <a:t/>
            </a:r>
            <a:br>
              <a:rPr lang="en-IN" sz="2000" dirty="0" smtClean="0">
                <a:latin typeface="Bamini" pitchFamily="34" charset="0"/>
              </a:rPr>
            </a:br>
            <a:r>
              <a:rPr lang="en-IN" sz="2000" dirty="0" smtClean="0">
                <a:latin typeface="Bamini" pitchFamily="34" charset="0"/>
              </a:rPr>
              <a:t> </a:t>
            </a:r>
            <a:endParaRPr lang="en-IN" sz="2000" dirty="0">
              <a:latin typeface="Bamin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>2. </a:t>
            </a:r>
            <a:r>
              <a:rPr lang="en-US" sz="2200" b="1" dirty="0" err="1" smtClean="0">
                <a:latin typeface="Bamini" pitchFamily="34" charset="0"/>
              </a:rPr>
              <a:t>nkhopkhw;Wg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nghUs;Nfhs</a:t>
            </a:r>
            <a:r>
              <a:rPr lang="en-US" sz="2200" b="1" dirty="0" smtClean="0">
                <a:latin typeface="Bamini" pitchFamily="34" charset="0"/>
              </a:rPr>
              <a:t>;</a:t>
            </a: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IN" sz="1800" dirty="0" smtClean="0">
                <a:latin typeface="Bamini" pitchFamily="34" charset="0"/>
              </a:rPr>
              <a:t/>
            </a:r>
            <a:br>
              <a:rPr lang="en-IN" sz="1800" dirty="0" smtClean="0">
                <a:latin typeface="Bamini" pitchFamily="34" charset="0"/>
              </a:rPr>
            </a:br>
            <a:r>
              <a:rPr lang="en-IN" sz="1800" b="1" dirty="0" smtClean="0">
                <a:latin typeface="Bamini" pitchFamily="34" charset="0"/>
              </a:rPr>
              <a:t>              </a:t>
            </a:r>
            <a:r>
              <a:rPr lang="en-US" sz="2200" b="1" dirty="0" smtClean="0">
                <a:latin typeface="Bamini" pitchFamily="34" charset="0"/>
              </a:rPr>
              <a:t>“</a:t>
            </a:r>
            <a:r>
              <a:rPr lang="en-US" sz="2200" b="1" dirty="0" err="1" smtClean="0">
                <a:latin typeface="Bamini" pitchFamily="34" charset="0"/>
              </a:rPr>
              <a:t>Vw;wnghUSf;F</a:t>
            </a:r>
            <a:r>
              <a:rPr lang="en-US" sz="2200" b="1" dirty="0" smtClean="0">
                <a:latin typeface="Bamini" pitchFamily="34" charset="0"/>
              </a:rPr>
              <a:t> ,</a:t>
            </a:r>
            <a:r>
              <a:rPr lang="en-US" sz="2200" b="1" dirty="0" err="1" smtClean="0">
                <a:latin typeface="Bamini" pitchFamily="34" charset="0"/>
              </a:rPr>
              <a:t>iaAk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nkhopfis</a:t>
            </a: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           </a:t>
            </a:r>
            <a:r>
              <a:rPr lang="en-US" sz="2200" b="1" dirty="0" err="1" smtClean="0">
                <a:latin typeface="Bamini" pitchFamily="34" charset="0"/>
              </a:rPr>
              <a:t>khw;wpXubAs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toq;fy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nkhopkhw;Nw</a:t>
            </a:r>
            <a:r>
              <a:rPr lang="en-US" sz="2200" b="1" dirty="0" smtClean="0">
                <a:latin typeface="Bamini" pitchFamily="34" charset="0"/>
              </a:rPr>
              <a:t>”</a:t>
            </a:r>
            <a:br>
              <a:rPr lang="en-US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     </a:t>
            </a:r>
            <a:r>
              <a:rPr lang="en-US" sz="2200" b="1" dirty="0" err="1" smtClean="0">
                <a:latin typeface="Bamini" pitchFamily="34" charset="0"/>
              </a:rPr>
              <a:t>XubAs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cs;snrhw;fis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mitjUk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nghUSf;F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Vw;gkhw;wpf</a:t>
            </a:r>
            <a:r>
              <a:rPr lang="en-US" sz="2200" b="1" dirty="0" smtClean="0">
                <a:latin typeface="Bamini" pitchFamily="34" charset="0"/>
              </a:rPr>
              <a:t>; $</a:t>
            </a:r>
            <a:r>
              <a:rPr lang="en-US" sz="2200" b="1" dirty="0" err="1" smtClean="0">
                <a:latin typeface="Bamini" pitchFamily="34" charset="0"/>
              </a:rPr>
              <a:t>Wjy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nkhopkhw;Wg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nghUs;Nfhs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vdtoq;fg;gLk</a:t>
            </a:r>
            <a:r>
              <a:rPr lang="en-US" sz="2200" b="1" dirty="0" smtClean="0">
                <a:latin typeface="Bamini" pitchFamily="34" charset="0"/>
              </a:rPr>
              <a:t>;</a:t>
            </a:r>
            <a:br>
              <a:rPr lang="en-US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</a:t>
            </a:r>
            <a:r>
              <a:rPr lang="en-US" sz="2200" b="1" dirty="0" err="1" smtClean="0">
                <a:latin typeface="Bamini" pitchFamily="34" charset="0"/>
              </a:rPr>
              <a:t>v.L</a:t>
            </a:r>
            <a:r>
              <a:rPr lang="en-US" sz="2200" b="1" dirty="0" smtClean="0">
                <a:latin typeface="Bamini" pitchFamily="34" charset="0"/>
              </a:rPr>
              <a:t>: 	       </a:t>
            </a:r>
            <a:r>
              <a:rPr lang="en-US" sz="2200" b="1" dirty="0" err="1" smtClean="0">
                <a:latin typeface="Bamini" pitchFamily="34" charset="0"/>
              </a:rPr>
              <a:t>mUsy;yJ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ahnjdpy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nfhy;yhik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Nfhwy</a:t>
            </a:r>
            <a:r>
              <a:rPr lang="en-US" sz="2200" b="1" dirty="0" smtClean="0">
                <a:latin typeface="Bamini" pitchFamily="34" charset="0"/>
              </a:rPr>
              <a:t>;                        </a:t>
            </a:r>
            <a:r>
              <a:rPr lang="en-IN" sz="2200" b="1" dirty="0" smtClean="0">
                <a:latin typeface="Bamini" pitchFamily="34" charset="0"/>
              </a:rPr>
              <a:t>                                                                                        	       </a:t>
            </a:r>
            <a:r>
              <a:rPr lang="en-US" sz="2200" b="1" dirty="0" err="1" smtClean="0">
                <a:latin typeface="Bamini" pitchFamily="34" charset="0"/>
              </a:rPr>
              <a:t>nghUsy;yJ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mt;T+d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jpdy</a:t>
            </a:r>
            <a:r>
              <a:rPr lang="en-US" sz="2200" b="1" dirty="0" smtClean="0">
                <a:latin typeface="Bamini" pitchFamily="34" charset="0"/>
              </a:rPr>
              <a:t>;.</a:t>
            </a:r>
            <a:br>
              <a:rPr lang="en-US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     </a:t>
            </a:r>
            <a:r>
              <a:rPr lang="en-US" sz="2200" b="1" dirty="0" err="1" smtClean="0">
                <a:latin typeface="Bamini" pitchFamily="34" charset="0"/>
              </a:rPr>
              <a:t>mUs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ahnjdpy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nfhy;yik</a:t>
            </a:r>
            <a:r>
              <a:rPr lang="en-US" sz="2200" b="1" dirty="0" smtClean="0">
                <a:latin typeface="Bamini" pitchFamily="34" charset="0"/>
              </a:rPr>
              <a:t> &gt; </a:t>
            </a:r>
            <a:r>
              <a:rPr lang="en-US" sz="2200" b="1" dirty="0" err="1" smtClean="0">
                <a:latin typeface="Bamini" pitchFamily="34" charset="0"/>
              </a:rPr>
              <a:t>mUs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my;yJahnjdpy</a:t>
            </a:r>
            <a:r>
              <a:rPr lang="en-US" sz="2200" b="1" dirty="0" smtClean="0">
                <a:latin typeface="Bamini" pitchFamily="34" charset="0"/>
              </a:rPr>
              <a:t>;&gt; </a:t>
            </a:r>
            <a:r>
              <a:rPr lang="en-US" sz="2200" b="1" dirty="0" err="1" smtClean="0">
                <a:latin typeface="Bamini" pitchFamily="34" charset="0"/>
              </a:rPr>
              <a:t>caph;f;nfhiy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vdg;nghUs</a:t>
            </a:r>
            <a:r>
              <a:rPr lang="en-US" sz="2200" b="1" dirty="0" smtClean="0">
                <a:latin typeface="Bamini" pitchFamily="34" charset="0"/>
              </a:rPr>
              <a:t>;  </a:t>
            </a:r>
            <a:r>
              <a:rPr lang="en-US" sz="2200" b="1" dirty="0" err="1" smtClean="0">
                <a:latin typeface="Bamini" pitchFamily="34" charset="0"/>
              </a:rPr>
              <a:t>nfhs;tjhy</a:t>
            </a:r>
            <a:r>
              <a:rPr lang="en-US" sz="2200" b="1" dirty="0" smtClean="0">
                <a:latin typeface="Bamini" pitchFamily="34" charset="0"/>
              </a:rPr>
              <a:t>; ,J </a:t>
            </a:r>
            <a:r>
              <a:rPr lang="en-US" sz="2200" b="1" dirty="0" err="1" smtClean="0">
                <a:latin typeface="Bamini" pitchFamily="34" charset="0"/>
              </a:rPr>
              <a:t>nkhopkhw;Wg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nghUs;Nfhs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MFk</a:t>
            </a:r>
            <a:r>
              <a:rPr lang="en-US" sz="2200" b="1" dirty="0" smtClean="0">
                <a:latin typeface="Bamini" pitchFamily="34" charset="0"/>
              </a:rPr>
              <a:t>;</a:t>
            </a:r>
            <a:r>
              <a:rPr lang="en-IN" sz="2200" b="1" dirty="0" smtClean="0"/>
              <a:t/>
            </a:r>
            <a:br>
              <a:rPr lang="en-IN" sz="2200" b="1" dirty="0" smtClean="0"/>
            </a:br>
            <a:r>
              <a:rPr lang="en-IN" sz="2200" b="1" dirty="0" smtClean="0"/>
              <a:t>   </a:t>
            </a:r>
            <a:endParaRPr lang="en-IN" sz="2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8745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epuy;epiwg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;;;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ngaUk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tpidAkhk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nrhy;iyAk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NtWepuy;epwP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KiwapDk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vjphpDk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epuy;epiw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newpNa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ngaUk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tpidAkhfpa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nrhw;fisAk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nfhs;Sk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ngaUk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tpidAkhfpa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gadpiyfisAk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NtW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NtW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thpirahf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epWj;jp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;;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KiwahfNth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vjpuhfNth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,jw;F</a:t>
            </a:r>
            <a:r>
              <a:rPr lang="en-US" sz="2000" b="1" dirty="0" smtClean="0"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gadpiy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nghUs;glf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$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WtJ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epiwg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MFk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khwpkhwp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Uf;fpd;w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nrhw;fis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thpirahf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mikj;Jg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nfhs;tJ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v.L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: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md;Gk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mwDk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cilj;jhapd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y;tho;f;if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gz;Gk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f;Fwl;ghtpy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md;gpw;Fg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gz;Gk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;&gt;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mwj;jpw;Fg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gaDk;epuy;epiwahfte;J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mike;Js;sjhy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g;ghly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epuy;epiwg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Mapw;W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4.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;(y;)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	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tpw;G+l;Lg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 		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vOtha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epiynkhop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jk;Ks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	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nghUs;Nehf;F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cilaJ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MFk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xUnra;Aspd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KjypYk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WjpapYk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epw;Fk;nrhw;fs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jk;Ks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Nehf;fp</a:t>
            </a:r>
            <a:r>
              <a:rPr lang="en-US" sz="2000" b="1" dirty="0" smtClean="0"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mike;jpUg;gJ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MFk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tpy;ypd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UKidfisAk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izj;Jf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fl;Ljy;Nghyr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nra;Aspd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Kjypy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mike;Js;s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Wjpapy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mike;Js;s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nghUs;glg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                 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nghUe;JtJ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tpw;G+l;Lg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jid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vd;Wk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$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Wth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v.L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: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neUey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csd;xUtd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d;wpy;iy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	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ngUik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cilj;J,t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cyF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cyF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Wjpr;nrhy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Kjy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nrhy;yhd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neUey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vd;gjNjhL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Nrh;j;Jg;nghUs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nfhs;tjhy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,J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Mapw;W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01240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5.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",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ilepiynkhopNa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Vid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&lt;h;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lj;Jk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ele;JnghUisez;Zjy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xUnra;Aspd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ilapy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epw;Fk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nrhy;yhdJ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mjd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&lt;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w;wpYk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iae;J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jUtJ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fapW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CQ;rypd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eLepd;w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fapW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Kd;Dk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gpd;Dk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tUtJNghyr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eLtpy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mike;jpUf;Fk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mike;jpUf;Fk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nrhw;fSld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nghUe;jpg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nghUisj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jUtJ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v-L : 	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midah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Jiz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g;ghlypy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'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"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eLepd;w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nrhy;iy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cilath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;(,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;)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midah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vdTk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;)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Qhdpah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JizvdTk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mikj;Jg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nfhs;sNtz;Lk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675773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6.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miskwpghg;Gg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         	'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nkhop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KjypDk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va;jpa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miskwp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ghg;Ng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"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mjd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ilapYk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gpd;dh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iae;J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jUtJmiskwp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ghg;Gg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vdg;gLk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ghk;G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Gw;wpy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jiyitj;J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EioAk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jiyNkyhfTk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cly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mLj;Jk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nry;tJNghyr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WjpapypUe;J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nrhw;fisvLj;JKjypy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itj;Jf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nfhs;tJmiskwpghg;Gg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;;;;;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600" b="1" dirty="0" smtClean="0"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-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Gw;W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ghg;G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-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ghk;G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v-L: 			'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czh;tpduha;j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jhSile;J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jz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;^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d;wpj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jsh;thh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#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tpid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ahf;if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Rlh;tpspe;J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ehw;fjpapy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Roy;thh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%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gpzpeypa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tpid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vd;Nw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Kdpthh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nghOjpNy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va;Jk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newp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Kd;dp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KayhjhNu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"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tho;e;jnghOjpNy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va;Jk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newpKd;dp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Kayhjhh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%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o;e;jgpzpeypa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Kd;nra;jtpid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vd;Nw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Kdpthh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#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o;e;jtpid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ahf;if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Rltpspe;J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ehw;fjpapy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Roy;thh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jho;e;j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czh;tpduha;j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cilj;Jj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jz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;^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d;wpj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jsh;thh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;-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jiyf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{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oha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ilapYk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iae;jijf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fhz;f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7996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7.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nfhz;L$l;Lg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ahg;G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mbgytpDk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Nfhg;Gilnkhopfis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Vw;Gop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irg;gJ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l;Nl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mbfs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gytw;wpDk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nghUj;jkpd;wpf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Nfhf;fg;gl;Lf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fplf;Fk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khw;wpg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nghUSf;F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vLj;Jf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nfhs;tJ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l;Lg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rpjwpf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fplf;Fk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nghUSf;Fg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nghUe;jf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nfhs;tjhy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g;nghUs;Nfhshapw;W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). </a:t>
            </a:r>
            <a:r>
              <a:rPr lang="en-US" b="1" dirty="0" err="1" smtClean="0"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lang="en-US" b="1" dirty="0" err="1" smtClean="0">
                <a:latin typeface="Bamini" pitchFamily="34" charset="0"/>
                <a:ea typeface="Calibri" pitchFamily="34" charset="0"/>
                <a:cs typeface="Baamini"/>
              </a:rPr>
              <a:t>MFk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; 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njq;fq;fha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Nghyj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jpuz;LcUz;l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igq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e;jy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ntz;Nfhop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Kl;il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cilj;jd;d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khNkdp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mQ;rdj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jd;d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grit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jzpthNk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tq;fj;Jr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tq;fj;Jr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nrd;whh;thpd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;&gt;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mQ;rdj;jd;digq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e;jy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khNkdp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;)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njq;fq;fha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Nghyj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jpuz;L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cUz;l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Kl;il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cilj;jd;d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griyjzpthk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Ntz;Lk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nfhz;L$l;Lg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vd;gJ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fhuzj;jhy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ngw;w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ngauhFk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510663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aamini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aamini"/>
              </a:rPr>
              <a:t>8.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mbkwpkhw;Wg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Vw;GopvLj;Jld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l;LWk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mbaTk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ahg;G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&lt;W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ilKjy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Mf;fpDk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ir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khl;rpAk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khwh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mbAk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mbkwp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nghUSf;F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Vw;wtplj;J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vLj;j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ePq;fhky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l;Lfpd;w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mbia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2.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mike;jahjhDk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xubiavLj;J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mr;nra;Aspd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lq;fspy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ahjhDk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xhplj;Jf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XirAk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NtWglhj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rpwg;gpid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Mfpa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uz;Lk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mbkwpkhw;Wg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nghUs;NfhshFk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XirAk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khwhmbkwpkhw;W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khwhf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fhjyh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kiykwe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jdNu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Mwhf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fl;gdptuy;MdhNt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Ntwhnkd;Njhs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tisnefpOk;Nk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    		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wha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Njhopahd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thOkhNw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 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g;ghlypy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mbfSs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ve;jmbiaAk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vq;Nf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l;bdhYk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XirAk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NtWglhky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epd;wd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170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Baamini</vt:lpstr>
      <vt:lpstr>Bamini</vt:lpstr>
      <vt:lpstr>Calibri</vt:lpstr>
      <vt:lpstr>Times New Roman</vt:lpstr>
      <vt:lpstr>Office Theme</vt:lpstr>
      <vt:lpstr>SUBJECT :PART I TAMIL</vt:lpstr>
      <vt:lpstr>                                       nghUs;Nfhs;  1. ahw;WePh;g; nghUs;Nfhs;           ‘kw;iwa Nehf;fhJ mbNjhWk; thd;nghUs;           mw;ww;W xOFk; m/J ahw;Wg; GdNy’    ,ilawhJ nry;Yk; Mw;WePiug; Nghyg; ghlypd; nrhw;fs; Kd;gpd; khwhJ NeNu nrd;W nghUs; nfhs;Sjy;.   v-L      nghwpthapy; Ie;jtpj;jhd; ngha;jPh; xOf;f           newpepd;whh; ePLtho; thh;.      nka;&gt;tha;&gt;fz;&gt;%f;F&gt;nrtp vd;Dk; Ik;nghwpfspd; topahff; nfhz;l Itif MirfisAk; tpl;l ,iwtdJ nka;ahd xOf;f newpapy; epd;wth; tPl;Lyfpy; vd;Wk; ,d;Gw;Wtho;thh;.        ,f;Fwl;ghtpy; nghwp;thapy; vdj; njhlq;fp ePLtho;thh; vd;gJtiuapYs;s nrhw;fs; Kd ;gpd;dhf khw;wk; ngwhky; njhlh;r;rpahf mikj;Jg; nghUs; nfhs;Sk; tifapy; mike;jd. Mjypd; ,g;ghly; Mw;WePh;g; nghUs;Nfhs; Mapw;W.  </vt:lpstr>
      <vt:lpstr>               2. nkhopkhw;Wg; nghUs;Nfhs;                “Vw;wnghUSf;F ,iaAk; nkhopfis              khw;wpXubAs; toq;fy; nkhopkhw;Nw”         XubAs; cs;snrhw;fis mitjUk; nghUSf;F Vw;gkhw;wpf; $Wjy; nkhopkhw;Wg; nghUs;Nfhs; vdtoq;fg;gLk;    v.L:         mUsy;yJ ahnjdpy; nfhy;yhik Nfhwy;                                                                                                                        nghUsy;yJ mt;T+d; jpdy;.         mUs; ahnjdpy; nfhy;yik &gt; mUs; my;yJahnjdpy;&gt; caph;f;nfhiy vdg;nghUs;  nfhs;tjhy; ,J nkhopkhw;Wg; nghUs;Nfhs; MFk;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HKRHC</dc:creator>
  <cp:lastModifiedBy>Staff</cp:lastModifiedBy>
  <cp:revision>49</cp:revision>
  <dcterms:created xsi:type="dcterms:W3CDTF">2020-02-18T10:35:56Z</dcterms:created>
  <dcterms:modified xsi:type="dcterms:W3CDTF">2021-06-29T09:33:40Z</dcterms:modified>
</cp:coreProperties>
</file>