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9986-8D5D-4A5A-82CB-437FCA7440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C25B-14B5-41E1-93FB-B092E7436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9986-8D5D-4A5A-82CB-437FCA7440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C25B-14B5-41E1-93FB-B092E7436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9986-8D5D-4A5A-82CB-437FCA7440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C25B-14B5-41E1-93FB-B092E7436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9986-8D5D-4A5A-82CB-437FCA7440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C25B-14B5-41E1-93FB-B092E7436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9986-8D5D-4A5A-82CB-437FCA7440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C25B-14B5-41E1-93FB-B092E7436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9986-8D5D-4A5A-82CB-437FCA7440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C25B-14B5-41E1-93FB-B092E7436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9986-8D5D-4A5A-82CB-437FCA7440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C25B-14B5-41E1-93FB-B092E7436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9986-8D5D-4A5A-82CB-437FCA7440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C25B-14B5-41E1-93FB-B092E7436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9986-8D5D-4A5A-82CB-437FCA7440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C25B-14B5-41E1-93FB-B092E7436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9986-8D5D-4A5A-82CB-437FCA7440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C25B-14B5-41E1-93FB-B092E7436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9986-8D5D-4A5A-82CB-437FCA7440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C25B-14B5-41E1-93FB-B092E7436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09986-8D5D-4A5A-82CB-437FCA7440B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CC25B-14B5-41E1-93FB-B092E7436E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+mn-lt"/>
              </a:rPr>
              <a:t>HAJEE KARUTHA ROWTHER HOWDIA COLLEGE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amini" pitchFamily="2" charset="0"/>
              </a:rPr>
              <a:t>f. </a:t>
            </a:r>
            <a:r>
              <a:rPr lang="en-US" dirty="0" err="1" smtClean="0">
                <a:latin typeface="Baamini" pitchFamily="2" charset="0"/>
              </a:rPr>
              <a:t>nfshprq;fhp</a:t>
            </a:r>
            <a:endParaRPr lang="en-US" dirty="0" smtClean="0">
              <a:latin typeface="Baamini" pitchFamily="2" charset="0"/>
            </a:endParaRPr>
          </a:p>
          <a:p>
            <a:r>
              <a:rPr lang="en-US" dirty="0" err="1" smtClean="0">
                <a:latin typeface="Baamini" pitchFamily="2" charset="0"/>
              </a:rPr>
              <a:t>cjtpg;Nguhrphpah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 err="1">
                <a:latin typeface="Baamini" pitchFamily="2" charset="0"/>
              </a:rPr>
              <a:t>j</a:t>
            </a:r>
            <a:r>
              <a:rPr lang="en-US" dirty="0" err="1" smtClean="0">
                <a:latin typeface="Baamini" pitchFamily="2" charset="0"/>
              </a:rPr>
              <a:t>kpo;j;Jiw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aamini" pitchFamily="2" charset="0"/>
              </a:rPr>
              <a:t>“</a:t>
            </a:r>
            <a:r>
              <a:rPr lang="en-US" dirty="0" err="1" smtClean="0">
                <a:latin typeface="Baamini" pitchFamily="2" charset="0"/>
              </a:rPr>
              <a:t>ahAk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ahAk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ahNuh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fpaNuh</a:t>
            </a:r>
            <a:endParaRPr lang="en-US" dirty="0" smtClean="0">
              <a:latin typeface="Baamini" pitchFamily="2" charset="0"/>
            </a:endParaRPr>
          </a:p>
          <a:p>
            <a:r>
              <a:rPr lang="en-US" dirty="0" err="1" smtClean="0">
                <a:latin typeface="Baamini" pitchFamily="2" charset="0"/>
              </a:rPr>
              <a:t>Ve;ijAk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Ee;ijAk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vk;Kiwf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NfsPh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 </a:t>
            </a:r>
          </a:p>
          <a:p>
            <a:pPr>
              <a:buNone/>
            </a:pPr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 </a:t>
            </a:r>
            <a:r>
              <a:rPr lang="en-US" dirty="0" err="1" smtClean="0">
                <a:latin typeface="Baamini" pitchFamily="2" charset="0"/>
              </a:rPr>
              <a:t>vd;w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ghly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jiytd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jiytpapd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cd;djkhd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fhjiy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ntspg;gLj;JfpwJ</a:t>
            </a:r>
            <a:r>
              <a:rPr lang="en-US" dirty="0" smtClean="0">
                <a:latin typeface="Baamini" pitchFamily="2" charset="0"/>
              </a:rPr>
              <a:t>.</a:t>
            </a:r>
          </a:p>
          <a:p>
            <a:pPr>
              <a:buNone/>
            </a:pPr>
            <a:r>
              <a:rPr lang="en-US" dirty="0" err="1" smtClean="0">
                <a:latin typeface="Baamini" pitchFamily="2" charset="0"/>
              </a:rPr>
              <a:t>Nrk;kz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epyj;jpy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Cw;wpa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ePiug;Nghy</a:t>
            </a:r>
            <a:r>
              <a:rPr lang="en-US" dirty="0" smtClean="0">
                <a:latin typeface="Baamini" pitchFamily="2" charset="0"/>
              </a:rPr>
              <a:t>; ,U </a:t>
            </a:r>
            <a:r>
              <a:rPr lang="en-US" dirty="0" err="1" smtClean="0">
                <a:latin typeface="Baamini" pitchFamily="2" charset="0"/>
              </a:rPr>
              <a:t>neQ;rq;fSk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xd;Wld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xd;W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fye;jJ</a:t>
            </a:r>
            <a:r>
              <a:rPr lang="en-US" dirty="0" smtClean="0">
                <a:latin typeface="Baamini" pitchFamily="2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3"/>
            <a:endParaRPr lang="en-US" sz="4400" dirty="0" smtClean="0">
              <a:latin typeface="Baamini" pitchFamily="2" charset="0"/>
            </a:endParaRPr>
          </a:p>
          <a:p>
            <a:pPr lvl="3">
              <a:buNone/>
            </a:pPr>
            <a:r>
              <a:rPr lang="en-US" sz="4400" dirty="0" err="1" smtClean="0">
                <a:latin typeface="Baamini" pitchFamily="2" charset="0"/>
              </a:rPr>
              <a:t>gz;ila</a:t>
            </a:r>
            <a:r>
              <a:rPr lang="en-US" sz="4400" dirty="0" smtClean="0">
                <a:latin typeface="Baamini" pitchFamily="2" charset="0"/>
              </a:rPr>
              <a:t> ,</a:t>
            </a:r>
            <a:r>
              <a:rPr lang="en-US" sz="4400" dirty="0" err="1" smtClean="0">
                <a:latin typeface="Baamini" pitchFamily="2" charset="0"/>
              </a:rPr>
              <a:t>yf;fpak</a:t>
            </a:r>
            <a:r>
              <a:rPr lang="en-US" sz="4400" dirty="0" smtClean="0">
                <a:latin typeface="Baamini" pitchFamily="2" charset="0"/>
              </a:rPr>
              <a:t>;</a:t>
            </a:r>
          </a:p>
          <a:p>
            <a:pPr lvl="3"/>
            <a:endParaRPr lang="en-US" dirty="0">
              <a:latin typeface="Baamini" pitchFamily="2" charset="0"/>
            </a:endParaRPr>
          </a:p>
          <a:p>
            <a:pPr lvl="1">
              <a:buNone/>
            </a:pPr>
            <a:r>
              <a:rPr lang="en-US" dirty="0" smtClean="0">
                <a:latin typeface="Baamini" pitchFamily="2" charset="0"/>
              </a:rPr>
              <a:t>	</a:t>
            </a:r>
            <a:r>
              <a:rPr lang="en-US" dirty="0" err="1" smtClean="0">
                <a:latin typeface="Baamini" pitchFamily="2" charset="0"/>
              </a:rPr>
              <a:t>KJfiyj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jkpo</a:t>
            </a:r>
            <a:r>
              <a:rPr lang="en-US" dirty="0" smtClean="0">
                <a:latin typeface="Baamini" pitchFamily="2" charset="0"/>
              </a:rPr>
              <a:t>; ,</a:t>
            </a:r>
            <a:r>
              <a:rPr lang="en-US" dirty="0" err="1" smtClean="0">
                <a:latin typeface="Baamini" pitchFamily="2" charset="0"/>
              </a:rPr>
              <a:t>uz;lhk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Mz;L</a:t>
            </a:r>
            <a:endParaRPr lang="en-US" dirty="0" smtClean="0">
              <a:latin typeface="Baamini" pitchFamily="2" charset="0"/>
            </a:endParaRPr>
          </a:p>
          <a:p>
            <a:pPr lvl="1">
              <a:buNone/>
            </a:pPr>
            <a:endParaRPr lang="en-US" dirty="0">
              <a:latin typeface="Baamini" pitchFamily="2" charset="0"/>
            </a:endParaRPr>
          </a:p>
          <a:p>
            <a:pPr lvl="1">
              <a:buNone/>
            </a:pPr>
            <a:r>
              <a:rPr lang="en-US" dirty="0" smtClean="0">
                <a:latin typeface="Baamini" pitchFamily="2" charset="0"/>
              </a:rPr>
              <a:t>				(17</a:t>
            </a:r>
            <a:r>
              <a:rPr lang="en-US" dirty="0" smtClean="0"/>
              <a:t>PTMC41)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aamini" pitchFamily="2" charset="0"/>
              </a:rPr>
              <a:t> 	</a:t>
            </a:r>
            <a:r>
              <a:rPr lang="en-US" dirty="0" err="1">
                <a:latin typeface="Baamini" pitchFamily="2" charset="0"/>
              </a:rPr>
              <a:t>r</a:t>
            </a:r>
            <a:r>
              <a:rPr lang="en-US" dirty="0" err="1" smtClean="0">
                <a:latin typeface="Baamini" pitchFamily="2" charset="0"/>
              </a:rPr>
              <a:t>q;f</a:t>
            </a:r>
            <a:r>
              <a:rPr lang="en-US" dirty="0" smtClean="0">
                <a:latin typeface="Baamini" pitchFamily="2" charset="0"/>
              </a:rPr>
              <a:t> ,</a:t>
            </a:r>
            <a:r>
              <a:rPr lang="en-US" dirty="0" err="1" smtClean="0">
                <a:latin typeface="Baamini" pitchFamily="2" charset="0"/>
              </a:rPr>
              <a:t>yf;fpa</a:t>
            </a:r>
            <a:r>
              <a:rPr lang="en-US" dirty="0" smtClean="0">
                <a:latin typeface="Baamini" pitchFamily="2" charset="0"/>
              </a:rPr>
              <a:t> E}</a:t>
            </a:r>
            <a:r>
              <a:rPr lang="en-US" dirty="0" err="1" smtClean="0">
                <a:latin typeface="Baamini" pitchFamily="2" charset="0"/>
              </a:rPr>
              <a:t>y;fs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rq;f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fhyj;jpy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Njhd;wpajhFk</a:t>
            </a:r>
            <a:r>
              <a:rPr lang="en-US" dirty="0" smtClean="0">
                <a:latin typeface="Baamini" pitchFamily="2" charset="0"/>
              </a:rPr>
              <a:t>;. </a:t>
            </a:r>
            <a:r>
              <a:rPr lang="en-US" dirty="0" err="1">
                <a:latin typeface="Baamini" pitchFamily="2" charset="0"/>
              </a:rPr>
              <a:t>j</a:t>
            </a:r>
            <a:r>
              <a:rPr lang="en-US" dirty="0" err="1" smtClean="0">
                <a:latin typeface="Baamini" pitchFamily="2" charset="0"/>
              </a:rPr>
              <a:t>kpo</a:t>
            </a:r>
            <a:r>
              <a:rPr lang="en-US" dirty="0" smtClean="0">
                <a:latin typeface="Baamini" pitchFamily="2" charset="0"/>
              </a:rPr>
              <a:t>; ,</a:t>
            </a:r>
            <a:r>
              <a:rPr lang="en-US" dirty="0" err="1" smtClean="0">
                <a:latin typeface="Baamini" pitchFamily="2" charset="0"/>
              </a:rPr>
              <a:t>yf;fpa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tuyhw;wpy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rq;f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fhyk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nghw;fhyk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vd;W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miof;fg;gLfpwJ</a:t>
            </a:r>
            <a:r>
              <a:rPr lang="en-US" dirty="0" smtClean="0">
                <a:latin typeface="Baamini" pitchFamily="2" charset="0"/>
              </a:rPr>
              <a:t>. ,</a:t>
            </a:r>
            <a:r>
              <a:rPr lang="en-US" dirty="0" err="1" smtClean="0">
                <a:latin typeface="Baamini" pitchFamily="2" charset="0"/>
              </a:rPr>
              <a:t>f;fhy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fl;lj;jpy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Kr;rq;fq;fs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epWtp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gy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Gyth;fs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ghly</a:t>
            </a:r>
            <a:r>
              <a:rPr lang="en-US" dirty="0" smtClean="0">
                <a:latin typeface="Baamini" pitchFamily="2" charset="0"/>
              </a:rPr>
              <a:t>; ,</a:t>
            </a:r>
            <a:r>
              <a:rPr lang="en-US" dirty="0" err="1" smtClean="0">
                <a:latin typeface="Baamini" pitchFamily="2" charset="0"/>
              </a:rPr>
              <a:t>aw;wpdh</a:t>
            </a:r>
            <a:r>
              <a:rPr lang="en-US" dirty="0" smtClean="0">
                <a:latin typeface="Baamini" pitchFamily="2" charset="0"/>
              </a:rPr>
              <a:t>;. 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lvl="5"/>
            <a:r>
              <a:rPr lang="en-US" sz="4000" dirty="0" err="1" smtClean="0">
                <a:latin typeface="Baamini" pitchFamily="2" charset="0"/>
              </a:rPr>
              <a:t>rq;f</a:t>
            </a:r>
            <a:r>
              <a:rPr lang="en-US" sz="4000" dirty="0" smtClean="0">
                <a:latin typeface="Baamini" pitchFamily="2" charset="0"/>
              </a:rPr>
              <a:t> ,</a:t>
            </a:r>
            <a:r>
              <a:rPr lang="en-US" sz="4000" dirty="0" err="1" smtClean="0">
                <a:latin typeface="Baamini" pitchFamily="2" charset="0"/>
              </a:rPr>
              <a:t>yf;fpak</a:t>
            </a:r>
            <a:r>
              <a:rPr lang="en-US" sz="4000" dirty="0" smtClean="0">
                <a:latin typeface="Baamini" pitchFamily="2" charset="0"/>
              </a:rPr>
              <a:t>;</a:t>
            </a:r>
          </a:p>
          <a:p>
            <a:pPr lvl="5">
              <a:buNone/>
            </a:pPr>
            <a:endParaRPr lang="en-US" sz="4000" dirty="0" smtClean="0">
              <a:latin typeface="Baamini" pitchFamily="2" charset="0"/>
            </a:endParaRPr>
          </a:p>
          <a:p>
            <a:pPr lvl="5">
              <a:buNone/>
            </a:pPr>
            <a:r>
              <a:rPr lang="en-US" sz="3200" dirty="0" err="1">
                <a:latin typeface="Baamini" pitchFamily="2" charset="0"/>
              </a:rPr>
              <a:t>v</a:t>
            </a:r>
            <a:r>
              <a:rPr lang="en-US" sz="3200" dirty="0" err="1" smtClean="0">
                <a:latin typeface="Baamini" pitchFamily="2" charset="0"/>
              </a:rPr>
              <a:t>l;Lj;njhif</a:t>
            </a:r>
            <a:r>
              <a:rPr lang="en-US" sz="3200" dirty="0" smtClean="0">
                <a:latin typeface="Baamini" pitchFamily="2" charset="0"/>
              </a:rPr>
              <a:t>     </a:t>
            </a:r>
            <a:r>
              <a:rPr lang="en-US" sz="3200" dirty="0" err="1" smtClean="0">
                <a:latin typeface="Baamini" pitchFamily="2" charset="0"/>
              </a:rPr>
              <a:t>gj;Jg;ghl;L</a:t>
            </a:r>
            <a:endParaRPr lang="en-US" sz="3200" dirty="0">
              <a:latin typeface="Baamini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962400" y="2209800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00600" y="2133600"/>
            <a:ext cx="13716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2"/>
            <a:r>
              <a:rPr lang="en-US" dirty="0" err="1">
                <a:latin typeface="Baamini" pitchFamily="2" charset="0"/>
              </a:rPr>
              <a:t>v</a:t>
            </a:r>
            <a:r>
              <a:rPr lang="en-US" dirty="0" err="1" smtClean="0">
                <a:latin typeface="Baamini" pitchFamily="2" charset="0"/>
              </a:rPr>
              <a:t>l;Lj;njhif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vl;L</a:t>
            </a:r>
            <a:r>
              <a:rPr lang="en-US" dirty="0" smtClean="0">
                <a:latin typeface="Baamini" pitchFamily="2" charset="0"/>
              </a:rPr>
              <a:t> E}</a:t>
            </a:r>
            <a:r>
              <a:rPr lang="en-US" dirty="0" err="1" smtClean="0">
                <a:latin typeface="Baamini" pitchFamily="2" charset="0"/>
              </a:rPr>
              <a:t>y;fis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cs;slf;fpaJ</a:t>
            </a:r>
            <a:r>
              <a:rPr lang="en-US" dirty="0" smtClean="0">
                <a:latin typeface="Baamini" pitchFamily="2" charset="0"/>
              </a:rPr>
              <a:t>. </a:t>
            </a:r>
            <a:r>
              <a:rPr lang="en-US" dirty="0" err="1">
                <a:latin typeface="Baamini" pitchFamily="2" charset="0"/>
              </a:rPr>
              <a:t>m</a:t>
            </a:r>
            <a:r>
              <a:rPr lang="en-US" dirty="0" err="1" smtClean="0">
                <a:latin typeface="Baamini" pitchFamily="2" charset="0"/>
              </a:rPr>
              <a:t>tw;Ws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mfk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rhh;e;j</a:t>
            </a:r>
            <a:r>
              <a:rPr lang="en-US" dirty="0" smtClean="0">
                <a:latin typeface="Baamini" pitchFamily="2" charset="0"/>
              </a:rPr>
              <a:t> E}</a:t>
            </a:r>
            <a:r>
              <a:rPr lang="en-US" dirty="0" err="1" smtClean="0">
                <a:latin typeface="Baamini" pitchFamily="2" charset="0"/>
              </a:rPr>
              <a:t>y;fs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Ie;J</a:t>
            </a:r>
            <a:r>
              <a:rPr lang="en-US" dirty="0" smtClean="0"/>
              <a:t>, </a:t>
            </a:r>
            <a:r>
              <a:rPr lang="en-US" dirty="0" err="1" smtClean="0">
                <a:latin typeface="Baamini" pitchFamily="2" charset="0"/>
              </a:rPr>
              <a:t>Gwk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rhh;e;j</a:t>
            </a:r>
            <a:r>
              <a:rPr lang="en-US" dirty="0" smtClean="0">
                <a:latin typeface="Baamini" pitchFamily="2" charset="0"/>
              </a:rPr>
              <a:t> E}</a:t>
            </a:r>
            <a:r>
              <a:rPr lang="en-US" dirty="0" err="1" smtClean="0">
                <a:latin typeface="Baamini" pitchFamily="2" charset="0"/>
              </a:rPr>
              <a:t>y;fs</a:t>
            </a:r>
            <a:r>
              <a:rPr lang="en-US" dirty="0" smtClean="0">
                <a:latin typeface="Baamini" pitchFamily="2" charset="0"/>
              </a:rPr>
              <a:t>; ,</a:t>
            </a:r>
            <a:r>
              <a:rPr lang="en-US" dirty="0" err="1" smtClean="0">
                <a:latin typeface="Baamini" pitchFamily="2" charset="0"/>
              </a:rPr>
              <a:t>uz</a:t>
            </a:r>
            <a:r>
              <a:rPr lang="en-US" dirty="0" smtClean="0">
                <a:latin typeface="Baamini" pitchFamily="2" charset="0"/>
              </a:rPr>
              <a:t>;;L</a:t>
            </a:r>
            <a:r>
              <a:rPr lang="en-US" dirty="0" smtClean="0"/>
              <a:t>,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mfKk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GwKk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rhh;e;j</a:t>
            </a:r>
            <a:r>
              <a:rPr lang="en-US" dirty="0" smtClean="0">
                <a:latin typeface="Baamini" pitchFamily="2" charset="0"/>
              </a:rPr>
              <a:t> E}</a:t>
            </a:r>
            <a:r>
              <a:rPr lang="en-US" dirty="0" err="1" smtClean="0">
                <a:latin typeface="Baamini" pitchFamily="2" charset="0"/>
              </a:rPr>
              <a:t>y;fs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xd;W</a:t>
            </a:r>
            <a:endParaRPr lang="en-US" dirty="0">
              <a:latin typeface="Baamini" pitchFamily="2" charset="0"/>
            </a:endParaRPr>
          </a:p>
          <a:p>
            <a:pPr lvl="2"/>
            <a:endParaRPr lang="en-US" dirty="0" smtClean="0">
              <a:latin typeface="Baamini" pitchFamily="2" charset="0"/>
            </a:endParaRPr>
          </a:p>
          <a:p>
            <a:pPr lvl="2"/>
            <a:r>
              <a:rPr lang="en-US" dirty="0" err="1">
                <a:latin typeface="Baamini" pitchFamily="2" charset="0"/>
              </a:rPr>
              <a:t>g</a:t>
            </a:r>
            <a:r>
              <a:rPr lang="en-US" dirty="0" err="1" smtClean="0">
                <a:latin typeface="Baamini" pitchFamily="2" charset="0"/>
              </a:rPr>
              <a:t>hpghly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mfKk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GwKk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Nrh;e;j</a:t>
            </a:r>
            <a:r>
              <a:rPr lang="en-US" dirty="0" smtClean="0">
                <a:latin typeface="Baamini" pitchFamily="2" charset="0"/>
              </a:rPr>
              <a:t> E}</a:t>
            </a:r>
            <a:r>
              <a:rPr lang="en-US" dirty="0" err="1" smtClean="0">
                <a:latin typeface="Baamini" pitchFamily="2" charset="0"/>
              </a:rPr>
              <a:t>y;fs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lvl="2"/>
            <a:r>
              <a:rPr lang="en-US" dirty="0" err="1">
                <a:latin typeface="Baamini" pitchFamily="2" charset="0"/>
              </a:rPr>
              <a:t>e</a:t>
            </a:r>
            <a:r>
              <a:rPr lang="en-US" dirty="0" err="1" smtClean="0">
                <a:latin typeface="Baamini" pitchFamily="2" charset="0"/>
              </a:rPr>
              <a:t>w;wpid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FWe;njhif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Iq;FWE</a:t>
            </a:r>
            <a:r>
              <a:rPr lang="en-US" dirty="0" smtClean="0">
                <a:latin typeface="Baamini" pitchFamily="2" charset="0"/>
              </a:rPr>
              <a:t>}W </a:t>
            </a:r>
            <a:r>
              <a:rPr lang="en-US" dirty="0" err="1" smtClean="0">
                <a:latin typeface="Baamini" pitchFamily="2" charset="0"/>
              </a:rPr>
              <a:t>fypj;njhif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mfehD</a:t>
            </a:r>
            <a:r>
              <a:rPr lang="en-US" dirty="0" smtClean="0">
                <a:latin typeface="Baamini" pitchFamily="2" charset="0"/>
              </a:rPr>
              <a:t>}W </a:t>
            </a:r>
            <a:r>
              <a:rPr lang="en-US" dirty="0" err="1" smtClean="0">
                <a:latin typeface="Baamini" pitchFamily="2" charset="0"/>
              </a:rPr>
              <a:t>Mfpait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mfk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rhh;e;j</a:t>
            </a:r>
            <a:r>
              <a:rPr lang="en-US" dirty="0" smtClean="0">
                <a:latin typeface="Baamini" pitchFamily="2" charset="0"/>
              </a:rPr>
              <a:t> E}</a:t>
            </a:r>
            <a:r>
              <a:rPr lang="en-US" dirty="0" err="1" smtClean="0">
                <a:latin typeface="Baamini" pitchFamily="2" charset="0"/>
              </a:rPr>
              <a:t>y;fs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 lvl="2"/>
            <a:r>
              <a:rPr lang="en-US" dirty="0" err="1">
                <a:latin typeface="Baamini" pitchFamily="2" charset="0"/>
              </a:rPr>
              <a:t>g</a:t>
            </a:r>
            <a:r>
              <a:rPr lang="en-US" dirty="0" err="1" smtClean="0">
                <a:latin typeface="Baamini" pitchFamily="2" charset="0"/>
              </a:rPr>
              <a:t>jpw;Wg;gj;J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ghpghly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Nghd;wit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Gwk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rhh;e;j</a:t>
            </a:r>
            <a:r>
              <a:rPr lang="en-US" dirty="0" smtClean="0">
                <a:latin typeface="Baamini" pitchFamily="2" charset="0"/>
              </a:rPr>
              <a:t> E}</a:t>
            </a:r>
            <a:r>
              <a:rPr lang="en-US" dirty="0" err="1" smtClean="0">
                <a:latin typeface="Baamini" pitchFamily="2" charset="0"/>
              </a:rPr>
              <a:t>y;fs</a:t>
            </a:r>
            <a:r>
              <a:rPr lang="en-US" dirty="0" smtClean="0">
                <a:latin typeface="Baamini" pitchFamily="2" charset="0"/>
              </a:rPr>
              <a:t>;. </a:t>
            </a:r>
          </a:p>
          <a:p>
            <a:endParaRPr lang="en-US" sz="40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err="1" smtClean="0">
                <a:latin typeface="Baamini" pitchFamily="2" charset="0"/>
              </a:rPr>
              <a:t>FWe;njhif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Ie;jpizf;Fk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chpajhFk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r>
              <a:rPr lang="en-US" dirty="0" smtClean="0">
                <a:latin typeface="Baamini" pitchFamily="2" charset="0"/>
              </a:rPr>
              <a:t>“</a:t>
            </a:r>
            <a:r>
              <a:rPr lang="en-US" dirty="0" err="1" smtClean="0">
                <a:latin typeface="Baamini" pitchFamily="2" charset="0"/>
              </a:rPr>
              <a:t>ey;y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FWe;njhif</a:t>
            </a:r>
            <a:r>
              <a:rPr lang="en-US" dirty="0" smtClean="0">
                <a:latin typeface="Baamini" pitchFamily="2" charset="0"/>
              </a:rPr>
              <a:t>” </a:t>
            </a:r>
            <a:r>
              <a:rPr lang="en-US" dirty="0" err="1" smtClean="0">
                <a:latin typeface="Baamini" pitchFamily="2" charset="0"/>
              </a:rPr>
              <a:t>vd;W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rpwg;gpj;Jr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nrhy;yg;gLk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r>
              <a:rPr lang="en-US" dirty="0" err="1" smtClean="0">
                <a:latin typeface="Baamini" pitchFamily="2" charset="0"/>
              </a:rPr>
              <a:t>Fiwe;j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mbfs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nfhz;l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ghlyhf</a:t>
            </a:r>
            <a:r>
              <a:rPr lang="en-US" u="sng" dirty="0" smtClean="0">
                <a:latin typeface="Baamini" pitchFamily="2" charset="0"/>
              </a:rPr>
              <a:t> ,</a:t>
            </a:r>
            <a:r>
              <a:rPr lang="en-US" dirty="0" err="1" smtClean="0">
                <a:latin typeface="Baamini" pitchFamily="2" charset="0"/>
              </a:rPr>
              <a:t>Ug;gjhy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FWe;njhif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vd;W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ngah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ngw;wJ</a:t>
            </a:r>
            <a:r>
              <a:rPr lang="en-US" dirty="0" smtClean="0">
                <a:latin typeface="Baamini" pitchFamily="2" charset="0"/>
              </a:rPr>
              <a:t>.</a:t>
            </a:r>
          </a:p>
          <a:p>
            <a:r>
              <a:rPr lang="en-US" dirty="0" smtClean="0">
                <a:latin typeface="Baamini" pitchFamily="2" charset="0"/>
              </a:rPr>
              <a:t>Vida </a:t>
            </a:r>
            <a:r>
              <a:rPr lang="en-US" dirty="0" err="1" smtClean="0">
                <a:latin typeface="Baamini" pitchFamily="2" charset="0"/>
              </a:rPr>
              <a:t>goe;jkpo</a:t>
            </a:r>
            <a:r>
              <a:rPr lang="en-US" dirty="0" smtClean="0">
                <a:latin typeface="Baamini" pitchFamily="2" charset="0"/>
              </a:rPr>
              <a:t>; E}</a:t>
            </a:r>
            <a:r>
              <a:rPr lang="en-US" dirty="0" err="1" smtClean="0">
                <a:latin typeface="Baamini" pitchFamily="2" charset="0"/>
              </a:rPr>
              <a:t>y;fisg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Nghy</a:t>
            </a:r>
            <a:r>
              <a:rPr lang="en-US" dirty="0" smtClean="0">
                <a:latin typeface="Baamini" pitchFamily="2" charset="0"/>
              </a:rPr>
              <a:t>; ,</a:t>
            </a:r>
            <a:r>
              <a:rPr lang="en-US" dirty="0" err="1" smtClean="0">
                <a:latin typeface="Baamini" pitchFamily="2" charset="0"/>
              </a:rPr>
              <a:t>JTk</a:t>
            </a:r>
            <a:r>
              <a:rPr lang="en-US" dirty="0" smtClean="0">
                <a:latin typeface="Baamini" pitchFamily="2" charset="0"/>
              </a:rPr>
              <a:t>;  400 </a:t>
            </a:r>
            <a:r>
              <a:rPr lang="en-US" dirty="0" err="1" smtClean="0">
                <a:latin typeface="Baamini" pitchFamily="2" charset="0"/>
              </a:rPr>
              <a:t>ghly;fspd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njhFg;ghfNt</a:t>
            </a:r>
            <a:r>
              <a:rPr lang="en-US" dirty="0" smtClean="0">
                <a:latin typeface="Baamini" pitchFamily="2" charset="0"/>
              </a:rPr>
              <a:t> ,</a:t>
            </a:r>
            <a:r>
              <a:rPr lang="en-US" dirty="0" err="1" smtClean="0">
                <a:latin typeface="Baamini" pitchFamily="2" charset="0"/>
              </a:rPr>
              <a:t>Ue;jpUf;Fk</a:t>
            </a:r>
            <a:r>
              <a:rPr lang="en-US" dirty="0" smtClean="0">
                <a:latin typeface="Baamini" pitchFamily="2" charset="0"/>
              </a:rPr>
              <a:t>;.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>
              <a:latin typeface="Baamini" pitchFamily="2" charset="0"/>
            </a:endParaRPr>
          </a:p>
          <a:p>
            <a:pPr>
              <a:buNone/>
            </a:pPr>
            <a:r>
              <a:rPr lang="en-US" dirty="0">
                <a:latin typeface="Baamini" pitchFamily="2" charset="0"/>
              </a:rPr>
              <a:t>	</a:t>
            </a:r>
            <a:r>
              <a:rPr lang="en-US" dirty="0" err="1" smtClean="0">
                <a:latin typeface="Baamini" pitchFamily="2" charset="0"/>
              </a:rPr>
              <a:t>Ciuahrphpah;fs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gyuhYk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mjpfkhf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Nkw;Nfhs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fhl;lg;gl;lE</a:t>
            </a:r>
            <a:r>
              <a:rPr lang="en-US" dirty="0" smtClean="0">
                <a:latin typeface="Baamini" pitchFamily="2" charset="0"/>
              </a:rPr>
              <a:t>}y; </a:t>
            </a:r>
            <a:r>
              <a:rPr lang="en-US" dirty="0" err="1" smtClean="0">
                <a:latin typeface="Baamini" pitchFamily="2" charset="0"/>
              </a:rPr>
              <a:t>Few;njhifNa</a:t>
            </a:r>
            <a:r>
              <a:rPr lang="en-US" dirty="0" smtClean="0">
                <a:latin typeface="Baamini" pitchFamily="2" charset="0"/>
              </a:rPr>
              <a:t>.</a:t>
            </a:r>
          </a:p>
          <a:p>
            <a:r>
              <a:rPr lang="en-US" dirty="0" err="1" smtClean="0">
                <a:latin typeface="Baamini" pitchFamily="2" charset="0"/>
              </a:rPr>
              <a:t>Mjyhy</a:t>
            </a:r>
            <a:r>
              <a:rPr lang="en-US" dirty="0" smtClean="0">
                <a:latin typeface="Baamini" pitchFamily="2" charset="0"/>
              </a:rPr>
              <a:t>; ,</a:t>
            </a:r>
            <a:r>
              <a:rPr lang="en-US" dirty="0" err="1" smtClean="0">
                <a:latin typeface="Baamini" pitchFamily="2" charset="0"/>
              </a:rPr>
              <a:t>e;E</a:t>
            </a:r>
            <a:r>
              <a:rPr lang="en-US" dirty="0" smtClean="0">
                <a:latin typeface="Baamini" pitchFamily="2" charset="0"/>
              </a:rPr>
              <a:t>}</a:t>
            </a:r>
            <a:r>
              <a:rPr lang="en-US" dirty="0" err="1" smtClean="0">
                <a:latin typeface="Baamini" pitchFamily="2" charset="0"/>
              </a:rPr>
              <a:t>Ny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Kjypy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njhFf;fg;gl;l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njhif</a:t>
            </a:r>
            <a:r>
              <a:rPr lang="en-US" dirty="0" smtClean="0">
                <a:latin typeface="Baamini" pitchFamily="2" charset="0"/>
              </a:rPr>
              <a:t> E}</a:t>
            </a:r>
            <a:r>
              <a:rPr lang="en-US" dirty="0" err="1" smtClean="0">
                <a:latin typeface="Baamini" pitchFamily="2" charset="0"/>
              </a:rPr>
              <a:t>yhf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fUjg;gLfpwJ</a:t>
            </a:r>
            <a:r>
              <a:rPr lang="en-US" dirty="0" smtClean="0">
                <a:latin typeface="Baamini" pitchFamily="2" charset="0"/>
              </a:rPr>
              <a:t>. </a:t>
            </a:r>
          </a:p>
          <a:p>
            <a:r>
              <a:rPr lang="en-US" dirty="0" smtClean="0">
                <a:latin typeface="Baamini" pitchFamily="2" charset="0"/>
              </a:rPr>
              <a:t>,</a:t>
            </a:r>
            <a:r>
              <a:rPr lang="en-US" dirty="0" err="1" smtClean="0">
                <a:latin typeface="Baamini" pitchFamily="2" charset="0"/>
              </a:rPr>
              <a:t>e;E</a:t>
            </a:r>
            <a:r>
              <a:rPr lang="en-US" dirty="0" smtClean="0">
                <a:latin typeface="Baamini" pitchFamily="2" charset="0"/>
              </a:rPr>
              <a:t>}</a:t>
            </a:r>
            <a:r>
              <a:rPr lang="en-US" dirty="0" err="1" smtClean="0">
                <a:latin typeface="Baamini" pitchFamily="2" charset="0"/>
              </a:rPr>
              <a:t>iyj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njhFj;jth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G+hpf;Nfh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Mthh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>
              <a:buNone/>
            </a:pPr>
            <a:r>
              <a:rPr lang="en-US" dirty="0" smtClean="0">
                <a:latin typeface="Baamini" pitchFamily="2" charset="0"/>
              </a:rPr>
              <a:t> 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33400" y="2514600"/>
            <a:ext cx="228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2800" dirty="0" err="1">
                <a:latin typeface="Baamini" pitchFamily="2" charset="0"/>
              </a:rPr>
              <a:t>G</a:t>
            </a:r>
            <a:r>
              <a:rPr lang="en-US" sz="2800" dirty="0" err="1" smtClean="0">
                <a:latin typeface="Baamini" pitchFamily="2" charset="0"/>
              </a:rPr>
              <a:t>yth;fs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jhk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nrhy;y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tpisAk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nghUis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kf;fSf;F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czh;j;j</a:t>
            </a:r>
            <a:r>
              <a:rPr lang="en-US" sz="2800" dirty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mth;fs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mwpe;j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xd;iw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xg;Gikg;gLj;jpf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fhl;lg;gLtJ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ctikahFk</a:t>
            </a:r>
            <a:r>
              <a:rPr lang="en-US" sz="2800" dirty="0" smtClean="0">
                <a:latin typeface="Baamini" pitchFamily="2" charset="0"/>
              </a:rPr>
              <a:t>;.</a:t>
            </a:r>
          </a:p>
          <a:p>
            <a:r>
              <a:rPr lang="en-US" sz="2800" dirty="0" err="1" smtClean="0">
                <a:latin typeface="Baamini" pitchFamily="2" charset="0"/>
              </a:rPr>
              <a:t>ctikfs</a:t>
            </a:r>
            <a:r>
              <a:rPr lang="en-US" sz="2800" dirty="0" smtClean="0">
                <a:latin typeface="Baamini" pitchFamily="2" charset="0"/>
              </a:rPr>
              <a:t>; %</a:t>
            </a:r>
            <a:r>
              <a:rPr lang="en-US" sz="2800" dirty="0" err="1" smtClean="0">
                <a:latin typeface="Baamini" pitchFamily="2" charset="0"/>
              </a:rPr>
              <a:t>yk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tpsf;fg;ngWk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fUj;Jf;fs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kf;fs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kdj;jpy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vspjpy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tpiuthfr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nrd;W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Nru;tJ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jdpr;rpwg;ghFk</a:t>
            </a:r>
            <a:r>
              <a:rPr lang="en-US" sz="2800" dirty="0" smtClean="0">
                <a:latin typeface="Baamini" pitchFamily="2" charset="0"/>
              </a:rPr>
              <a:t>;.</a:t>
            </a:r>
          </a:p>
          <a:p>
            <a:r>
              <a:rPr lang="en-US" sz="2800" dirty="0" smtClean="0">
                <a:latin typeface="Baamini" pitchFamily="2" charset="0"/>
              </a:rPr>
              <a:t>,</a:t>
            </a:r>
            <a:r>
              <a:rPr lang="en-US" sz="2800" dirty="0" err="1" smtClean="0">
                <a:latin typeface="Baamini" pitchFamily="2" charset="0"/>
              </a:rPr>
              <a:t>j;jifa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ctikfis</a:t>
            </a:r>
            <a:r>
              <a:rPr lang="en-US" sz="2800" dirty="0" smtClean="0">
                <a:latin typeface="Baamini" pitchFamily="2" charset="0"/>
              </a:rPr>
              <a:t> ,</a:t>
            </a:r>
            <a:r>
              <a:rPr lang="en-US" sz="2800" dirty="0" err="1" smtClean="0">
                <a:latin typeface="Baamini" pitchFamily="2" charset="0"/>
              </a:rPr>
              <a:t>lj;jpw;Nfw;w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tifapy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gad;gLj;Jtjpy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rq;ffhyg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Gytu;fs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rpwe;J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tpsq;fpdh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vd;gjw;F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FWe;njhifNa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rpwe;J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vLj;Jf;fhl;L</a:t>
            </a:r>
            <a:r>
              <a:rPr lang="en-US" sz="2800" dirty="0" smtClean="0">
                <a:latin typeface="Baamini" pitchFamily="2" charset="0"/>
              </a:rPr>
              <a:t>.</a:t>
            </a:r>
          </a:p>
          <a:p>
            <a:endParaRPr lang="en-US" sz="28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amini" pitchFamily="2" charset="0"/>
              </a:rPr>
              <a:t>“</a:t>
            </a:r>
            <a:r>
              <a:rPr lang="en-US" dirty="0" err="1" smtClean="0">
                <a:latin typeface="Baamini" pitchFamily="2" charset="0"/>
              </a:rPr>
              <a:t>fhiyAk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gfYk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ifaW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khiyAk</a:t>
            </a:r>
            <a:r>
              <a:rPr lang="en-US" dirty="0" smtClean="0">
                <a:latin typeface="Baamini" pitchFamily="2" charset="0"/>
              </a:rPr>
              <a:t>; </a:t>
            </a:r>
          </a:p>
          <a:p>
            <a:r>
              <a:rPr lang="en-US" dirty="0" err="1" smtClean="0">
                <a:latin typeface="Baamini" pitchFamily="2" charset="0"/>
              </a:rPr>
              <a:t>Cu;JQ;R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ahkKk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tpbaYk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vd;W,g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 err="1" smtClean="0">
                <a:latin typeface="Baamini" pitchFamily="2" charset="0"/>
              </a:rPr>
              <a:t>nghOJ</a:t>
            </a:r>
            <a:r>
              <a:rPr lang="en-US" dirty="0" smtClean="0">
                <a:latin typeface="Baamini" pitchFamily="2" charset="0"/>
              </a:rPr>
              <a:t> ,</a:t>
            </a:r>
            <a:r>
              <a:rPr lang="en-US" dirty="0" err="1" smtClean="0">
                <a:latin typeface="Baamini" pitchFamily="2" charset="0"/>
              </a:rPr>
              <a:t>ilj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njupapd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ngha;Na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fhkk</a:t>
            </a:r>
            <a:r>
              <a:rPr lang="en-US" dirty="0" smtClean="0">
                <a:latin typeface="Baamini" pitchFamily="2" charset="0"/>
              </a:rPr>
              <a:t>;”</a:t>
            </a:r>
          </a:p>
          <a:p>
            <a:pPr lvl="8"/>
            <a:r>
              <a:rPr lang="en-US" dirty="0" smtClean="0">
                <a:latin typeface="Baamini" pitchFamily="2" charset="0"/>
              </a:rPr>
              <a:t>(</a:t>
            </a:r>
            <a:r>
              <a:rPr lang="en-US" dirty="0" err="1" smtClean="0">
                <a:latin typeface="Baamini" pitchFamily="2" charset="0"/>
              </a:rPr>
              <a:t>FWe;njhif</a:t>
            </a:r>
            <a:r>
              <a:rPr lang="en-US" dirty="0" smtClean="0">
                <a:latin typeface="Baamini" pitchFamily="2" charset="0"/>
              </a:rPr>
              <a:t> – 32)</a:t>
            </a:r>
          </a:p>
          <a:p>
            <a:pPr lvl="8"/>
            <a:r>
              <a:rPr lang="en-US" dirty="0" smtClean="0">
                <a:latin typeface="Baamini" pitchFamily="2" charset="0"/>
              </a:rPr>
              <a:t>,</a:t>
            </a:r>
            <a:r>
              <a:rPr lang="en-US" dirty="0" err="1" smtClean="0">
                <a:latin typeface="Baamini" pitchFamily="2" charset="0"/>
              </a:rPr>
              <a:t>j;jifa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mfg;nghUs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ghly;fs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gz;ilj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jkpou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tuyhw;iw</a:t>
            </a:r>
            <a:r>
              <a:rPr lang="en-US" dirty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gz;ghl;il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ehfhpfj;ij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ekf;Fj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njhptpf;Fk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mupa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ngl;lfkhf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tpsq;Ffpd;wd</a:t>
            </a:r>
            <a:r>
              <a:rPr lang="en-US" dirty="0" smtClean="0">
                <a:latin typeface="Baamini" pitchFamily="2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285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HAJEE KARUTHA ROWTHER HOWDIA COLLEGE</vt:lpstr>
      <vt:lpstr>Slide 2</vt:lpstr>
      <vt:lpstr>Slide 3</vt:lpstr>
      <vt:lpstr>Slide 4</vt:lpstr>
      <vt:lpstr>Slide 5</vt:lpstr>
      <vt:lpstr>Slide 6</vt:lpstr>
      <vt:lpstr>.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HAJEE KARUTHA ROWTHER HOWDIA COLLEGE</dc:title>
  <dc:creator>Hai</dc:creator>
  <cp:lastModifiedBy>Hai</cp:lastModifiedBy>
  <cp:revision>16</cp:revision>
  <dcterms:created xsi:type="dcterms:W3CDTF">2021-01-26T23:19:07Z</dcterms:created>
  <dcterms:modified xsi:type="dcterms:W3CDTF">2021-01-27T01:46:10Z</dcterms:modified>
</cp:coreProperties>
</file>