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1E43-2494-43DA-91C4-72168EAB4F5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47E-B866-4E99-B1F0-AFF6873CF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1E43-2494-43DA-91C4-72168EAB4F5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47E-B866-4E99-B1F0-AFF6873CF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1E43-2494-43DA-91C4-72168EAB4F5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47E-B866-4E99-B1F0-AFF6873CF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1E43-2494-43DA-91C4-72168EAB4F5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47E-B866-4E99-B1F0-AFF6873CF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1E43-2494-43DA-91C4-72168EAB4F5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47E-B866-4E99-B1F0-AFF6873CF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1E43-2494-43DA-91C4-72168EAB4F5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47E-B866-4E99-B1F0-AFF6873CF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1E43-2494-43DA-91C4-72168EAB4F5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47E-B866-4E99-B1F0-AFF6873CF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1E43-2494-43DA-91C4-72168EAB4F5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47E-B866-4E99-B1F0-AFF6873CF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1E43-2494-43DA-91C4-72168EAB4F5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47E-B866-4E99-B1F0-AFF6873CF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1E43-2494-43DA-91C4-72168EAB4F5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47E-B866-4E99-B1F0-AFF6873CF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1E43-2494-43DA-91C4-72168EAB4F5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F647E-B866-4E99-B1F0-AFF6873CF9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D1E43-2494-43DA-91C4-72168EAB4F5E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F647E-B866-4E99-B1F0-AFF6873CF9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543800" cy="4191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HAJEE KARUTHA ROWTHER HOWDIA COLLEGE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GOWRISANKARI.G</a:t>
            </a:r>
            <a:br>
              <a:rPr lang="en-US" dirty="0" smtClean="0"/>
            </a:br>
            <a:r>
              <a:rPr lang="en-US" dirty="0" smtClean="0"/>
              <a:t>ASSISTANT PROFESSOR</a:t>
            </a:r>
            <a:br>
              <a:rPr lang="en-US" dirty="0" smtClean="0"/>
            </a:br>
            <a:r>
              <a:rPr lang="en-US" dirty="0" smtClean="0"/>
              <a:t>DEPARTMENT OF TAMIL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cUgdpay</a:t>
            </a:r>
            <a:r>
              <a:rPr lang="en-US" dirty="0" smtClean="0">
                <a:latin typeface="Baamini" pitchFamily="2" charset="0"/>
              </a:rPr>
              <a:t>; (</a:t>
            </a:r>
            <a:r>
              <a:rPr lang="en-US" dirty="0" smtClean="0"/>
              <a:t>MORPHOLOGY)</a:t>
            </a:r>
            <a:endParaRPr lang="en-US" dirty="0" smtClean="0">
              <a:latin typeface="Baamini" pitchFamily="2" charset="0"/>
            </a:endParaRP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nkhopapaypd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Jizj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Jiwfspy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cUgdpay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nghUs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jUk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kpfr;rpwpa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xypaf</a:t>
            </a:r>
            <a:r>
              <a:rPr lang="en-US" dirty="0" smtClean="0">
                <a:latin typeface="Baamini" pitchFamily="2" charset="0"/>
              </a:rPr>
              <a:t>;#W </a:t>
            </a:r>
            <a:r>
              <a:rPr lang="en-US" dirty="0" err="1" smtClean="0">
                <a:latin typeface="Baamini" pitchFamily="2" charset="0"/>
              </a:rPr>
              <a:t>cUgd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vdg;gLfpwJ</a:t>
            </a:r>
            <a:r>
              <a:rPr lang="en-US" dirty="0" smtClean="0">
                <a:latin typeface="Baamini" pitchFamily="2" charset="0"/>
              </a:rPr>
              <a:t>.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cUgNd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nghUnshL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Neubahd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njhlu;G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nfhz;lJ</a:t>
            </a:r>
            <a:r>
              <a:rPr lang="en-US" dirty="0" smtClean="0">
                <a:latin typeface="Baamini" pitchFamily="2" charset="0"/>
              </a:rPr>
              <a:t>.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Baamini" pitchFamily="2" charset="0"/>
              </a:rPr>
              <a:t>	</a:t>
            </a:r>
          </a:p>
          <a:p>
            <a:pPr>
              <a:buNone/>
            </a:pPr>
            <a:r>
              <a:rPr lang="en-US" sz="4000" dirty="0">
                <a:latin typeface="Baamini" pitchFamily="2" charset="0"/>
              </a:rPr>
              <a:t>	</a:t>
            </a:r>
            <a:r>
              <a:rPr lang="en-US" sz="4000" dirty="0" err="1" smtClean="0">
                <a:latin typeface="Baamini" pitchFamily="2" charset="0"/>
              </a:rPr>
              <a:t>nkhopapay</a:t>
            </a:r>
            <a:r>
              <a:rPr lang="en-US" sz="4000" dirty="0" smtClean="0">
                <a:latin typeface="Baamini" pitchFamily="2" charset="0"/>
              </a:rPr>
              <a:t>; (</a:t>
            </a:r>
            <a:r>
              <a:rPr lang="en-US" sz="4000" dirty="0" smtClean="0"/>
              <a:t>LINGUISTICS)-18UTAC63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>
                <a:latin typeface="Baamini" pitchFamily="2" charset="0"/>
              </a:rPr>
              <a:t>,</a:t>
            </a:r>
            <a:r>
              <a:rPr lang="en-US" sz="4000" dirty="0" err="1" smtClean="0">
                <a:latin typeface="Baamini" pitchFamily="2" charset="0"/>
              </a:rPr>
              <a:t>sq;fiy</a:t>
            </a:r>
            <a:r>
              <a:rPr lang="en-US" sz="4000" dirty="0" smtClean="0">
                <a:latin typeface="Baamini" pitchFamily="2" charset="0"/>
              </a:rPr>
              <a:t> </a:t>
            </a:r>
            <a:r>
              <a:rPr lang="en-US" sz="4000" dirty="0" err="1" smtClean="0">
                <a:latin typeface="Baamini" pitchFamily="2" charset="0"/>
              </a:rPr>
              <a:t>jkpo</a:t>
            </a:r>
            <a:r>
              <a:rPr lang="en-US" sz="4000" dirty="0" smtClean="0">
                <a:latin typeface="Baamini" pitchFamily="2" charset="0"/>
              </a:rPr>
              <a:t>; %</a:t>
            </a:r>
            <a:r>
              <a:rPr lang="en-US" sz="4000" dirty="0" err="1" smtClean="0">
                <a:latin typeface="Baamini" pitchFamily="2" charset="0"/>
              </a:rPr>
              <a:t>d;whk</a:t>
            </a:r>
            <a:r>
              <a:rPr lang="en-US" sz="4000" dirty="0" smtClean="0">
                <a:latin typeface="Baamini" pitchFamily="2" charset="0"/>
              </a:rPr>
              <a:t>; </a:t>
            </a:r>
            <a:r>
              <a:rPr lang="en-US" sz="4000" dirty="0" err="1" smtClean="0">
                <a:latin typeface="Baamini" pitchFamily="2" charset="0"/>
              </a:rPr>
              <a:t>Mz;L</a:t>
            </a:r>
            <a:r>
              <a:rPr lang="en-US" sz="4000" dirty="0" smtClean="0">
                <a:latin typeface="Baamini" pitchFamily="2" charset="0"/>
              </a:rPr>
              <a:t> </a:t>
            </a:r>
            <a:endParaRPr lang="en-US" sz="40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lvl="6">
              <a:buNone/>
            </a:pPr>
            <a:r>
              <a:rPr lang="en-US" sz="4000" dirty="0" err="1" smtClean="0">
                <a:latin typeface="Baamini" pitchFamily="2" charset="0"/>
              </a:rPr>
              <a:t>nkho</a:t>
            </a:r>
            <a:r>
              <a:rPr lang="en-US" sz="4000" dirty="0" err="1">
                <a:latin typeface="Baamini" pitchFamily="2" charset="0"/>
              </a:rPr>
              <a:t>p</a:t>
            </a:r>
            <a:endParaRPr lang="en-US" dirty="0" smtClean="0">
              <a:latin typeface="Baamini" pitchFamily="2" charset="0"/>
            </a:endParaRPr>
          </a:p>
          <a:p>
            <a:pPr lvl="6">
              <a:buNone/>
            </a:pP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	</a:t>
            </a:r>
            <a:r>
              <a:rPr lang="en-US" dirty="0" err="1" smtClean="0">
                <a:latin typeface="Baamini" pitchFamily="2" charset="0"/>
              </a:rPr>
              <a:t>Ngr;R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nkhop</a:t>
            </a:r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</a:t>
            </a:r>
            <a:r>
              <a:rPr lang="en-US" dirty="0" err="1" smtClean="0">
                <a:latin typeface="Baamini" pitchFamily="2" charset="0"/>
              </a:rPr>
              <a:t>vOj;J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nkhop</a:t>
            </a: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	</a:t>
            </a:r>
            <a:r>
              <a:rPr lang="en-US" dirty="0" err="1" smtClean="0">
                <a:latin typeface="Baamini" pitchFamily="2" charset="0"/>
              </a:rPr>
              <a:t>Xypapay</a:t>
            </a:r>
            <a:r>
              <a:rPr lang="en-US" dirty="0" smtClean="0">
                <a:latin typeface="Baamini" pitchFamily="2" charset="0"/>
              </a:rPr>
              <a:t>;       </a:t>
            </a:r>
            <a:r>
              <a:rPr lang="en-US" dirty="0" err="1" smtClean="0">
                <a:latin typeface="Baamini" pitchFamily="2" charset="0"/>
              </a:rPr>
              <a:t>nrhw;fs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            </a:t>
            </a:r>
            <a:r>
              <a:rPr lang="en-US" dirty="0" err="1" smtClean="0">
                <a:latin typeface="Baamini" pitchFamily="2" charset="0"/>
              </a:rPr>
              <a:t>nghUs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         </a:t>
            </a:r>
            <a:r>
              <a:rPr lang="en-US" dirty="0" err="1" smtClean="0">
                <a:latin typeface="Baamini" pitchFamily="2" charset="0"/>
              </a:rPr>
              <a:t>cUgdpay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743200" y="21336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33800" y="21336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1676400" y="29718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648200" y="3581400"/>
            <a:ext cx="45719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343400" y="4724400"/>
            <a:ext cx="45719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2476500" y="3924300"/>
            <a:ext cx="2286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“LINGUISTICS” – </a:t>
            </a:r>
            <a:r>
              <a:rPr lang="en-US" dirty="0" err="1" smtClean="0">
                <a:latin typeface="Baamini" pitchFamily="2" charset="0"/>
              </a:rPr>
              <a:t>vd;w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nrhy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yj;jPd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nkhopr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nrhy;ypypUe;J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Njhd;wpajhFk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endParaRPr lang="en-US" dirty="0" smtClean="0">
              <a:latin typeface="Baamini" pitchFamily="2" charset="0"/>
            </a:endParaRP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/>
              <a:t>LINGUA – </a:t>
            </a:r>
            <a:r>
              <a:rPr lang="en-US" dirty="0" err="1" smtClean="0">
                <a:latin typeface="Baamini" pitchFamily="2" charset="0"/>
              </a:rPr>
              <a:t>vd;w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nrhy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ehitf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Fwpf;Fk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endParaRPr lang="en-US" dirty="0">
              <a:latin typeface="Baamini" pitchFamily="2" charset="0"/>
            </a:endParaRPr>
          </a:p>
          <a:p>
            <a:r>
              <a:rPr lang="en-US" dirty="0" smtClean="0"/>
              <a:t>LANGUAGE</a:t>
            </a:r>
            <a:r>
              <a:rPr lang="en-US" dirty="0" smtClean="0">
                <a:latin typeface="Baamini" pitchFamily="2" charset="0"/>
              </a:rPr>
              <a:t> – </a:t>
            </a:r>
            <a:r>
              <a:rPr lang="en-US" dirty="0" err="1" smtClean="0">
                <a:latin typeface="Baamini" pitchFamily="2" charset="0"/>
              </a:rPr>
              <a:t>vd;w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nrhy;Yk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nkhopag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gLtJ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nkhop</a:t>
            </a:r>
            <a:endParaRPr lang="en-US" dirty="0" smtClean="0"/>
          </a:p>
          <a:p>
            <a:endParaRPr lang="en-US" dirty="0">
              <a:latin typeface="Baamini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2800" dirty="0" err="1">
                <a:latin typeface="Baamini" pitchFamily="2" charset="0"/>
              </a:rPr>
              <a:t>n</a:t>
            </a:r>
            <a:r>
              <a:rPr lang="en-US" sz="2800" dirty="0" err="1" smtClean="0">
                <a:latin typeface="Baamini" pitchFamily="2" charset="0"/>
              </a:rPr>
              <a:t>khopapay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vd;gJ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nkhopia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mwptpay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Kiwg;gb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Muha;tjw;Fhpa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Xu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JiwahFk</a:t>
            </a:r>
            <a:r>
              <a:rPr lang="en-US" sz="2800" dirty="0" smtClean="0">
                <a:latin typeface="Baamini" pitchFamily="2" charset="0"/>
              </a:rPr>
              <a:t>;. </a:t>
            </a:r>
            <a:r>
              <a:rPr lang="en-US" sz="2800" dirty="0" err="1" smtClean="0">
                <a:latin typeface="Baamini" pitchFamily="2" charset="0"/>
              </a:rPr>
              <a:t>Nkhopapd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tbtk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nghUs</a:t>
            </a:r>
            <a:r>
              <a:rPr lang="en-US" sz="2800" dirty="0" smtClean="0">
                <a:latin typeface="Baamini" pitchFamily="2" charset="0"/>
              </a:rPr>
              <a:t>; #</a:t>
            </a:r>
            <a:r>
              <a:rPr lang="en-US" sz="2800" dirty="0" err="1" smtClean="0">
                <a:latin typeface="Baamini" pitchFamily="2" charset="0"/>
              </a:rPr>
              <a:t>oy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Nghd;wtw;iw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Ma;T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nra;fpwJ</a:t>
            </a:r>
            <a:r>
              <a:rPr lang="en-US" sz="2800" dirty="0" smtClean="0">
                <a:latin typeface="Baamini" pitchFamily="2" charset="0"/>
              </a:rPr>
              <a:t>.</a:t>
            </a:r>
          </a:p>
          <a:p>
            <a:r>
              <a:rPr lang="en-US" sz="2800" dirty="0" smtClean="0">
                <a:latin typeface="Baamini" pitchFamily="2" charset="0"/>
              </a:rPr>
              <a:t>4- Mk; E}</a:t>
            </a:r>
            <a:r>
              <a:rPr lang="en-US" sz="2800" dirty="0" err="1" smtClean="0">
                <a:latin typeface="Baamini" pitchFamily="2" charset="0"/>
              </a:rPr>
              <a:t>w;whz;by</a:t>
            </a:r>
            <a:r>
              <a:rPr lang="en-US" sz="2800" dirty="0" smtClean="0">
                <a:latin typeface="Baamini" pitchFamily="2" charset="0"/>
              </a:rPr>
              <a:t>; ,</a:t>
            </a:r>
            <a:r>
              <a:rPr lang="en-US" sz="2800" dirty="0" err="1" smtClean="0">
                <a:latin typeface="Baamini" pitchFamily="2" charset="0"/>
              </a:rPr>
              <a:t>yf;fz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mwpQuhd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ghzpdp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nkhopiag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gw;wp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xU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Kiwahd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tpsf;fj;ij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vOjpAs;shh</a:t>
            </a:r>
            <a:r>
              <a:rPr lang="en-US" sz="2800" dirty="0" smtClean="0">
                <a:latin typeface="Baamini" pitchFamily="2" charset="0"/>
              </a:rPr>
              <a:t>;.</a:t>
            </a:r>
          </a:p>
          <a:p>
            <a:r>
              <a:rPr lang="en-US" sz="2800" dirty="0" err="1">
                <a:latin typeface="Baamini" pitchFamily="2" charset="0"/>
              </a:rPr>
              <a:t>j</a:t>
            </a:r>
            <a:r>
              <a:rPr lang="en-US" sz="2800" dirty="0" err="1" smtClean="0">
                <a:latin typeface="Baamini" pitchFamily="2" charset="0"/>
              </a:rPr>
              <a:t>kpo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nkhopapay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nkhopapayhsu;fs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xyp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kw;Wk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mu;j;jj;jpw;F</a:t>
            </a:r>
            <a:r>
              <a:rPr lang="en-US" sz="2800" dirty="0" smtClean="0">
                <a:latin typeface="Baamini" pitchFamily="2" charset="0"/>
              </a:rPr>
              <a:t> ,</a:t>
            </a:r>
            <a:r>
              <a:rPr lang="en-US" sz="2800" dirty="0" err="1" smtClean="0">
                <a:latin typeface="Baamini" pitchFamily="2" charset="0"/>
              </a:rPr>
              <a:t>ilapyhd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Xu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xw;Wikiaf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ftdpg;gjd</a:t>
            </a:r>
            <a:r>
              <a:rPr lang="en-US" sz="2800" dirty="0" smtClean="0">
                <a:latin typeface="Baamini" pitchFamily="2" charset="0"/>
              </a:rPr>
              <a:t>; %</a:t>
            </a:r>
            <a:r>
              <a:rPr lang="en-US" sz="2800" dirty="0" err="1" smtClean="0">
                <a:latin typeface="Baamini" pitchFamily="2" charset="0"/>
              </a:rPr>
              <a:t>yk</a:t>
            </a:r>
            <a:r>
              <a:rPr lang="en-US" sz="2800" dirty="0" smtClean="0">
                <a:latin typeface="Baamini" pitchFamily="2" charset="0"/>
              </a:rPr>
              <a:t>; </a:t>
            </a:r>
            <a:r>
              <a:rPr lang="en-US" sz="2800" dirty="0" err="1" smtClean="0">
                <a:latin typeface="Baamini" pitchFamily="2" charset="0"/>
              </a:rPr>
              <a:t>ghuk;gupakhf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kdpj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nkhopia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gFg;gha;T</a:t>
            </a:r>
            <a:r>
              <a:rPr lang="en-US" sz="2800" dirty="0" smtClean="0">
                <a:latin typeface="Baamini" pitchFamily="2" charset="0"/>
              </a:rPr>
              <a:t> </a:t>
            </a:r>
            <a:r>
              <a:rPr lang="en-US" sz="2800" dirty="0" err="1" smtClean="0">
                <a:latin typeface="Baamini" pitchFamily="2" charset="0"/>
              </a:rPr>
              <a:t>nra;fpd;wdu</a:t>
            </a:r>
            <a:r>
              <a:rPr lang="en-US" sz="2800" dirty="0" smtClean="0">
                <a:latin typeface="Baamini" pitchFamily="2" charset="0"/>
              </a:rPr>
              <a:t>;.</a:t>
            </a:r>
            <a:endParaRPr lang="en-US" sz="28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err="1">
                <a:latin typeface="Baamini" pitchFamily="2" charset="0"/>
              </a:rPr>
              <a:t>t</a:t>
            </a:r>
            <a:r>
              <a:rPr lang="en-US" dirty="0" err="1" smtClean="0">
                <a:latin typeface="Baamini" pitchFamily="2" charset="0"/>
              </a:rPr>
              <a:t>hahy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xopag;gLk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nkhop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xd;wd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xd;whf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njhlh;e;J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xU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Fwpg;gpl;l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mikg;gpw;F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mwpFwp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fUj;jhfpd;wd</a:t>
            </a:r>
            <a:r>
              <a:rPr lang="en-US" dirty="0" smtClean="0">
                <a:latin typeface="Baamini" pitchFamily="2" charset="0"/>
              </a:rPr>
              <a:t>.</a:t>
            </a:r>
          </a:p>
          <a:p>
            <a:r>
              <a:rPr lang="en-US" dirty="0" err="1" smtClean="0">
                <a:latin typeface="Baamini" pitchFamily="2" charset="0"/>
              </a:rPr>
              <a:t>fUj;jpid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nkhopapdhy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ntspg;gLj;jpdhYk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mwpFwpAk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milahsKk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NtW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Ntwhf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Uf;fpwJ</a:t>
            </a:r>
            <a:r>
              <a:rPr lang="en-US" dirty="0" smtClean="0">
                <a:latin typeface="Baamini" pitchFamily="2" charset="0"/>
              </a:rPr>
              <a:t>.</a:t>
            </a:r>
          </a:p>
          <a:p>
            <a:r>
              <a:rPr lang="en-US" dirty="0" err="1">
                <a:latin typeface="Baamini" pitchFamily="2" charset="0"/>
              </a:rPr>
              <a:t>n</a:t>
            </a:r>
            <a:r>
              <a:rPr lang="en-US" dirty="0" err="1" smtClean="0">
                <a:latin typeface="Baamini" pitchFamily="2" charset="0"/>
              </a:rPr>
              <a:t>khop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vd;gJ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xyp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tbtj;ijNa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czh;j;Jk</a:t>
            </a:r>
            <a:r>
              <a:rPr lang="en-US" dirty="0" smtClean="0">
                <a:latin typeface="Baamini" pitchFamily="2" charset="0"/>
              </a:rPr>
              <a:t>;. </a:t>
            </a:r>
            <a:r>
              <a:rPr lang="en-US" dirty="0" err="1" smtClean="0">
                <a:latin typeface="Baamini" pitchFamily="2" charset="0"/>
              </a:rPr>
              <a:t>Thptbtk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xyptbtj;jpd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epow;glk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Nghd;Wj</a:t>
            </a:r>
            <a:r>
              <a:rPr lang="en-US" dirty="0" smtClean="0">
                <a:latin typeface="Baamini" pitchFamily="2" charset="0"/>
              </a:rPr>
              <a:t>.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Xypadpay</a:t>
            </a:r>
            <a:r>
              <a:rPr lang="en-US" dirty="0" smtClean="0">
                <a:latin typeface="Baamini" pitchFamily="2" charset="0"/>
              </a:rPr>
              <a:t>; (</a:t>
            </a:r>
            <a:r>
              <a:rPr lang="en-US" dirty="0" smtClean="0"/>
              <a:t>PHONETICS)</a:t>
            </a:r>
          </a:p>
          <a:p>
            <a:pPr lvl="1"/>
            <a:r>
              <a:rPr lang="en-US" dirty="0" err="1">
                <a:latin typeface="Baamini" pitchFamily="2" charset="0"/>
              </a:rPr>
              <a:t>n</a:t>
            </a:r>
            <a:r>
              <a:rPr lang="en-US" dirty="0" err="1" smtClean="0">
                <a:latin typeface="Baamini" pitchFamily="2" charset="0"/>
              </a:rPr>
              <a:t>khopapay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Nfhl;ghl;bd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Ngr;nrhypNa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xypadpay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 err="1" smtClean="0">
                <a:latin typeface="Baamini" pitchFamily="2" charset="0"/>
              </a:rPr>
              <a:t>Ngr;nrhypia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MuhAk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xypapay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Kiw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Kf;fpakhd</a:t>
            </a:r>
            <a:r>
              <a:rPr lang="en-US" dirty="0" smtClean="0">
                <a:latin typeface="Baamini" pitchFamily="2" charset="0"/>
              </a:rPr>
              <a:t> %</a:t>
            </a:r>
            <a:r>
              <a:rPr lang="en-US" dirty="0" err="1" smtClean="0">
                <a:latin typeface="Baamini" pitchFamily="2" charset="0"/>
              </a:rPr>
              <a:t>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fpisfisf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nfhz;lJ</a:t>
            </a:r>
            <a:endParaRPr lang="en-US" dirty="0" smtClean="0">
              <a:latin typeface="Baamini" pitchFamily="2" charset="0"/>
            </a:endParaRPr>
          </a:p>
          <a:p>
            <a:pPr lvl="2"/>
            <a:r>
              <a:rPr lang="en-US" dirty="0" smtClean="0">
                <a:latin typeface="Baamini" pitchFamily="2" charset="0"/>
              </a:rPr>
              <a:t>1. </a:t>
            </a:r>
            <a:r>
              <a:rPr lang="en-US" dirty="0" err="1" smtClean="0">
                <a:latin typeface="Baamini" pitchFamily="2" charset="0"/>
              </a:rPr>
              <a:t>xypg;gpwg;gpay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smtClean="0"/>
              <a:t>(</a:t>
            </a:r>
            <a:r>
              <a:rPr lang="en-US" dirty="0" err="1" smtClean="0"/>
              <a:t>Articulatory</a:t>
            </a:r>
            <a:r>
              <a:rPr lang="en-US" dirty="0" smtClean="0"/>
              <a:t>)</a:t>
            </a:r>
            <a:endParaRPr lang="en-US" dirty="0" smtClean="0">
              <a:latin typeface="Baamini" pitchFamily="2" charset="0"/>
            </a:endParaRPr>
          </a:p>
          <a:p>
            <a:pPr lvl="2"/>
            <a:r>
              <a:rPr lang="en-US" dirty="0" smtClean="0">
                <a:latin typeface="Baamini" pitchFamily="2" charset="0"/>
              </a:rPr>
              <a:t>2. </a:t>
            </a:r>
            <a:r>
              <a:rPr lang="en-US" dirty="0" err="1" smtClean="0">
                <a:latin typeface="Baamini" pitchFamily="2" charset="0"/>
              </a:rPr>
              <a:t>miy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xypapay</a:t>
            </a:r>
            <a:r>
              <a:rPr lang="en-US" dirty="0" smtClean="0">
                <a:latin typeface="Baamini" pitchFamily="2" charset="0"/>
              </a:rPr>
              <a:t>; (</a:t>
            </a:r>
            <a:r>
              <a:rPr lang="en-US" dirty="0" smtClean="0"/>
              <a:t>Acoustic)</a:t>
            </a:r>
            <a:endParaRPr lang="en-US" dirty="0" smtClean="0">
              <a:latin typeface="Baamini" pitchFamily="2" charset="0"/>
            </a:endParaRPr>
          </a:p>
          <a:p>
            <a:pPr lvl="2"/>
            <a:r>
              <a:rPr lang="en-US" dirty="0" smtClean="0">
                <a:latin typeface="Baamini" pitchFamily="2" charset="0"/>
              </a:rPr>
              <a:t>3. </a:t>
            </a:r>
            <a:r>
              <a:rPr lang="en-US" dirty="0" err="1" smtClean="0">
                <a:latin typeface="Baamini" pitchFamily="2" charset="0"/>
              </a:rPr>
              <a:t>Nfl;nghypapay</a:t>
            </a:r>
            <a:r>
              <a:rPr lang="en-US" dirty="0" smtClean="0">
                <a:latin typeface="Baamini" pitchFamily="2" charset="0"/>
              </a:rPr>
              <a:t>; (</a:t>
            </a:r>
            <a:r>
              <a:rPr lang="en-US" dirty="0" smtClean="0"/>
              <a:t>Auditory phonetics)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>
              <a:latin typeface="Baamini" pitchFamily="2" charset="0"/>
            </a:endParaRPr>
          </a:p>
          <a:p>
            <a:pPr lvl="1">
              <a:buNone/>
            </a:pPr>
            <a:r>
              <a:rPr lang="en-US" dirty="0" err="1" smtClean="0">
                <a:latin typeface="Baamini" pitchFamily="2" charset="0"/>
              </a:rPr>
              <a:t>nkhopapay</a:t>
            </a:r>
            <a:r>
              <a:rPr lang="en-US" dirty="0" smtClean="0">
                <a:latin typeface="Baamini" pitchFamily="2" charset="0"/>
              </a:rPr>
              <a:t>; tiffs;</a:t>
            </a:r>
          </a:p>
          <a:p>
            <a:endParaRPr lang="en-US" dirty="0" smtClean="0">
              <a:latin typeface="Baamini" pitchFamily="2" charset="0"/>
            </a:endParaRPr>
          </a:p>
          <a:p>
            <a:pPr lvl="1"/>
            <a:r>
              <a:rPr lang="en-US" dirty="0" smtClean="0">
                <a:latin typeface="Baamini" pitchFamily="2" charset="0"/>
              </a:rPr>
              <a:t>1. </a:t>
            </a:r>
            <a:r>
              <a:rPr lang="en-US" dirty="0" err="1" smtClean="0">
                <a:latin typeface="Baamini" pitchFamily="2" charset="0"/>
              </a:rPr>
              <a:t>xypapay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lvl="1"/>
            <a:r>
              <a:rPr lang="en-US" dirty="0" smtClean="0">
                <a:latin typeface="Baamini" pitchFamily="2" charset="0"/>
              </a:rPr>
              <a:t>2. </a:t>
            </a:r>
            <a:r>
              <a:rPr lang="en-US" dirty="0" err="1" smtClean="0">
                <a:latin typeface="Baamini" pitchFamily="2" charset="0"/>
              </a:rPr>
              <a:t>xypadpay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lvl="1"/>
            <a:r>
              <a:rPr lang="en-US" dirty="0" smtClean="0">
                <a:latin typeface="Baamini" pitchFamily="2" charset="0"/>
              </a:rPr>
              <a:t>3. </a:t>
            </a:r>
            <a:r>
              <a:rPr lang="en-US" dirty="0" err="1" smtClean="0">
                <a:latin typeface="Baamini" pitchFamily="2" charset="0"/>
              </a:rPr>
              <a:t>cUgdpay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lvl="1"/>
            <a:r>
              <a:rPr lang="en-US" dirty="0" smtClean="0">
                <a:latin typeface="Baamini" pitchFamily="2" charset="0"/>
              </a:rPr>
              <a:t>4. </a:t>
            </a:r>
            <a:r>
              <a:rPr lang="en-US" dirty="0" err="1" smtClean="0">
                <a:latin typeface="Baamini" pitchFamily="2" charset="0"/>
              </a:rPr>
              <a:t>nrhw;nwhlhpay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lvl="1"/>
            <a:r>
              <a:rPr lang="en-US" dirty="0" smtClean="0">
                <a:latin typeface="Baamini" pitchFamily="2" charset="0"/>
              </a:rPr>
              <a:t>5. </a:t>
            </a:r>
            <a:r>
              <a:rPr lang="en-US" dirty="0" err="1" smtClean="0">
                <a:latin typeface="Baamini" pitchFamily="2" charset="0"/>
              </a:rPr>
              <a:t>nrhw;nghUspay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err="1">
                <a:latin typeface="Baamini" pitchFamily="2" charset="0"/>
              </a:rPr>
              <a:t>n</a:t>
            </a:r>
            <a:r>
              <a:rPr lang="en-US" dirty="0" err="1" smtClean="0">
                <a:latin typeface="Baamini" pitchFamily="2" charset="0"/>
              </a:rPr>
              <a:t>khop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eil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tpjpKiw</a:t>
            </a:r>
            <a:endParaRPr lang="en-US" dirty="0" smtClean="0">
              <a:latin typeface="Baamini" pitchFamily="2" charset="0"/>
            </a:endParaRP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1. #</a:t>
            </a:r>
            <a:r>
              <a:rPr lang="en-US" dirty="0" err="1" smtClean="0">
                <a:latin typeface="Baamini" pitchFamily="2" charset="0"/>
              </a:rPr>
              <a:t>o;nghUspay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2. </a:t>
            </a:r>
            <a:r>
              <a:rPr lang="en-US" dirty="0" err="1" smtClean="0">
                <a:latin typeface="Baamini" pitchFamily="2" charset="0"/>
              </a:rPr>
              <a:t>r%f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nkhopapay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3. </a:t>
            </a:r>
            <a:r>
              <a:rPr lang="en-US" dirty="0" err="1" smtClean="0">
                <a:latin typeface="Baamini" pitchFamily="2" charset="0"/>
              </a:rPr>
              <a:t>mwpjpw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nkhopapay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4. </a:t>
            </a:r>
            <a:r>
              <a:rPr lang="en-US" dirty="0" err="1" smtClean="0">
                <a:latin typeface="Baamini" pitchFamily="2" charset="0"/>
              </a:rPr>
              <a:t>tuyhw;W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nkhopapay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5. </a:t>
            </a:r>
            <a:r>
              <a:rPr lang="en-US" dirty="0" err="1" smtClean="0">
                <a:latin typeface="Baamini" pitchFamily="2" charset="0"/>
              </a:rPr>
              <a:t>nrhw;gpwg;gpay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r>
              <a:rPr lang="en-US" dirty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 6. </a:t>
            </a:r>
            <a:r>
              <a:rPr lang="en-US" dirty="0" err="1" smtClean="0">
                <a:latin typeface="Baamini" pitchFamily="2" charset="0"/>
              </a:rPr>
              <a:t>xg;gPl;L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nkhopapay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297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HAJEE KARUTHA ROWTHER HOWDIA COLLEGE  GOWRISANKARI.G ASSISTANT PROFESSOR DEPARTMENT OF TAMIL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HAJEE KARUTHA ROWTHER HOWDIA COLLEGE  GOWRISANKARI.G ASSISTANT PROFESSOR DEPARTMENT OF TAMIL</dc:title>
  <dc:creator>Hai</dc:creator>
  <cp:lastModifiedBy>Hai</cp:lastModifiedBy>
  <cp:revision>8</cp:revision>
  <dcterms:created xsi:type="dcterms:W3CDTF">2021-01-27T03:05:57Z</dcterms:created>
  <dcterms:modified xsi:type="dcterms:W3CDTF">2021-01-27T04:16:51Z</dcterms:modified>
</cp:coreProperties>
</file>