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75" r:id="rId4"/>
    <p:sldId id="274" r:id="rId5"/>
    <p:sldId id="273" r:id="rId6"/>
    <p:sldId id="277" r:id="rId7"/>
    <p:sldId id="278" r:id="rId8"/>
    <p:sldId id="279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FCAE-C795-473E-9ADC-570535AA687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EB96E9-F8E1-4002-9490-C00209A9AA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FCAE-C795-473E-9ADC-570535AA687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96E9-F8E1-4002-9490-C00209A9AA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FCAE-C795-473E-9ADC-570535AA687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96E9-F8E1-4002-9490-C00209A9AA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FCAE-C795-473E-9ADC-570535AA687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EB96E9-F8E1-4002-9490-C00209A9AA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FCAE-C795-473E-9ADC-570535AA687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96E9-F8E1-4002-9490-C00209A9AA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FCAE-C795-473E-9ADC-570535AA687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96E9-F8E1-4002-9490-C00209A9AA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FCAE-C795-473E-9ADC-570535AA687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EB96E9-F8E1-4002-9490-C00209A9AA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FCAE-C795-473E-9ADC-570535AA687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96E9-F8E1-4002-9490-C00209A9AA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FCAE-C795-473E-9ADC-570535AA687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96E9-F8E1-4002-9490-C00209A9AA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FCAE-C795-473E-9ADC-570535AA687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96E9-F8E1-4002-9490-C00209A9AA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FCAE-C795-473E-9ADC-570535AA687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96E9-F8E1-4002-9490-C00209A9AA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5EFCAE-C795-473E-9ADC-570535AA687E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EB96E9-F8E1-4002-9490-C00209A9AA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68295"/>
            <a:ext cx="9067800" cy="35702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`h[p </a:t>
            </a:r>
            <a:r>
              <a:rPr lang="en-US" sz="48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fUj;j</a:t>
            </a:r>
            <a:r>
              <a:rPr lang="en-US" sz="4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uhTj;jh</a:t>
            </a:r>
            <a:r>
              <a:rPr lang="en-US" sz="4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n`sjpah</a:t>
            </a:r>
            <a:r>
              <a:rPr lang="en-US" sz="48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fy;Yhhp</a:t>
            </a:r>
            <a:endParaRPr lang="en-US" sz="4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raswathy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nAnand" pitchFamily="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nAnand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nAnand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nAnand" pitchFamily="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jkpo;j;Jiw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raswathy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810000"/>
            <a:ext cx="86106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,</a:t>
            </a:r>
            <a:r>
              <a:rPr lang="en-US" sz="320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ilf;fhy</a:t>
            </a:r>
            <a:r>
              <a:rPr lang="en-US" sz="32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 ,</a:t>
            </a:r>
            <a:r>
              <a:rPr lang="en-US" sz="320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yf;fpak</a:t>
            </a:r>
            <a:r>
              <a:rPr lang="en-US" sz="32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; </a:t>
            </a:r>
            <a:r>
              <a:rPr lang="en-US" sz="320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kw;Wk</a:t>
            </a:r>
            <a:r>
              <a:rPr lang="en-US" sz="32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; </a:t>
            </a:r>
            <a:r>
              <a:rPr lang="en-US" sz="320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Gjpd</a:t>
            </a:r>
            <a:r>
              <a:rPr lang="en-US" sz="32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 ,</a:t>
            </a:r>
            <a:r>
              <a:rPr lang="en-US" sz="320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yf;fpak</a:t>
            </a:r>
            <a:r>
              <a:rPr lang="en-US" sz="32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;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  <a:cs typeface="Arial" pitchFamily="34" charset="0"/>
              </a:rPr>
              <a:t>(17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aranarTSC" pitchFamily="2" charset="0"/>
                <a:cs typeface="Arial" pitchFamily="34" charset="0"/>
              </a:rPr>
              <a:t>UTAL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  <a:cs typeface="Arial" pitchFamily="34" charset="0"/>
              </a:rPr>
              <a:t>21)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  <a:cs typeface="Arial" pitchFamily="34" charset="0"/>
              </a:rPr>
              <a:t>gf;jp</a:t>
            </a:r>
            <a:r>
              <a:rPr lang="en-US" sz="4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  <a:cs typeface="Arial" pitchFamily="34" charset="0"/>
              </a:rPr>
              <a:t>  ,</a:t>
            </a:r>
            <a:r>
              <a:rPr lang="en-US" sz="4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  <a:cs typeface="Arial" pitchFamily="34" charset="0"/>
              </a:rPr>
              <a:t>yf;fpak</a:t>
            </a:r>
            <a:r>
              <a:rPr lang="en-US" sz="4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  <a:cs typeface="Arial" pitchFamily="34" charset="0"/>
              </a:rPr>
              <a:t>;</a:t>
            </a:r>
            <a:endParaRPr lang="en-US" sz="44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raswathy" pitchFamily="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5638800"/>
            <a:ext cx="38100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,uh. [</a:t>
            </a:r>
            <a:r>
              <a:rPr lang="en-US" sz="36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</a:rPr>
              <a:t>hd;rpuhzp</a:t>
            </a:r>
            <a:endParaRPr lang="en-US" sz="36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raswathy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  <a:cs typeface="Arial" pitchFamily="34" charset="0"/>
              </a:rPr>
              <a:t>(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aranarTSC" pitchFamily="2" charset="0"/>
                <a:cs typeface="Arial" pitchFamily="34" charset="0"/>
              </a:rPr>
              <a:t>TNMK</a:t>
            </a:r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  <a:cs typeface="Arial" pitchFamily="34" charset="0"/>
              </a:rPr>
              <a:t>021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aranarTSC" pitchFamily="2" charset="0"/>
                <a:cs typeface="Arial" pitchFamily="34" charset="0"/>
              </a:rPr>
              <a:t>SFT</a:t>
            </a:r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swathy" pitchFamily="2" charset="0"/>
                <a:cs typeface="Arial" pitchFamily="34" charset="0"/>
              </a:rPr>
              <a:t>182</a:t>
            </a:r>
            <a:r>
              <a:rPr lang="en-US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nAnand" pitchFamily="2" charset="0"/>
              <a:cs typeface="+mn-cs"/>
            </a:endParaRPr>
          </a:p>
        </p:txBody>
      </p:sp>
      <p:pic>
        <p:nvPicPr>
          <p:cNvPr id="1026" name="Picture 2" descr="D:\Documents and Settings\Administrator\Desktop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752600"/>
            <a:ext cx="1243013" cy="14064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istrator\Desktop\ஜான்சிராணி PPT\wheat-gr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6858000" cy="3857625"/>
          </a:xfrm>
          <a:prstGeom prst="ellipse">
            <a:avLst/>
          </a:prstGeom>
          <a:ln w="635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D:\Documents and Settings\Administrator\Desktop\ஜான்சிராணி PPT\unnamed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800600"/>
            <a:ext cx="8001000" cy="18283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istrator\Desktop\ஜான்சிராணி PPT\484-4844957_shrub-flowering-plant-rose-flower-plants-png-transpar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0049"/>
            <a:ext cx="8001000" cy="6000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Administrator\Desktop\ஜான்சிராணி PPT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6781800" cy="61036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Documents and Settings\Administrator\Desktop\ஜான்சிராணி PPT\Animals_png_set_by_mossi889-d4uye4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5344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Administrator\Desktop\ஜான்சிராணி PPT\different-types-of-wild-birds-vector-9539872.jpg"/>
          <p:cNvPicPr>
            <a:picLocks noChangeAspect="1" noChangeArrowheads="1"/>
          </p:cNvPicPr>
          <p:nvPr/>
        </p:nvPicPr>
        <p:blipFill>
          <a:blip r:embed="rId2"/>
          <a:srcRect b="11583"/>
          <a:stretch>
            <a:fillRect/>
          </a:stretch>
        </p:blipFill>
        <p:spPr bwMode="auto">
          <a:xfrm>
            <a:off x="304800" y="438807"/>
            <a:ext cx="8534400" cy="588579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Administrator\Desktop\ஜான்சிராணி PPT\man-different-ages-newborn-boy-teenager-adult-man-elderly-person-growth-stages-people-generation-vector-cartoon-characters_53562-9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534400" cy="31901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 and Settings\Administrator\Desktop\ஜான்சிராணி PPT\mon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620000" cy="5816601"/>
          </a:xfrm>
          <a:prstGeom prst="roundRect">
            <a:avLst>
              <a:gd name="adj" fmla="val 16667"/>
            </a:avLst>
          </a:prstGeom>
          <a:ln w="76200"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 and Settings\Administrator\Desktop\ஜான்சிராணி PPT\muniv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760121" cy="5181600"/>
          </a:xfrm>
          <a:prstGeom prst="roundRect">
            <a:avLst>
              <a:gd name="adj" fmla="val 16667"/>
            </a:avLst>
          </a:prstGeom>
          <a:ln w="76200"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 and Settings\Administrator\Desktop\ஜான்சிராணி PPT\yakam11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326419" cy="5486400"/>
          </a:xfrm>
          <a:prstGeom prst="roundRect">
            <a:avLst>
              <a:gd name="adj" fmla="val 16667"/>
            </a:avLst>
          </a:prstGeom>
          <a:ln w="762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122" y="76200"/>
            <a:ext cx="691727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	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Gy;yhfTk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;&gt;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rpW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nrbfshfTk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;&gt;</a:t>
            </a: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GOthfTk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;&gt;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kukhfTk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;&gt;</a:t>
            </a:r>
          </a:p>
          <a:p>
            <a:pPr algn="just"/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	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gytif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kpUfq;fshfTk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;&gt;</a:t>
            </a: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gwitfshfTk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;&gt;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ghk;ghfTk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;&gt;</a:t>
            </a:r>
          </a:p>
          <a:p>
            <a:pPr algn="just"/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	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fy;ypy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thOk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capuhfTk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;&gt;</a:t>
            </a: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kdpjuhfTk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;&gt;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cly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ePq;fpa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Nga;fshfTk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;&gt;</a:t>
            </a:r>
          </a:p>
          <a:p>
            <a:pPr algn="just"/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gyjug;gl;l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fzf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;$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l;lq;fshfTk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;&gt;</a:t>
            </a:r>
          </a:p>
          <a:p>
            <a:pPr algn="just"/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typik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kpFe;j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mRuh;fshfTk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;&gt;</a:t>
            </a:r>
          </a:p>
          <a:p>
            <a:pPr algn="just"/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KdptuhfTk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;&gt;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NjtuhfTk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</a:t>
            </a:r>
          </a:p>
          <a:p>
            <a:pPr algn="just"/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,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e;j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mirAk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kw;Wk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</a:t>
            </a:r>
          </a:p>
          <a:p>
            <a:pPr algn="just"/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mirahjtw;why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Md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 (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mz;lk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;)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KOJk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</a:t>
            </a: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nrd;W</a:t>
            </a:r>
            <a:endParaRPr lang="en-US" sz="2400" dirty="0" smtClean="0">
              <a:solidFill>
                <a:srgbClr val="FF0000"/>
              </a:solidFill>
              <a:latin typeface="SunPrint" pitchFamily="2" charset="0"/>
            </a:endParaRPr>
          </a:p>
          <a:p>
            <a:pPr algn="just"/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	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vy;yhg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gpwg;Gk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gpwe;J</a:t>
            </a:r>
            <a:endParaRPr lang="en-US" sz="2400" dirty="0" smtClean="0">
              <a:solidFill>
                <a:srgbClr val="0000CC"/>
              </a:solidFill>
              <a:latin typeface="SunPrint" pitchFamily="2" charset="0"/>
            </a:endParaRP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fisj;Jtpl;Nld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;&gt;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vk;ngUkhNd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just"/>
            <a:endParaRPr lang="en-US" sz="105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  <a:cs typeface="Arial" pitchFamily="34" charset="0"/>
              </a:rPr>
              <a:t>cd;Dila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  <a:cs typeface="Arial" pitchFamily="34" charset="0"/>
              </a:rPr>
              <a:t>jq;fj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  <a:cs typeface="Arial" pitchFamily="34" charset="0"/>
              </a:rPr>
              <a:t>;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  <a:cs typeface="Arial" pitchFamily="34" charset="0"/>
              </a:rPr>
              <a:t>jpUtbfisf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  <a:cs typeface="Arial" pitchFamily="34" charset="0"/>
              </a:rPr>
              <a:t>;</a:t>
            </a: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  <a:cs typeface="Arial" pitchFamily="34" charset="0"/>
              </a:rPr>
              <a:t>fz;L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  <a:cs typeface="Arial" pitchFamily="34" charset="0"/>
              </a:rPr>
              <a:t> ,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  <a:cs typeface="Arial" pitchFamily="34" charset="0"/>
              </a:rPr>
              <a:t>d;W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  <a:cs typeface="Arial" pitchFamily="34" charset="0"/>
              </a:rPr>
              <a:t>cz;ikahfNt</a:t>
            </a:r>
            <a:r>
              <a:rPr lang="en-US" sz="2400" dirty="0">
                <a:solidFill>
                  <a:srgbClr val="FF0000"/>
                </a:solidFill>
                <a:latin typeface="SunPrint" pitchFamily="2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  <a:cs typeface="Arial" pitchFamily="34" charset="0"/>
              </a:rPr>
              <a:t>tPL</a:t>
            </a:r>
            <a:endParaRPr lang="en-US" sz="2400" dirty="0" smtClean="0">
              <a:solidFill>
                <a:srgbClr val="FF0000"/>
              </a:solidFill>
              <a:latin typeface="SunPrint" pitchFamily="2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  <a:cs typeface="Arial" pitchFamily="34" charset="0"/>
              </a:rPr>
              <a:t>Ngwile;Njd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istrator\Desktop\ஜான்சிராணி PPT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57200"/>
            <a:ext cx="4698504" cy="5867400"/>
          </a:xfrm>
          <a:prstGeom prst="roundRect">
            <a:avLst>
              <a:gd name="adj" fmla="val 16667"/>
            </a:avLst>
          </a:prstGeom>
          <a:ln w="762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3893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ghh;it</a:t>
            </a:r>
            <a:r>
              <a:rPr lang="en-US" sz="4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Ehy</a:t>
            </a:r>
            <a:r>
              <a:rPr lang="en-US" sz="4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;</a:t>
            </a:r>
            <a:endParaRPr lang="en-US" sz="48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nPrin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615" y="1447800"/>
            <a:ext cx="8651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jpUthrfk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; %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yKk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;&gt;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ciuAk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; - </a:t>
            </a:r>
          </a:p>
          <a:p>
            <a:pPr algn="ctr"/>
            <a:r>
              <a:rPr lang="en-US" sz="4000" b="1" cap="none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t.j</a:t>
            </a:r>
            <a:r>
              <a:rPr lang="en-US" sz="4000" b="1" cap="none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. ,</a:t>
            </a:r>
            <a:r>
              <a:rPr lang="en-US" sz="4000" b="1" cap="none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uhk</a:t>
            </a:r>
            <a:r>
              <a:rPr lang="en-US" sz="4000" b="1" cap="none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Rg;gpukzpak</a:t>
            </a:r>
            <a:r>
              <a:rPr lang="en-US" sz="4000" b="1" cap="none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;</a:t>
            </a:r>
            <a:endParaRPr lang="en-US" sz="4000" b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nPrin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886200"/>
            <a:ext cx="7574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,</a:t>
            </a:r>
            <a:r>
              <a:rPr lang="en-US" sz="48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izajsf</a:t>
            </a:r>
            <a:r>
              <a:rPr lang="en-US" sz="4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; </a:t>
            </a:r>
            <a:r>
              <a:rPr lang="en-US" sz="48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fl;Liu</a:t>
            </a:r>
            <a:endParaRPr lang="en-US" sz="48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n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896" y="4953000"/>
            <a:ext cx="70375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ivamejeyam.blogspot.com</a:t>
            </a:r>
            <a:endParaRPr lang="en-US" sz="4000" b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uments and Settings\Administrator\Desktop\ஜான்சிராணி PPT\ardhanareeswara-half-shiva-parvat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27842"/>
            <a:ext cx="4343400" cy="6072958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istrator\Desktop\ஜான்சிராணி PPT\cb5b9-manik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4400" y="234950"/>
            <a:ext cx="4775200" cy="6388100"/>
          </a:xfrm>
          <a:prstGeom prst="ellipse">
            <a:avLst/>
          </a:prstGeom>
          <a:ln w="190500" cap="rnd">
            <a:solidFill>
              <a:srgbClr val="0066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31" y="1113818"/>
            <a:ext cx="87270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Ch;			:	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jpUthjt+h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</a:t>
            </a:r>
          </a:p>
          <a:p>
            <a:pPr algn="just">
              <a:lnSpc>
                <a:spcPct val="200000"/>
              </a:lnSpc>
            </a:pP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,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aw;ngah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		:	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jpUthjT+ubfs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</a:t>
            </a:r>
          </a:p>
          <a:p>
            <a:pPr algn="just">
              <a:lnSpc>
                <a:spcPct val="200000"/>
              </a:lnSpc>
            </a:pP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rpwg;Gg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ngah;fs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	:	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khzpf;fthrfh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;&gt; 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mUs;thrfh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</a:t>
            </a:r>
          </a:p>
          <a:p>
            <a:pPr algn="just">
              <a:lnSpc>
                <a:spcPct val="200000"/>
              </a:lnSpc>
            </a:pPr>
            <a:r>
              <a:rPr lang="en-US" dirty="0">
                <a:solidFill>
                  <a:srgbClr val="0000CC"/>
                </a:solidFill>
                <a:latin typeface="SunPrint" pitchFamily="2" charset="0"/>
              </a:rPr>
              <a:t>	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			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jpUthjt+ubfs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;&gt; 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njd;dtd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gpukuhad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</a:t>
            </a:r>
          </a:p>
          <a:p>
            <a:pPr algn="just">
              <a:lnSpc>
                <a:spcPct val="200000"/>
              </a:lnSpc>
            </a:pP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ngw;Nwhh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		:	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rk;Gghjrhpjh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;&gt; 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rptQhdtjp</a:t>
            </a:r>
            <a:endParaRPr lang="en-US" dirty="0" smtClean="0">
              <a:solidFill>
                <a:srgbClr val="0000CC"/>
              </a:solidFill>
              <a:latin typeface="SunPrint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fhyk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			:	fp.gp. 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xd;gjhk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Ehw;whz;L</a:t>
            </a:r>
            <a:endParaRPr lang="en-US" dirty="0" smtClean="0">
              <a:solidFill>
                <a:srgbClr val="0000CC"/>
              </a:solidFill>
              <a:latin typeface="SunPrint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ghba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gf;jp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ghRuq;fs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	:	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jpUthrfk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;&gt; </a:t>
            </a:r>
            <a:r>
              <a:rPr lang="en-US" dirty="0" err="1" smtClean="0">
                <a:solidFill>
                  <a:srgbClr val="0000CC"/>
                </a:solidFill>
                <a:latin typeface="SunPrint" pitchFamily="2" charset="0"/>
              </a:rPr>
              <a:t>jpUf;Nfhitahh</a:t>
            </a:r>
            <a:r>
              <a:rPr lang="en-US" dirty="0" smtClean="0">
                <a:solidFill>
                  <a:srgbClr val="0000CC"/>
                </a:solidFill>
                <a:latin typeface="SunPrint" pitchFamily="2" charset="0"/>
              </a:rPr>
              <a:t>;</a:t>
            </a:r>
          </a:p>
          <a:p>
            <a:pPr algn="just">
              <a:lnSpc>
                <a:spcPct val="200000"/>
              </a:lnSpc>
            </a:pPr>
            <a:endParaRPr lang="en-US" dirty="0">
              <a:solidFill>
                <a:srgbClr val="0000CC"/>
              </a:solidFill>
              <a:latin typeface="SunPrint" pitchFamily="2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 and Settings\Administrator\Desktop\ஜான்சிராணி PPT\maxresdefault.jpg"/>
          <p:cNvPicPr>
            <a:picLocks noChangeAspect="1" noChangeArrowheads="1"/>
          </p:cNvPicPr>
          <p:nvPr/>
        </p:nvPicPr>
        <p:blipFill>
          <a:blip r:embed="rId2"/>
          <a:srcRect t="4444" b="4444"/>
          <a:stretch>
            <a:fillRect/>
          </a:stretch>
        </p:blipFill>
        <p:spPr bwMode="auto">
          <a:xfrm>
            <a:off x="228600" y="1186814"/>
            <a:ext cx="8686800" cy="4451986"/>
          </a:xfrm>
          <a:prstGeom prst="roundRect">
            <a:avLst>
              <a:gd name="adj" fmla="val 16667"/>
            </a:avLst>
          </a:prstGeom>
          <a:ln w="762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 and Settings\Administrator\Desktop\ஜான்சிராணி PPT\201808161429463493_piddukku-man-sumantha-leelai_SECVP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305800" cy="4726878"/>
          </a:xfrm>
          <a:prstGeom prst="roundRect">
            <a:avLst>
              <a:gd name="adj" fmla="val 16667"/>
            </a:avLst>
          </a:prstGeom>
          <a:ln w="762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524470"/>
            <a:ext cx="4115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jpUthrfk</a:t>
            </a:r>
            <a:r>
              <a:rPr lang="en-US" sz="5400" b="1" cap="none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nPrint" pitchFamily="2" charset="0"/>
              </a:rPr>
              <a:t>;</a:t>
            </a:r>
            <a:endParaRPr lang="en-US" sz="5400" b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n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44682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	</a:t>
            </a:r>
            <a:r>
              <a:rPr lang="en-US" sz="2800" dirty="0" err="1" smtClean="0">
                <a:solidFill>
                  <a:srgbClr val="0000CC"/>
                </a:solidFill>
                <a:latin typeface="SunPrint" pitchFamily="2" charset="0"/>
              </a:rPr>
              <a:t>gd;dpU</a:t>
            </a: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SunPrint" pitchFamily="2" charset="0"/>
              </a:rPr>
              <a:t>jpUKiwfspy</a:t>
            </a: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800" dirty="0" err="1" smtClean="0">
                <a:solidFill>
                  <a:srgbClr val="0000CC"/>
                </a:solidFill>
                <a:latin typeface="SunPrint" pitchFamily="2" charset="0"/>
              </a:rPr>
              <a:t>vl;lhk</a:t>
            </a: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800" dirty="0" err="1" smtClean="0">
                <a:solidFill>
                  <a:srgbClr val="0000CC"/>
                </a:solidFill>
                <a:latin typeface="SunPrint" pitchFamily="2" charset="0"/>
              </a:rPr>
              <a:t>jpUKiwahf</a:t>
            </a: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SunPrint" pitchFamily="2" charset="0"/>
              </a:rPr>
              <a:t>cs;sJ</a:t>
            </a: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SunPrint" pitchFamily="2" charset="0"/>
              </a:rPr>
              <a:t>jpUthrfj;jpd</a:t>
            </a: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800" dirty="0" err="1" smtClean="0">
                <a:solidFill>
                  <a:srgbClr val="0000CC"/>
                </a:solidFill>
                <a:latin typeface="SunPrint" pitchFamily="2" charset="0"/>
              </a:rPr>
              <a:t>rpwg;ig</a:t>
            </a: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unPrint" pitchFamily="2" charset="0"/>
              </a:rPr>
              <a:t>‘</a:t>
            </a:r>
            <a:r>
              <a:rPr lang="en-US" sz="2800" dirty="0" err="1" smtClean="0">
                <a:solidFill>
                  <a:srgbClr val="FF0000"/>
                </a:solidFill>
                <a:latin typeface="SunPrint" pitchFamily="2" charset="0"/>
              </a:rPr>
              <a:t>jpUthrfj;jpw;F</a:t>
            </a:r>
            <a:r>
              <a:rPr lang="en-US" sz="2800" dirty="0" smtClean="0">
                <a:solidFill>
                  <a:srgbClr val="FF0000"/>
                </a:solidFill>
                <a:latin typeface="SunPrint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nPrint" pitchFamily="2" charset="0"/>
              </a:rPr>
              <a:t>cUfhh</a:t>
            </a:r>
            <a:r>
              <a:rPr lang="en-US" sz="2800" dirty="0" smtClean="0">
                <a:solidFill>
                  <a:srgbClr val="FF0000"/>
                </a:solidFill>
                <a:latin typeface="SunPrint" pitchFamily="2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SunPrint" pitchFamily="2" charset="0"/>
              </a:rPr>
              <a:t>xU</a:t>
            </a:r>
            <a:r>
              <a:rPr lang="en-US" sz="2800" dirty="0" smtClean="0">
                <a:solidFill>
                  <a:srgbClr val="FF0000"/>
                </a:solidFill>
                <a:latin typeface="SunPrint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nPrint" pitchFamily="2" charset="0"/>
              </a:rPr>
              <a:t>thfj;jpw;Fk</a:t>
            </a:r>
            <a:r>
              <a:rPr lang="en-US" sz="2800" dirty="0" smtClean="0">
                <a:solidFill>
                  <a:srgbClr val="FF0000"/>
                </a:solidFill>
                <a:latin typeface="SunPrint" pitchFamily="2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SunPrint" pitchFamily="2" charset="0"/>
              </a:rPr>
              <a:t>cUfhh</a:t>
            </a:r>
            <a:r>
              <a:rPr lang="en-US" sz="2800" dirty="0" smtClean="0">
                <a:solidFill>
                  <a:srgbClr val="FF0000"/>
                </a:solidFill>
                <a:latin typeface="SunPrint" pitchFamily="2" charset="0"/>
              </a:rPr>
              <a:t>;” </a:t>
            </a:r>
            <a:r>
              <a:rPr lang="en-US" sz="2800" dirty="0" err="1" smtClean="0">
                <a:solidFill>
                  <a:srgbClr val="0000CC"/>
                </a:solidFill>
                <a:latin typeface="SunPrint" pitchFamily="2" charset="0"/>
              </a:rPr>
              <a:t>vd;w</a:t>
            </a: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SunPrint" pitchFamily="2" charset="0"/>
              </a:rPr>
              <a:t>thpfs</a:t>
            </a: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800" dirty="0" err="1" smtClean="0">
                <a:solidFill>
                  <a:srgbClr val="0000CC"/>
                </a:solidFill>
                <a:latin typeface="SunPrint" pitchFamily="2" charset="0"/>
              </a:rPr>
              <a:t>Rl;Lfpd;wd</a:t>
            </a: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. ,</a:t>
            </a:r>
            <a:r>
              <a:rPr lang="en-US" sz="2800" dirty="0" err="1" smtClean="0">
                <a:solidFill>
                  <a:srgbClr val="0000CC"/>
                </a:solidFill>
                <a:latin typeface="SunPrint" pitchFamily="2" charset="0"/>
              </a:rPr>
              <a:t>e;Ehypy</a:t>
            </a: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; 51 </a:t>
            </a:r>
            <a:r>
              <a:rPr lang="en-US" sz="2800" dirty="0" err="1" smtClean="0">
                <a:solidFill>
                  <a:srgbClr val="0000CC"/>
                </a:solidFill>
                <a:latin typeface="SunPrint" pitchFamily="2" charset="0"/>
              </a:rPr>
              <a:t>gjpfq;fs</a:t>
            </a: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; 658 </a:t>
            </a:r>
            <a:r>
              <a:rPr lang="en-US" sz="2800" dirty="0" err="1" smtClean="0">
                <a:solidFill>
                  <a:srgbClr val="0000CC"/>
                </a:solidFill>
                <a:latin typeface="SunPrint" pitchFamily="2" charset="0"/>
              </a:rPr>
              <a:t>ghly;fs</a:t>
            </a: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800" dirty="0" err="1" smtClean="0">
                <a:solidFill>
                  <a:srgbClr val="0000CC"/>
                </a:solidFill>
                <a:latin typeface="SunPrint" pitchFamily="2" charset="0"/>
              </a:rPr>
              <a:t>cs;sd</a:t>
            </a:r>
            <a:r>
              <a:rPr lang="en-US" sz="2800" dirty="0" smtClean="0">
                <a:solidFill>
                  <a:srgbClr val="0000CC"/>
                </a:solidFill>
                <a:latin typeface="SunPrint" pitchFamily="2" charset="0"/>
              </a:rPr>
              <a:t>.</a:t>
            </a:r>
            <a:endParaRPr lang="en-US" sz="2800" dirty="0">
              <a:solidFill>
                <a:srgbClr val="0000CC"/>
              </a:solidFill>
              <a:latin typeface="SunPrint" pitchFamily="2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220" y="685800"/>
            <a:ext cx="8252580" cy="5168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Gy;yhfpg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g+lha;g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GOtha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kukhfpg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gy;kpUf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khfpg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gwitaha;g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ghk;ghfpf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fy;yha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kdpjuha;g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Ngaha;f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fzq;fsha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ty;mRu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uhfp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Kdptuha;j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Njtuha;r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nry;yhm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epd;w,j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jhtu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rq;fkj;Js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vy;yhg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gpwg;Gk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gpwe;J,isj;Njd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0000CC"/>
                </a:solidFill>
                <a:latin typeface="SunPrint" pitchFamily="2" charset="0"/>
              </a:rPr>
              <a:t>vk;ngUkhd</a:t>
            </a:r>
            <a:r>
              <a:rPr lang="en-US" sz="2400" dirty="0" smtClean="0">
                <a:solidFill>
                  <a:srgbClr val="0000CC"/>
                </a:solidFill>
                <a:latin typeface="SunPrint" pitchFamily="2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nka;Nacd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nghd;dbfs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fz;L,d;W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nPrint" pitchFamily="2" charset="0"/>
              </a:rPr>
              <a:t>tPLw;Nwd</a:t>
            </a:r>
            <a:r>
              <a:rPr lang="en-US" sz="2400" dirty="0" smtClean="0">
                <a:solidFill>
                  <a:srgbClr val="FF0000"/>
                </a:solidFill>
                <a:latin typeface="SunPrint" pitchFamily="2" charset="0"/>
              </a:rPr>
              <a:t>;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110</Words>
  <Application>Microsoft Office PowerPoint</Application>
  <PresentationFormat>On-screen Show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 Net</dc:creator>
  <cp:lastModifiedBy>Sagi VJM</cp:lastModifiedBy>
  <cp:revision>42</cp:revision>
  <dcterms:created xsi:type="dcterms:W3CDTF">2020-02-18T12:40:16Z</dcterms:created>
  <dcterms:modified xsi:type="dcterms:W3CDTF">2020-02-20T02:14:20Z</dcterms:modified>
</cp:coreProperties>
</file>