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488969-75A0-471A-8A11-87F07D2F27E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21BE90-BB21-4A38-B329-A372AF714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88969-75A0-471A-8A11-87F07D2F27E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1BE90-BB21-4A38-B329-A372AF714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88969-75A0-471A-8A11-87F07D2F27E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1BE90-BB21-4A38-B329-A372AF714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88969-75A0-471A-8A11-87F07D2F27E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1BE90-BB21-4A38-B329-A372AF7141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88969-75A0-471A-8A11-87F07D2F27E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1BE90-BB21-4A38-B329-A372AF7141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88969-75A0-471A-8A11-87F07D2F27E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1BE90-BB21-4A38-B329-A372AF7141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88969-75A0-471A-8A11-87F07D2F27E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1BE90-BB21-4A38-B329-A372AF7141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88969-75A0-471A-8A11-87F07D2F27E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1BE90-BB21-4A38-B329-A372AF71412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88969-75A0-471A-8A11-87F07D2F27E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1BE90-BB21-4A38-B329-A372AF714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488969-75A0-471A-8A11-87F07D2F27E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1BE90-BB21-4A38-B329-A372AF7141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488969-75A0-471A-8A11-87F07D2F27E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21BE90-BB21-4A38-B329-A372AF7141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488969-75A0-471A-8A11-87F07D2F27E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21BE90-BB21-4A38-B329-A372AF7141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2814657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ஹாஜி</a:t>
            </a:r>
            <a:r>
              <a:rPr lang="en-GB" dirty="0"/>
              <a:t> </a:t>
            </a:r>
            <a:r>
              <a:rPr lang="en-GB" dirty="0" err="1"/>
              <a:t>கருத்த</a:t>
            </a:r>
            <a:r>
              <a:rPr lang="en-GB" dirty="0"/>
              <a:t> </a:t>
            </a:r>
            <a:r>
              <a:rPr lang="en-GB" dirty="0" err="1"/>
              <a:t>ராவுத்தர்</a:t>
            </a:r>
            <a:r>
              <a:rPr lang="en-GB" dirty="0"/>
              <a:t> </a:t>
            </a:r>
            <a:r>
              <a:rPr lang="en-GB" dirty="0" err="1"/>
              <a:t>ஹௌதியா</a:t>
            </a:r>
            <a:r>
              <a:rPr lang="en-GB" dirty="0"/>
              <a:t> </a:t>
            </a:r>
            <a:r>
              <a:rPr lang="en-GB" dirty="0" err="1"/>
              <a:t>கல்லூரி</a:t>
            </a:r>
            <a:r>
              <a:rPr lang="en-GB" dirty="0"/>
              <a:t> (</a:t>
            </a:r>
            <a:r>
              <a:rPr lang="en-GB" dirty="0" err="1"/>
              <a:t>தன்னாட்சி</a:t>
            </a:r>
            <a:r>
              <a:rPr lang="en-GB" dirty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GB" dirty="0" err="1"/>
              <a:t>உத்தமபாளையம்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/>
              <a:t>இரா.ஜான்சி</a:t>
            </a:r>
            <a:r>
              <a:rPr lang="en-GB" dirty="0"/>
              <a:t> </a:t>
            </a:r>
            <a:r>
              <a:rPr lang="en-GB" dirty="0" err="1"/>
              <a:t>ராணி</a:t>
            </a:r>
            <a:r>
              <a:rPr lang="en-GB" dirty="0"/>
              <a:t> </a:t>
            </a:r>
            <a:endParaRPr lang="en-US" dirty="0"/>
          </a:p>
          <a:p>
            <a:r>
              <a:rPr lang="en-GB" dirty="0" err="1"/>
              <a:t>உதவிப்</a:t>
            </a:r>
            <a:r>
              <a:rPr lang="en-GB" dirty="0"/>
              <a:t> </a:t>
            </a:r>
            <a:r>
              <a:rPr lang="en-GB" dirty="0" err="1"/>
              <a:t>பேராசிரியர்</a:t>
            </a:r>
            <a:endParaRPr lang="en-US" dirty="0"/>
          </a:p>
          <a:p>
            <a:r>
              <a:rPr lang="en-GB" dirty="0" err="1"/>
              <a:t>தமிழ்த்</a:t>
            </a:r>
            <a:r>
              <a:rPr lang="en-GB" dirty="0"/>
              <a:t> </a:t>
            </a:r>
            <a:r>
              <a:rPr lang="en-GB" dirty="0" err="1"/>
              <a:t>துறை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358246" cy="557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2643182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   </a:t>
            </a:r>
            <a:r>
              <a:rPr lang="en-GB" sz="5400" dirty="0" err="1" smtClean="0"/>
              <a:t>நன்றி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6429420" cy="2796569"/>
          </a:xfrm>
        </p:spPr>
        <p:txBody>
          <a:bodyPr>
            <a:normAutofit/>
          </a:bodyPr>
          <a:lstStyle/>
          <a:p>
            <a:r>
              <a:rPr lang="en-GB" dirty="0" err="1" smtClean="0"/>
              <a:t>தமிழர்</a:t>
            </a:r>
            <a:r>
              <a:rPr lang="en-GB" dirty="0" smtClean="0"/>
              <a:t> </a:t>
            </a:r>
            <a:r>
              <a:rPr lang="en-GB" dirty="0" err="1" smtClean="0"/>
              <a:t>வரலாறும்</a:t>
            </a:r>
            <a:r>
              <a:rPr lang="en-GB" dirty="0" smtClean="0"/>
              <a:t> </a:t>
            </a:r>
            <a:r>
              <a:rPr lang="en-GB" dirty="0" err="1" smtClean="0"/>
              <a:t>பண்பாடும்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1876"/>
            <a:ext cx="7772400" cy="1199704"/>
          </a:xfrm>
        </p:spPr>
        <p:txBody>
          <a:bodyPr/>
          <a:lstStyle/>
          <a:p>
            <a:r>
              <a:rPr lang="en-GB" sz="2400" dirty="0" err="1" smtClean="0"/>
              <a:t>இலக்கிய</a:t>
            </a:r>
            <a:r>
              <a:rPr lang="en-GB" sz="2400" dirty="0" smtClean="0"/>
              <a:t> </a:t>
            </a:r>
            <a:r>
              <a:rPr lang="en-GB" sz="2400" dirty="0" err="1" smtClean="0"/>
              <a:t>வகை</a:t>
            </a:r>
            <a:r>
              <a:rPr lang="en-GB" sz="2400" dirty="0" smtClean="0"/>
              <a:t> </a:t>
            </a:r>
            <a:r>
              <a:rPr lang="en-GB" sz="2400" dirty="0" err="1" smtClean="0"/>
              <a:t>அடிப்படையில்</a:t>
            </a:r>
            <a:r>
              <a:rPr lang="en-GB" sz="2400" dirty="0" smtClean="0"/>
              <a:t> </a:t>
            </a:r>
            <a:r>
              <a:rPr lang="en-GB" sz="2400" dirty="0" err="1" smtClean="0"/>
              <a:t>காலப்</a:t>
            </a:r>
            <a:r>
              <a:rPr lang="en-GB" sz="2400" dirty="0" smtClean="0"/>
              <a:t> </a:t>
            </a:r>
            <a:r>
              <a:rPr lang="en-GB" sz="2400" dirty="0" err="1" smtClean="0"/>
              <a:t>பகுப்பு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/>
              <a:t>தமிழர்</a:t>
            </a:r>
            <a:r>
              <a:rPr lang="en-GB" sz="3200" dirty="0" smtClean="0"/>
              <a:t> </a:t>
            </a:r>
            <a:r>
              <a:rPr lang="en-GB" sz="3200" dirty="0" err="1" smtClean="0"/>
              <a:t>வரலாறும்</a:t>
            </a:r>
            <a:r>
              <a:rPr lang="en-GB" sz="3200" dirty="0" smtClean="0"/>
              <a:t> </a:t>
            </a:r>
            <a:r>
              <a:rPr lang="en-GB" sz="3200" dirty="0" err="1" smtClean="0"/>
              <a:t>பண்பாடும்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764386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356"/>
            <a:ext cx="5044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திணை</a:t>
            </a:r>
            <a:r>
              <a:rPr lang="en-GB" b="1" dirty="0"/>
              <a:t> </a:t>
            </a:r>
            <a:r>
              <a:rPr lang="en-GB" b="1" dirty="0" err="1"/>
              <a:t>சார்ந்த</a:t>
            </a:r>
            <a:r>
              <a:rPr lang="en-GB" b="1" dirty="0"/>
              <a:t> </a:t>
            </a:r>
            <a:r>
              <a:rPr lang="en-GB" b="1" dirty="0" err="1"/>
              <a:t>தனிப்பாடல்</a:t>
            </a:r>
            <a:r>
              <a:rPr lang="en-GB" b="1" dirty="0"/>
              <a:t> </a:t>
            </a:r>
            <a:r>
              <a:rPr lang="en-GB" b="1" dirty="0" err="1"/>
              <a:t>காலம்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1357298"/>
            <a:ext cx="90011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தமிழின்</a:t>
            </a:r>
            <a:r>
              <a:rPr lang="en-GB" dirty="0"/>
              <a:t> </a:t>
            </a:r>
            <a:r>
              <a:rPr lang="en-GB" dirty="0" err="1"/>
              <a:t>பெருமையையும்</a:t>
            </a:r>
            <a:r>
              <a:rPr lang="en-GB" dirty="0"/>
              <a:t> </a:t>
            </a:r>
            <a:r>
              <a:rPr lang="en-GB" dirty="0" err="1"/>
              <a:t>தமிழர்</a:t>
            </a:r>
            <a:r>
              <a:rPr lang="en-GB" dirty="0"/>
              <a:t> </a:t>
            </a:r>
            <a:r>
              <a:rPr lang="en-GB" dirty="0" err="1" smtClean="0"/>
              <a:t>பெருமையையும்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உலகிற்கு</a:t>
            </a:r>
            <a:r>
              <a:rPr lang="en-GB" dirty="0" smtClean="0"/>
              <a:t> </a:t>
            </a:r>
            <a:r>
              <a:rPr lang="en-GB" dirty="0" err="1" smtClean="0"/>
              <a:t>தெரிவித்தது</a:t>
            </a:r>
            <a:r>
              <a:rPr lang="en-GB" dirty="0" smtClean="0"/>
              <a:t> </a:t>
            </a:r>
            <a:r>
              <a:rPr lang="en-GB" dirty="0" err="1"/>
              <a:t>சங்க</a:t>
            </a:r>
            <a:r>
              <a:rPr lang="en-GB" dirty="0"/>
              <a:t> </a:t>
            </a:r>
            <a:r>
              <a:rPr lang="en-GB" dirty="0" err="1"/>
              <a:t>இலக்கியங்கள்</a:t>
            </a:r>
            <a:r>
              <a:rPr lang="en-GB" dirty="0"/>
              <a:t>. </a:t>
            </a:r>
            <a:r>
              <a:rPr lang="en-GB" dirty="0" err="1" smtClean="0"/>
              <a:t>இன்று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கிடைக்கின்ற</a:t>
            </a:r>
            <a:r>
              <a:rPr lang="en-GB" dirty="0" smtClean="0"/>
              <a:t> </a:t>
            </a:r>
            <a:r>
              <a:rPr lang="en-GB" dirty="0" err="1"/>
              <a:t>இலக்கியங்களில்</a:t>
            </a:r>
            <a:r>
              <a:rPr lang="en-GB" dirty="0"/>
              <a:t> </a:t>
            </a:r>
            <a:r>
              <a:rPr lang="en-GB" dirty="0" err="1"/>
              <a:t>முதலாவதாகவும்</a:t>
            </a:r>
            <a:r>
              <a:rPr lang="en-GB" dirty="0" smtClean="0"/>
              <a:t>,</a:t>
            </a:r>
          </a:p>
          <a:p>
            <a:endParaRPr lang="en-GB" dirty="0"/>
          </a:p>
          <a:p>
            <a:r>
              <a:rPr lang="en-GB" dirty="0" err="1" smtClean="0"/>
              <a:t>முதன்மையானதாகவும்</a:t>
            </a:r>
            <a:r>
              <a:rPr lang="en-GB" dirty="0" smtClean="0"/>
              <a:t> </a:t>
            </a:r>
            <a:r>
              <a:rPr lang="en-GB" dirty="0" err="1"/>
              <a:t>அமைவன</a:t>
            </a:r>
            <a:r>
              <a:rPr lang="en-GB" dirty="0"/>
              <a:t> </a:t>
            </a:r>
            <a:r>
              <a:rPr lang="en-GB" dirty="0" err="1"/>
              <a:t>சங்க</a:t>
            </a:r>
            <a:r>
              <a:rPr lang="en-GB" dirty="0"/>
              <a:t> </a:t>
            </a:r>
            <a:r>
              <a:rPr lang="en-GB" dirty="0" err="1" smtClean="0"/>
              <a:t>இலக்கியங்கள்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err="1" smtClean="0"/>
              <a:t>சங்க</a:t>
            </a:r>
            <a:r>
              <a:rPr lang="en-GB" dirty="0" smtClean="0"/>
              <a:t> </a:t>
            </a:r>
            <a:r>
              <a:rPr lang="en-GB" dirty="0" err="1" smtClean="0"/>
              <a:t>இலக்கியங்களில்</a:t>
            </a:r>
            <a:r>
              <a:rPr lang="en-GB" dirty="0" smtClean="0"/>
              <a:t> </a:t>
            </a:r>
            <a:r>
              <a:rPr lang="en-GB" dirty="0" err="1"/>
              <a:t>பெரும்பான்மையானவை</a:t>
            </a:r>
            <a:r>
              <a:rPr lang="en-GB" dirty="0"/>
              <a:t> </a:t>
            </a:r>
            <a:r>
              <a:rPr lang="en-GB" dirty="0" err="1"/>
              <a:t>தனிப்பாடல்களே</a:t>
            </a:r>
            <a:r>
              <a:rPr lang="en-GB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4214819"/>
            <a:ext cx="8429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சங்க</a:t>
            </a:r>
            <a:r>
              <a:rPr lang="en-GB" dirty="0"/>
              <a:t> </a:t>
            </a:r>
            <a:r>
              <a:rPr lang="en-GB" dirty="0" err="1"/>
              <a:t>இலக்கியங்களில்</a:t>
            </a:r>
            <a:r>
              <a:rPr lang="en-GB" dirty="0"/>
              <a:t> </a:t>
            </a:r>
            <a:r>
              <a:rPr lang="en-GB" dirty="0" err="1"/>
              <a:t>தனிப்பாடல்களாக</a:t>
            </a:r>
            <a:r>
              <a:rPr lang="en-GB" dirty="0"/>
              <a:t> </a:t>
            </a:r>
            <a:r>
              <a:rPr lang="en-GB" dirty="0" err="1"/>
              <a:t>அமைந்த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நூல்களில்</a:t>
            </a:r>
            <a:r>
              <a:rPr lang="en-GB" dirty="0" smtClean="0"/>
              <a:t> </a:t>
            </a:r>
            <a:r>
              <a:rPr lang="en-GB" dirty="0" err="1"/>
              <a:t>உள்ள</a:t>
            </a:r>
            <a:r>
              <a:rPr lang="en-GB" dirty="0"/>
              <a:t> </a:t>
            </a:r>
            <a:r>
              <a:rPr lang="en-GB" dirty="0" err="1"/>
              <a:t>பாடல்கள்</a:t>
            </a:r>
            <a:r>
              <a:rPr lang="en-GB" dirty="0"/>
              <a:t> </a:t>
            </a:r>
            <a:r>
              <a:rPr lang="en-GB" dirty="0" err="1"/>
              <a:t>கி.மு</a:t>
            </a:r>
            <a:r>
              <a:rPr lang="en-GB" dirty="0"/>
              <a:t> 250 </a:t>
            </a:r>
            <a:r>
              <a:rPr lang="en-GB" dirty="0" err="1"/>
              <a:t>முதல்</a:t>
            </a:r>
            <a:r>
              <a:rPr lang="en-GB" dirty="0"/>
              <a:t> </a:t>
            </a:r>
            <a:r>
              <a:rPr lang="en-GB" dirty="0" err="1"/>
              <a:t>கி.பி</a:t>
            </a:r>
            <a:r>
              <a:rPr lang="en-GB" dirty="0"/>
              <a:t> 250 </a:t>
            </a:r>
            <a:r>
              <a:rPr lang="en-GB" dirty="0" err="1"/>
              <a:t>வரை</a:t>
            </a:r>
            <a:r>
              <a:rPr lang="en-GB" dirty="0"/>
              <a:t> </a:t>
            </a:r>
            <a:r>
              <a:rPr lang="en-GB" dirty="0" err="1" smtClean="0"/>
              <a:t>எழுதப்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பெற்ற</a:t>
            </a:r>
            <a:r>
              <a:rPr lang="en-GB" dirty="0" smtClean="0"/>
              <a:t> </a:t>
            </a:r>
            <a:r>
              <a:rPr lang="en-GB" dirty="0" err="1"/>
              <a:t>பாடல்கள்</a:t>
            </a:r>
            <a:r>
              <a:rPr lang="en-GB" dirty="0"/>
              <a:t> </a:t>
            </a:r>
            <a:r>
              <a:rPr lang="en-GB" dirty="0" err="1"/>
              <a:t>ஆகும்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2709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நற்றிணைப்</a:t>
            </a:r>
            <a:r>
              <a:rPr lang="en-GB" b="1" dirty="0" smtClean="0"/>
              <a:t> </a:t>
            </a:r>
            <a:r>
              <a:rPr lang="en-GB" b="1" dirty="0" err="1" smtClean="0"/>
              <a:t>பாடல்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500174"/>
            <a:ext cx="59314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கொண்ட</a:t>
            </a:r>
            <a:r>
              <a:rPr lang="en-GB" dirty="0"/>
              <a:t> </a:t>
            </a:r>
            <a:r>
              <a:rPr lang="en-GB" dirty="0" err="1"/>
              <a:t>கொழுநன்</a:t>
            </a:r>
            <a:r>
              <a:rPr lang="en-GB" dirty="0"/>
              <a:t> </a:t>
            </a:r>
            <a:r>
              <a:rPr lang="en-GB" dirty="0" err="1"/>
              <a:t>குடி</a:t>
            </a:r>
            <a:r>
              <a:rPr lang="en-GB" dirty="0"/>
              <a:t> </a:t>
            </a:r>
            <a:r>
              <a:rPr lang="en-GB" dirty="0" err="1"/>
              <a:t>வறன்</a:t>
            </a:r>
            <a:r>
              <a:rPr lang="en-GB" dirty="0"/>
              <a:t> </a:t>
            </a:r>
            <a:r>
              <a:rPr lang="en-GB" dirty="0" err="1" smtClean="0"/>
              <a:t>உற்றென</a:t>
            </a:r>
            <a:r>
              <a:rPr lang="en-GB" dirty="0"/>
              <a:t>,</a:t>
            </a:r>
          </a:p>
          <a:p>
            <a:endParaRPr lang="en-US" dirty="0"/>
          </a:p>
          <a:p>
            <a:r>
              <a:rPr lang="en-GB" dirty="0" err="1"/>
              <a:t>கொடுத்த</a:t>
            </a:r>
            <a:r>
              <a:rPr lang="en-GB" dirty="0"/>
              <a:t> </a:t>
            </a:r>
            <a:r>
              <a:rPr lang="en-GB" dirty="0" err="1"/>
              <a:t>தந்தை</a:t>
            </a:r>
            <a:r>
              <a:rPr lang="en-GB" dirty="0"/>
              <a:t> </a:t>
            </a:r>
            <a:r>
              <a:rPr lang="en-GB" dirty="0" err="1"/>
              <a:t>கொழுஞ்</a:t>
            </a:r>
            <a:r>
              <a:rPr lang="en-GB" dirty="0"/>
              <a:t> </a:t>
            </a:r>
            <a:r>
              <a:rPr lang="en-GB" dirty="0" err="1"/>
              <a:t>சோறு</a:t>
            </a:r>
            <a:r>
              <a:rPr lang="en-GB" dirty="0"/>
              <a:t> </a:t>
            </a:r>
            <a:r>
              <a:rPr lang="en-GB" dirty="0" err="1" smtClean="0"/>
              <a:t>உள்ளாள்</a:t>
            </a:r>
            <a:r>
              <a:rPr lang="en-GB" dirty="0" smtClean="0"/>
              <a:t>,</a:t>
            </a:r>
          </a:p>
          <a:p>
            <a:endParaRPr lang="en-US" dirty="0"/>
          </a:p>
          <a:p>
            <a:r>
              <a:rPr lang="en-GB" dirty="0" err="1"/>
              <a:t>ஒழுகு</a:t>
            </a:r>
            <a:r>
              <a:rPr lang="en-GB" dirty="0"/>
              <a:t> </a:t>
            </a:r>
            <a:r>
              <a:rPr lang="en-GB" dirty="0" err="1"/>
              <a:t>நீர்</a:t>
            </a:r>
            <a:r>
              <a:rPr lang="en-GB" dirty="0"/>
              <a:t> </a:t>
            </a:r>
            <a:r>
              <a:rPr lang="en-GB" dirty="0" err="1"/>
              <a:t>நுணங்கு</a:t>
            </a:r>
            <a:r>
              <a:rPr lang="en-GB" dirty="0"/>
              <a:t> </a:t>
            </a:r>
            <a:r>
              <a:rPr lang="en-GB" dirty="0" err="1"/>
              <a:t>அறல்</a:t>
            </a:r>
            <a:r>
              <a:rPr lang="en-GB" dirty="0"/>
              <a:t> </a:t>
            </a:r>
            <a:r>
              <a:rPr lang="en-GB" dirty="0" err="1"/>
              <a:t>போல</a:t>
            </a:r>
            <a:r>
              <a:rPr lang="en-GB" dirty="0" smtClean="0"/>
              <a:t>,</a:t>
            </a:r>
          </a:p>
          <a:p>
            <a:endParaRPr lang="en-US" dirty="0"/>
          </a:p>
          <a:p>
            <a:r>
              <a:rPr lang="en-GB" dirty="0" err="1"/>
              <a:t>பொழுது</a:t>
            </a:r>
            <a:r>
              <a:rPr lang="en-GB" dirty="0"/>
              <a:t> </a:t>
            </a:r>
            <a:r>
              <a:rPr lang="en-GB" dirty="0" err="1"/>
              <a:t>மறுத்து</a:t>
            </a:r>
            <a:r>
              <a:rPr lang="en-GB" dirty="0"/>
              <a:t> </a:t>
            </a:r>
            <a:r>
              <a:rPr lang="en-GB" dirty="0" err="1"/>
              <a:t>உண்ணும்</a:t>
            </a:r>
            <a:r>
              <a:rPr lang="en-GB" dirty="0"/>
              <a:t> </a:t>
            </a:r>
            <a:r>
              <a:rPr lang="en-GB" dirty="0" err="1"/>
              <a:t>சிறு</a:t>
            </a:r>
            <a:r>
              <a:rPr lang="en-GB" dirty="0"/>
              <a:t> </a:t>
            </a:r>
            <a:r>
              <a:rPr lang="en-GB" dirty="0" err="1"/>
              <a:t>மதுகையளே</a:t>
            </a:r>
            <a:r>
              <a:rPr lang="en-GB" dirty="0"/>
              <a:t>!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4071942"/>
            <a:ext cx="78581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இப்பாடலில்</a:t>
            </a:r>
            <a:r>
              <a:rPr lang="en-GB" dirty="0"/>
              <a:t> </a:t>
            </a:r>
            <a:r>
              <a:rPr lang="en-GB" dirty="0" err="1"/>
              <a:t>குடும்ப</a:t>
            </a:r>
            <a:r>
              <a:rPr lang="en-GB" dirty="0"/>
              <a:t> </a:t>
            </a:r>
            <a:r>
              <a:rPr lang="en-GB" dirty="0" err="1" smtClean="0"/>
              <a:t>வறுமையைப்</a:t>
            </a:r>
            <a:r>
              <a:rPr lang="en-GB" dirty="0" smtClean="0"/>
              <a:t> </a:t>
            </a:r>
            <a:r>
              <a:rPr lang="en-GB" dirty="0" err="1"/>
              <a:t>பெற்றோருக்கும்</a:t>
            </a:r>
            <a:r>
              <a:rPr lang="en-GB" dirty="0"/>
              <a:t> </a:t>
            </a:r>
            <a:r>
              <a:rPr lang="en-GB" dirty="0" err="1" smtClean="0"/>
              <a:t>மறைத்து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வாழ்வதே</a:t>
            </a:r>
            <a:r>
              <a:rPr lang="en-GB" dirty="0" smtClean="0"/>
              <a:t> </a:t>
            </a:r>
            <a:r>
              <a:rPr lang="en-GB" dirty="0" err="1"/>
              <a:t>சிறந்த</a:t>
            </a:r>
            <a:r>
              <a:rPr lang="en-GB" dirty="0"/>
              <a:t> </a:t>
            </a:r>
            <a:r>
              <a:rPr lang="en-GB" dirty="0" err="1"/>
              <a:t>மனைவியின்</a:t>
            </a:r>
            <a:r>
              <a:rPr lang="en-GB" dirty="0"/>
              <a:t> </a:t>
            </a:r>
            <a:r>
              <a:rPr lang="en-GB" dirty="0" err="1"/>
              <a:t>பண்பாடென்று</a:t>
            </a:r>
            <a:r>
              <a:rPr lang="en-GB" dirty="0"/>
              <a:t> </a:t>
            </a:r>
            <a:r>
              <a:rPr lang="en-GB" dirty="0" err="1" smtClean="0"/>
              <a:t>நம்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முன்னோர்</a:t>
            </a:r>
            <a:r>
              <a:rPr lang="en-GB" dirty="0" smtClean="0"/>
              <a:t> </a:t>
            </a:r>
            <a:r>
              <a:rPr lang="en-GB" dirty="0" err="1"/>
              <a:t>கருதினர்</a:t>
            </a:r>
            <a:r>
              <a:rPr lang="en-GB" dirty="0"/>
              <a:t>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5761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அறம்</a:t>
            </a:r>
            <a:r>
              <a:rPr lang="en-GB" b="1" dirty="0"/>
              <a:t> </a:t>
            </a:r>
            <a:r>
              <a:rPr lang="en-GB" b="1" dirty="0" err="1"/>
              <a:t>சார்ந்த</a:t>
            </a:r>
            <a:r>
              <a:rPr lang="en-GB" b="1" dirty="0"/>
              <a:t> </a:t>
            </a:r>
            <a:r>
              <a:rPr lang="en-GB" b="1" dirty="0" err="1"/>
              <a:t>தனிப்பாடல்</a:t>
            </a:r>
            <a:r>
              <a:rPr lang="en-GB" b="1" dirty="0"/>
              <a:t> </a:t>
            </a:r>
            <a:r>
              <a:rPr lang="en-GB" b="1" dirty="0" err="1"/>
              <a:t>காலம்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714488"/>
            <a:ext cx="515557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நடுவு</a:t>
            </a:r>
            <a:r>
              <a:rPr lang="en-GB" dirty="0"/>
              <a:t> </a:t>
            </a:r>
            <a:r>
              <a:rPr lang="en-GB" dirty="0" err="1"/>
              <a:t>நின்</a:t>
            </a:r>
            <a:r>
              <a:rPr lang="en-GB" dirty="0"/>
              <a:t> </a:t>
            </a:r>
            <a:r>
              <a:rPr lang="en-GB" dirty="0" err="1"/>
              <a:t>றார்க்கன்றி</a:t>
            </a:r>
            <a:r>
              <a:rPr lang="en-GB" dirty="0"/>
              <a:t> </a:t>
            </a:r>
            <a:r>
              <a:rPr lang="en-GB" dirty="0" err="1"/>
              <a:t>ஞானமு</a:t>
            </a:r>
            <a:r>
              <a:rPr lang="en-GB" dirty="0"/>
              <a:t> </a:t>
            </a:r>
            <a:r>
              <a:rPr lang="en-GB" dirty="0" err="1" smtClean="0"/>
              <a:t>மில்லை</a:t>
            </a:r>
            <a:endParaRPr lang="en-GB" dirty="0" smtClean="0"/>
          </a:p>
          <a:p>
            <a:endParaRPr lang="en-US" dirty="0"/>
          </a:p>
          <a:p>
            <a:r>
              <a:rPr lang="en-GB" dirty="0" err="1"/>
              <a:t>நடுவு</a:t>
            </a:r>
            <a:r>
              <a:rPr lang="en-GB" dirty="0"/>
              <a:t> </a:t>
            </a:r>
            <a:r>
              <a:rPr lang="en-GB" dirty="0" err="1"/>
              <a:t>நின்</a:t>
            </a:r>
            <a:r>
              <a:rPr lang="en-GB" dirty="0"/>
              <a:t> </a:t>
            </a:r>
            <a:r>
              <a:rPr lang="en-GB" dirty="0" err="1"/>
              <a:t>றார்க்கு</a:t>
            </a:r>
            <a:r>
              <a:rPr lang="en-GB" dirty="0"/>
              <a:t> </a:t>
            </a:r>
            <a:r>
              <a:rPr lang="en-GB" dirty="0" err="1"/>
              <a:t>நரகமு</a:t>
            </a:r>
            <a:r>
              <a:rPr lang="en-GB" dirty="0"/>
              <a:t> </a:t>
            </a:r>
            <a:r>
              <a:rPr lang="en-GB" dirty="0" err="1" smtClean="0"/>
              <a:t>மில்லை</a:t>
            </a:r>
            <a:endParaRPr lang="en-GB" dirty="0" smtClean="0"/>
          </a:p>
          <a:p>
            <a:endParaRPr lang="en-US" dirty="0"/>
          </a:p>
          <a:p>
            <a:r>
              <a:rPr lang="en-GB" dirty="0" err="1"/>
              <a:t>நடுவு</a:t>
            </a:r>
            <a:r>
              <a:rPr lang="en-GB" dirty="0"/>
              <a:t> </a:t>
            </a:r>
            <a:r>
              <a:rPr lang="en-GB" dirty="0" err="1"/>
              <a:t>நின்</a:t>
            </a:r>
            <a:r>
              <a:rPr lang="en-GB" dirty="0"/>
              <a:t> </a:t>
            </a:r>
            <a:r>
              <a:rPr lang="en-GB" dirty="0" err="1"/>
              <a:t>றார்</a:t>
            </a:r>
            <a:r>
              <a:rPr lang="en-GB" dirty="0"/>
              <a:t> </a:t>
            </a:r>
            <a:r>
              <a:rPr lang="en-GB" dirty="0" err="1"/>
              <a:t>நல்ல</a:t>
            </a:r>
            <a:r>
              <a:rPr lang="en-GB" dirty="0"/>
              <a:t> </a:t>
            </a:r>
            <a:r>
              <a:rPr lang="en-GB" dirty="0" err="1"/>
              <a:t>தேவரு</a:t>
            </a:r>
            <a:r>
              <a:rPr lang="en-GB" dirty="0"/>
              <a:t> </a:t>
            </a:r>
            <a:r>
              <a:rPr lang="en-GB" dirty="0" err="1" smtClean="0"/>
              <a:t>மாவார்</a:t>
            </a:r>
            <a:endParaRPr lang="en-GB" dirty="0" smtClean="0"/>
          </a:p>
          <a:p>
            <a:endParaRPr lang="en-US" dirty="0"/>
          </a:p>
          <a:p>
            <a:r>
              <a:rPr lang="en-GB" dirty="0" err="1"/>
              <a:t>நடுவு</a:t>
            </a:r>
            <a:r>
              <a:rPr lang="en-GB" dirty="0"/>
              <a:t> </a:t>
            </a:r>
            <a:r>
              <a:rPr lang="en-GB" dirty="0" err="1"/>
              <a:t>நின்றார்வழி</a:t>
            </a:r>
            <a:r>
              <a:rPr lang="en-GB" dirty="0"/>
              <a:t> </a:t>
            </a:r>
            <a:r>
              <a:rPr lang="en-GB" dirty="0" err="1"/>
              <a:t>நானும்</a:t>
            </a:r>
            <a:r>
              <a:rPr lang="en-GB" dirty="0"/>
              <a:t> </a:t>
            </a:r>
            <a:r>
              <a:rPr lang="en-GB" dirty="0" err="1"/>
              <a:t>நின்</a:t>
            </a:r>
            <a:r>
              <a:rPr lang="en-GB" dirty="0"/>
              <a:t> </a:t>
            </a:r>
            <a:r>
              <a:rPr lang="en-GB" dirty="0" err="1"/>
              <a:t>றேனே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4286256"/>
            <a:ext cx="7929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இப்</a:t>
            </a:r>
            <a:r>
              <a:rPr lang="en-GB" dirty="0"/>
              <a:t> </a:t>
            </a:r>
            <a:r>
              <a:rPr lang="en-GB" dirty="0" err="1"/>
              <a:t>பாடலில்</a:t>
            </a:r>
            <a:r>
              <a:rPr lang="en-GB" dirty="0"/>
              <a:t> </a:t>
            </a:r>
            <a:r>
              <a:rPr lang="en-GB" dirty="0" err="1"/>
              <a:t>ஒரு</a:t>
            </a:r>
            <a:r>
              <a:rPr lang="en-GB" dirty="0"/>
              <a:t> </a:t>
            </a:r>
            <a:r>
              <a:rPr lang="en-GB" dirty="0" err="1"/>
              <a:t>பக்கமும்</a:t>
            </a:r>
            <a:r>
              <a:rPr lang="en-GB" dirty="0"/>
              <a:t> </a:t>
            </a:r>
            <a:r>
              <a:rPr lang="en-GB" dirty="0" err="1"/>
              <a:t>சாராமல்</a:t>
            </a:r>
            <a:r>
              <a:rPr lang="en-GB" dirty="0"/>
              <a:t> </a:t>
            </a:r>
            <a:r>
              <a:rPr lang="en-GB" dirty="0" err="1"/>
              <a:t>நடு</a:t>
            </a:r>
            <a:r>
              <a:rPr lang="en-GB" dirty="0"/>
              <a:t> </a:t>
            </a:r>
            <a:r>
              <a:rPr lang="en-GB" dirty="0" err="1" smtClean="0"/>
              <a:t>நிலைமையோடு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இருப்பவர்</a:t>
            </a:r>
            <a:r>
              <a:rPr lang="en-GB" dirty="0" smtClean="0"/>
              <a:t> </a:t>
            </a:r>
            <a:r>
              <a:rPr lang="en-GB" dirty="0" err="1"/>
              <a:t>அடையக்</a:t>
            </a:r>
            <a:r>
              <a:rPr lang="en-GB" dirty="0"/>
              <a:t> </a:t>
            </a:r>
            <a:r>
              <a:rPr lang="en-GB" dirty="0" err="1"/>
              <a:t>கூடிய</a:t>
            </a:r>
            <a:r>
              <a:rPr lang="en-GB" dirty="0"/>
              <a:t> </a:t>
            </a:r>
            <a:r>
              <a:rPr lang="en-GB" dirty="0" err="1"/>
              <a:t>மேன்மை</a:t>
            </a:r>
            <a:r>
              <a:rPr lang="en-GB" dirty="0"/>
              <a:t> </a:t>
            </a:r>
            <a:r>
              <a:rPr lang="en-GB" dirty="0" err="1"/>
              <a:t>பற்றி</a:t>
            </a:r>
            <a:r>
              <a:rPr lang="en-GB" dirty="0"/>
              <a:t> </a:t>
            </a:r>
            <a:r>
              <a:rPr lang="en-GB" dirty="0" err="1" smtClean="0"/>
              <a:t>கூறப்பட்டுள்ளது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/>
              <a:t>வீர</a:t>
            </a:r>
            <a:r>
              <a:rPr lang="en-GB" b="1" dirty="0"/>
              <a:t> </a:t>
            </a:r>
            <a:r>
              <a:rPr lang="en-GB" b="1" dirty="0" err="1"/>
              <a:t>வழிபாட்டுக்</a:t>
            </a:r>
            <a:r>
              <a:rPr lang="en-GB" b="1" dirty="0"/>
              <a:t> </a:t>
            </a:r>
            <a:r>
              <a:rPr lang="en-GB" b="1" dirty="0" err="1"/>
              <a:t>காலம்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357298"/>
            <a:ext cx="266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r>
              <a:rPr lang="en-GB" dirty="0" err="1" smtClean="0"/>
              <a:t>நடுகல்</a:t>
            </a:r>
            <a:r>
              <a:rPr lang="en-GB" dirty="0" smtClean="0"/>
              <a:t> </a:t>
            </a:r>
            <a:r>
              <a:rPr lang="en-GB" dirty="0" err="1"/>
              <a:t>வணக்கம்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3" y="2000240"/>
            <a:ext cx="84296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பண்டைத்</a:t>
            </a:r>
            <a:r>
              <a:rPr lang="en-GB" dirty="0" smtClean="0"/>
              <a:t> </a:t>
            </a:r>
            <a:r>
              <a:rPr lang="en-GB" dirty="0" err="1"/>
              <a:t>தமிழ்</a:t>
            </a:r>
            <a:r>
              <a:rPr lang="en-GB" dirty="0"/>
              <a:t> </a:t>
            </a:r>
            <a:r>
              <a:rPr lang="en-GB" dirty="0" err="1"/>
              <a:t>மக்களிடம்</a:t>
            </a:r>
            <a:r>
              <a:rPr lang="en-GB" dirty="0"/>
              <a:t> </a:t>
            </a:r>
            <a:r>
              <a:rPr lang="en-GB" dirty="0" err="1"/>
              <a:t>வேரூன்றி</a:t>
            </a:r>
            <a:r>
              <a:rPr lang="en-GB" dirty="0"/>
              <a:t> </a:t>
            </a:r>
            <a:r>
              <a:rPr lang="en-GB" dirty="0" err="1"/>
              <a:t>இருந்த</a:t>
            </a:r>
            <a:r>
              <a:rPr lang="en-GB" dirty="0"/>
              <a:t> </a:t>
            </a:r>
            <a:r>
              <a:rPr lang="en-GB" dirty="0" err="1" smtClean="0"/>
              <a:t>வழிபாடுகளில்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மிகவும்</a:t>
            </a:r>
            <a:r>
              <a:rPr lang="en-GB" dirty="0" smtClean="0"/>
              <a:t> </a:t>
            </a:r>
            <a:r>
              <a:rPr lang="en-GB" dirty="0" err="1" smtClean="0"/>
              <a:t>குறிப்பிடத்தக்கது</a:t>
            </a:r>
            <a:r>
              <a:rPr lang="en-GB" dirty="0" smtClean="0"/>
              <a:t> </a:t>
            </a:r>
            <a:r>
              <a:rPr lang="en-GB" dirty="0" err="1"/>
              <a:t>இறந்தோர்க்கு</a:t>
            </a:r>
            <a:r>
              <a:rPr lang="en-GB" dirty="0"/>
              <a:t> </a:t>
            </a:r>
            <a:r>
              <a:rPr lang="en-GB" dirty="0" err="1"/>
              <a:t>நடப்பட்ட</a:t>
            </a:r>
            <a:r>
              <a:rPr lang="en-GB" dirty="0"/>
              <a:t> </a:t>
            </a:r>
            <a:r>
              <a:rPr lang="en-GB" dirty="0" err="1" smtClean="0"/>
              <a:t>கற்களை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வணங்கும்</a:t>
            </a:r>
            <a:r>
              <a:rPr lang="en-GB" dirty="0" smtClean="0"/>
              <a:t> </a:t>
            </a:r>
            <a:r>
              <a:rPr lang="en-GB" dirty="0" err="1"/>
              <a:t>நெறியாகும்</a:t>
            </a:r>
            <a:r>
              <a:rPr lang="en-GB" dirty="0"/>
              <a:t>.  </a:t>
            </a:r>
            <a:r>
              <a:rPr lang="en-GB" dirty="0" err="1"/>
              <a:t>போரில்</a:t>
            </a:r>
            <a:r>
              <a:rPr lang="en-GB" dirty="0"/>
              <a:t> </a:t>
            </a:r>
            <a:r>
              <a:rPr lang="en-GB" dirty="0" err="1"/>
              <a:t>இறந்து</a:t>
            </a:r>
            <a:r>
              <a:rPr lang="en-GB" dirty="0"/>
              <a:t> </a:t>
            </a:r>
            <a:r>
              <a:rPr lang="en-GB" dirty="0" err="1"/>
              <a:t>பட்ட</a:t>
            </a:r>
            <a:r>
              <a:rPr lang="en-GB" dirty="0"/>
              <a:t> </a:t>
            </a:r>
            <a:r>
              <a:rPr lang="en-GB" dirty="0" err="1" smtClean="0"/>
              <a:t>வீரர்களின்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நினைவினைப்</a:t>
            </a:r>
            <a:r>
              <a:rPr lang="en-GB" dirty="0" smtClean="0"/>
              <a:t> </a:t>
            </a:r>
            <a:r>
              <a:rPr lang="en-GB" dirty="0" err="1"/>
              <a:t>போற்றும்</a:t>
            </a:r>
            <a:r>
              <a:rPr lang="en-GB" dirty="0"/>
              <a:t> </a:t>
            </a:r>
            <a:r>
              <a:rPr lang="en-GB" dirty="0" err="1"/>
              <a:t>வகையில்</a:t>
            </a:r>
            <a:r>
              <a:rPr lang="en-GB" dirty="0"/>
              <a:t> </a:t>
            </a:r>
            <a:r>
              <a:rPr lang="en-GB" dirty="0" err="1"/>
              <a:t>அவர்களின்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பெயரையும்,பெற்ற</a:t>
            </a:r>
            <a:r>
              <a:rPr lang="en-GB" dirty="0" smtClean="0"/>
              <a:t> </a:t>
            </a:r>
            <a:r>
              <a:rPr lang="en-GB" dirty="0" err="1" smtClean="0"/>
              <a:t>வெற்றியையும்</a:t>
            </a:r>
            <a:r>
              <a:rPr lang="en-GB" dirty="0" smtClean="0"/>
              <a:t>, </a:t>
            </a:r>
            <a:r>
              <a:rPr lang="en-GB" dirty="0" err="1"/>
              <a:t>அவர்களின்</a:t>
            </a:r>
            <a:r>
              <a:rPr lang="en-GB" dirty="0"/>
              <a:t> </a:t>
            </a:r>
            <a:r>
              <a:rPr lang="en-GB" dirty="0" err="1" smtClean="0"/>
              <a:t>பெருமையையும்</a:t>
            </a:r>
            <a:r>
              <a:rPr lang="en-GB" dirty="0" smtClean="0"/>
              <a:t>,</a:t>
            </a:r>
          </a:p>
          <a:p>
            <a:endParaRPr lang="en-GB" dirty="0"/>
          </a:p>
          <a:p>
            <a:r>
              <a:rPr lang="en-GB" dirty="0" err="1" smtClean="0"/>
              <a:t>பொறித்து</a:t>
            </a:r>
            <a:r>
              <a:rPr lang="en-GB" dirty="0" smtClean="0"/>
              <a:t> </a:t>
            </a:r>
            <a:r>
              <a:rPr lang="en-GB" dirty="0" err="1"/>
              <a:t>கல்</a:t>
            </a:r>
            <a:r>
              <a:rPr lang="en-GB" dirty="0"/>
              <a:t> </a:t>
            </a:r>
            <a:r>
              <a:rPr lang="en-GB" dirty="0" err="1"/>
              <a:t>நட்டு</a:t>
            </a:r>
            <a:r>
              <a:rPr lang="en-GB" dirty="0"/>
              <a:t> </a:t>
            </a:r>
            <a:r>
              <a:rPr lang="en-GB" dirty="0" err="1"/>
              <a:t>வணங்கும்</a:t>
            </a:r>
            <a:r>
              <a:rPr lang="en-GB" dirty="0"/>
              <a:t> </a:t>
            </a:r>
            <a:r>
              <a:rPr lang="en-GB" dirty="0" err="1"/>
              <a:t>மரபு</a:t>
            </a:r>
            <a:r>
              <a:rPr lang="en-GB" dirty="0"/>
              <a:t> </a:t>
            </a:r>
            <a:r>
              <a:rPr lang="en-GB" dirty="0" err="1"/>
              <a:t>தொல்காப்பியர்</a:t>
            </a:r>
            <a:r>
              <a:rPr lang="en-GB" dirty="0"/>
              <a:t> </a:t>
            </a:r>
            <a:r>
              <a:rPr lang="en-GB" dirty="0" err="1" smtClean="0"/>
              <a:t>காலத்திற்கு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முன்பே</a:t>
            </a:r>
            <a:r>
              <a:rPr lang="en-GB" dirty="0" smtClean="0"/>
              <a:t> </a:t>
            </a:r>
            <a:r>
              <a:rPr lang="en-GB" dirty="0" err="1"/>
              <a:t>இருந்துள்ளது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642918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உரை</a:t>
            </a:r>
            <a:r>
              <a:rPr lang="en-GB" b="1" dirty="0"/>
              <a:t> </a:t>
            </a:r>
            <a:r>
              <a:rPr lang="en-GB" b="1" dirty="0" err="1"/>
              <a:t>நூல்</a:t>
            </a:r>
            <a:r>
              <a:rPr lang="en-GB" b="1" dirty="0"/>
              <a:t> </a:t>
            </a:r>
            <a:r>
              <a:rPr lang="en-GB" b="1" dirty="0" err="1"/>
              <a:t>காலம்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285860"/>
            <a:ext cx="85011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ஐரோப்பியர்</a:t>
            </a:r>
            <a:r>
              <a:rPr lang="en-GB" dirty="0"/>
              <a:t> </a:t>
            </a:r>
            <a:r>
              <a:rPr lang="en-GB" dirty="0" err="1"/>
              <a:t>வருகைக்கு</a:t>
            </a:r>
            <a:r>
              <a:rPr lang="en-GB" dirty="0"/>
              <a:t>  </a:t>
            </a:r>
            <a:r>
              <a:rPr lang="en-GB" dirty="0" err="1"/>
              <a:t>முன்பு</a:t>
            </a:r>
            <a:r>
              <a:rPr lang="en-GB" dirty="0"/>
              <a:t> </a:t>
            </a:r>
            <a:r>
              <a:rPr lang="en-GB" dirty="0" err="1"/>
              <a:t>தனி</a:t>
            </a:r>
            <a:r>
              <a:rPr lang="en-GB" dirty="0"/>
              <a:t> </a:t>
            </a:r>
            <a:r>
              <a:rPr lang="en-GB" dirty="0" err="1"/>
              <a:t>உரை</a:t>
            </a:r>
            <a:r>
              <a:rPr lang="en-GB" dirty="0"/>
              <a:t> </a:t>
            </a:r>
            <a:r>
              <a:rPr lang="en-GB" dirty="0" err="1"/>
              <a:t>நடை</a:t>
            </a:r>
            <a:r>
              <a:rPr lang="en-GB" dirty="0"/>
              <a:t> </a:t>
            </a:r>
            <a:r>
              <a:rPr lang="en-GB" dirty="0" err="1"/>
              <a:t>நூல்கள்</a:t>
            </a:r>
            <a:r>
              <a:rPr lang="en-GB" dirty="0"/>
              <a:t> </a:t>
            </a:r>
            <a:r>
              <a:rPr lang="en-GB" dirty="0" err="1" smtClean="0"/>
              <a:t>தமிழில்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எழுதப்படவில்லை</a:t>
            </a:r>
            <a:r>
              <a:rPr lang="en-GB" dirty="0" smtClean="0"/>
              <a:t>. </a:t>
            </a:r>
            <a:r>
              <a:rPr lang="en-GB" dirty="0" err="1" smtClean="0"/>
              <a:t>தமிழர்</a:t>
            </a:r>
            <a:r>
              <a:rPr lang="en-GB" dirty="0" smtClean="0"/>
              <a:t> </a:t>
            </a:r>
            <a:r>
              <a:rPr lang="en-GB" dirty="0" err="1"/>
              <a:t>சிறந்த</a:t>
            </a:r>
            <a:r>
              <a:rPr lang="en-GB" dirty="0"/>
              <a:t> </a:t>
            </a:r>
            <a:r>
              <a:rPr lang="en-GB" dirty="0" err="1"/>
              <a:t>உரைநடை</a:t>
            </a:r>
            <a:r>
              <a:rPr lang="en-GB" dirty="0"/>
              <a:t> </a:t>
            </a:r>
            <a:r>
              <a:rPr lang="en-GB" dirty="0" err="1"/>
              <a:t>எழுத</a:t>
            </a:r>
            <a:r>
              <a:rPr lang="en-GB" dirty="0"/>
              <a:t> </a:t>
            </a:r>
            <a:r>
              <a:rPr lang="en-GB" dirty="0" err="1"/>
              <a:t>வல்லவர்கள்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என்பதற்கு</a:t>
            </a:r>
            <a:r>
              <a:rPr lang="en-GB" dirty="0" smtClean="0"/>
              <a:t> </a:t>
            </a:r>
            <a:r>
              <a:rPr lang="en-GB" dirty="0" err="1"/>
              <a:t>இறையனார்</a:t>
            </a:r>
            <a:r>
              <a:rPr lang="en-GB" dirty="0"/>
              <a:t> </a:t>
            </a:r>
            <a:r>
              <a:rPr lang="en-GB" dirty="0" err="1"/>
              <a:t>அகப்</a:t>
            </a:r>
            <a:r>
              <a:rPr lang="en-GB" dirty="0"/>
              <a:t> </a:t>
            </a:r>
            <a:r>
              <a:rPr lang="en-GB" dirty="0" err="1"/>
              <a:t>பொருளின்</a:t>
            </a:r>
            <a:r>
              <a:rPr lang="en-GB" dirty="0"/>
              <a:t> </a:t>
            </a:r>
            <a:r>
              <a:rPr lang="en-GB" dirty="0" err="1"/>
              <a:t>உரைப்பாயிரம்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சான்றாகத்</a:t>
            </a:r>
            <a:r>
              <a:rPr lang="en-GB" dirty="0" smtClean="0"/>
              <a:t> </a:t>
            </a:r>
            <a:r>
              <a:rPr lang="en-GB" dirty="0" err="1"/>
              <a:t>திகழ்கிறது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714752"/>
            <a:ext cx="81427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கருவமைந்த</a:t>
            </a:r>
            <a:r>
              <a:rPr lang="en-GB" dirty="0"/>
              <a:t> </a:t>
            </a:r>
            <a:r>
              <a:rPr lang="en-GB" dirty="0" err="1"/>
              <a:t>மாந்தர்க்கு</a:t>
            </a:r>
            <a:r>
              <a:rPr lang="en-GB" dirty="0"/>
              <a:t> </a:t>
            </a:r>
            <a:r>
              <a:rPr lang="en-GB" dirty="0" err="1" smtClean="0"/>
              <a:t>உருவமைந்த</a:t>
            </a:r>
            <a:r>
              <a:rPr lang="en-GB" dirty="0" smtClean="0"/>
              <a:t> </a:t>
            </a:r>
            <a:r>
              <a:rPr lang="en-GB" dirty="0" err="1"/>
              <a:t>வாயில்</a:t>
            </a:r>
            <a:r>
              <a:rPr lang="en-GB" dirty="0"/>
              <a:t> </a:t>
            </a:r>
            <a:r>
              <a:rPr lang="en-GB" dirty="0" err="1"/>
              <a:t>மாடம்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போலவும்</a:t>
            </a:r>
            <a:r>
              <a:rPr lang="en-GB" dirty="0"/>
              <a:t>, </a:t>
            </a:r>
            <a:r>
              <a:rPr lang="en-GB" dirty="0" err="1"/>
              <a:t>ஆகாயத்திற்கு</a:t>
            </a:r>
            <a:r>
              <a:rPr lang="en-GB" dirty="0"/>
              <a:t> </a:t>
            </a:r>
            <a:r>
              <a:rPr lang="en-GB" dirty="0" err="1"/>
              <a:t>திங்களும்</a:t>
            </a:r>
            <a:r>
              <a:rPr lang="en-GB" dirty="0"/>
              <a:t> </a:t>
            </a:r>
            <a:r>
              <a:rPr lang="en-GB" dirty="0" err="1"/>
              <a:t>ஞாயிறும்</a:t>
            </a:r>
            <a:r>
              <a:rPr lang="en-GB" dirty="0"/>
              <a:t> </a:t>
            </a:r>
            <a:r>
              <a:rPr lang="en-GB" dirty="0" err="1"/>
              <a:t>போலவும்</a:t>
            </a:r>
            <a:r>
              <a:rPr lang="en-GB" dirty="0"/>
              <a:t> </a:t>
            </a:r>
            <a:r>
              <a:rPr lang="en-GB" dirty="0" err="1" smtClean="0"/>
              <a:t>என்பது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ஆகலின்</a:t>
            </a:r>
            <a:r>
              <a:rPr lang="en-GB" dirty="0" smtClean="0"/>
              <a:t> </a:t>
            </a:r>
            <a:r>
              <a:rPr lang="en-GB" dirty="0" err="1"/>
              <a:t>பாயிரங்கேட்டே</a:t>
            </a:r>
            <a:r>
              <a:rPr lang="en-GB" dirty="0"/>
              <a:t> </a:t>
            </a:r>
            <a:r>
              <a:rPr lang="en-GB" dirty="0" err="1"/>
              <a:t>நூல்</a:t>
            </a:r>
            <a:r>
              <a:rPr lang="en-GB" dirty="0"/>
              <a:t> </a:t>
            </a:r>
            <a:r>
              <a:rPr lang="en-GB" dirty="0" err="1" smtClean="0"/>
              <a:t>கேட்கப்படும்</a:t>
            </a:r>
            <a:r>
              <a:rPr lang="en-GB" dirty="0" smtClean="0"/>
              <a:t>, </a:t>
            </a:r>
            <a:r>
              <a:rPr lang="en-GB" dirty="0" err="1"/>
              <a:t>என்பது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இறையனர்</a:t>
            </a:r>
            <a:r>
              <a:rPr lang="en-GB" dirty="0" smtClean="0"/>
              <a:t> </a:t>
            </a:r>
            <a:r>
              <a:rPr lang="en-GB" dirty="0" err="1"/>
              <a:t>அகப்</a:t>
            </a:r>
            <a:r>
              <a:rPr lang="en-GB" dirty="0"/>
              <a:t> </a:t>
            </a:r>
            <a:r>
              <a:rPr lang="en-GB" dirty="0" err="1"/>
              <a:t>பொருள்</a:t>
            </a:r>
            <a:r>
              <a:rPr lang="en-GB" dirty="0"/>
              <a:t> </a:t>
            </a:r>
            <a:r>
              <a:rPr lang="en-GB" dirty="0" err="1"/>
              <a:t>தரும்</a:t>
            </a:r>
            <a:r>
              <a:rPr lang="en-GB" dirty="0"/>
              <a:t> </a:t>
            </a:r>
            <a:r>
              <a:rPr lang="en-GB" dirty="0" err="1"/>
              <a:t>அழகிய</a:t>
            </a:r>
            <a:r>
              <a:rPr lang="en-GB" dirty="0"/>
              <a:t> </a:t>
            </a:r>
            <a:r>
              <a:rPr lang="en-GB" dirty="0" err="1"/>
              <a:t>உரை</a:t>
            </a:r>
            <a:r>
              <a:rPr lang="en-GB" dirty="0"/>
              <a:t> </a:t>
            </a:r>
            <a:r>
              <a:rPr lang="en-GB" dirty="0" err="1"/>
              <a:t>நடை</a:t>
            </a:r>
            <a:r>
              <a:rPr lang="en-GB" dirty="0"/>
              <a:t>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14356"/>
            <a:ext cx="72152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தொல்காப்பியர்</a:t>
            </a:r>
            <a:r>
              <a:rPr lang="en-GB" b="1" dirty="0" smtClean="0"/>
              <a:t> </a:t>
            </a:r>
            <a:r>
              <a:rPr lang="en-GB" b="1" dirty="0" err="1" smtClean="0"/>
              <a:t>குறிப்பிடும்</a:t>
            </a:r>
            <a:r>
              <a:rPr lang="en-GB" b="1" dirty="0" smtClean="0"/>
              <a:t> </a:t>
            </a:r>
            <a:r>
              <a:rPr lang="en-GB" b="1" dirty="0" err="1" smtClean="0"/>
              <a:t>உரையின்</a:t>
            </a:r>
            <a:r>
              <a:rPr lang="en-GB" b="1" dirty="0" smtClean="0"/>
              <a:t> </a:t>
            </a:r>
            <a:r>
              <a:rPr lang="en-GB" b="1" dirty="0" err="1" smtClean="0"/>
              <a:t>வகைகள்</a:t>
            </a:r>
            <a:endParaRPr lang="en-GB" b="1" dirty="0" smtClean="0"/>
          </a:p>
          <a:p>
            <a:endParaRPr lang="en-GB" b="1" dirty="0" smtClean="0"/>
          </a:p>
          <a:p>
            <a:r>
              <a:rPr lang="en-GB" dirty="0" err="1" smtClean="0"/>
              <a:t>பாட்டிடை</a:t>
            </a:r>
            <a:r>
              <a:rPr lang="en-GB" dirty="0" smtClean="0"/>
              <a:t> </a:t>
            </a:r>
            <a:r>
              <a:rPr lang="en-GB" dirty="0" err="1" smtClean="0"/>
              <a:t>வைத்த</a:t>
            </a:r>
            <a:r>
              <a:rPr lang="en-GB" dirty="0" smtClean="0"/>
              <a:t> </a:t>
            </a:r>
            <a:r>
              <a:rPr lang="en-GB" dirty="0" err="1" smtClean="0"/>
              <a:t>குறிப்பு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பாவின்றி</a:t>
            </a:r>
            <a:r>
              <a:rPr lang="en-GB" dirty="0" smtClean="0"/>
              <a:t> </a:t>
            </a:r>
            <a:r>
              <a:rPr lang="en-GB" dirty="0" err="1" smtClean="0"/>
              <a:t>எழுந்த</a:t>
            </a:r>
            <a:r>
              <a:rPr lang="en-GB" dirty="0" smtClean="0"/>
              <a:t> </a:t>
            </a:r>
            <a:r>
              <a:rPr lang="en-GB" dirty="0" err="1" smtClean="0"/>
              <a:t>கிளவி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பொருளொடு</a:t>
            </a:r>
            <a:r>
              <a:rPr lang="en-GB" dirty="0" smtClean="0"/>
              <a:t> </a:t>
            </a:r>
            <a:r>
              <a:rPr lang="en-GB" dirty="0" err="1" smtClean="0"/>
              <a:t>புணரா</a:t>
            </a:r>
            <a:r>
              <a:rPr lang="en-GB" dirty="0" smtClean="0"/>
              <a:t> </a:t>
            </a:r>
            <a:r>
              <a:rPr lang="en-GB" dirty="0" err="1" smtClean="0"/>
              <a:t>பொய்</a:t>
            </a:r>
            <a:r>
              <a:rPr lang="en-GB" dirty="0" smtClean="0"/>
              <a:t> </a:t>
            </a:r>
            <a:r>
              <a:rPr lang="en-GB" dirty="0" err="1" smtClean="0"/>
              <a:t>மொழி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பொருளொடு</a:t>
            </a:r>
            <a:r>
              <a:rPr lang="en-GB" dirty="0" smtClean="0"/>
              <a:t> </a:t>
            </a:r>
            <a:r>
              <a:rPr lang="en-GB" dirty="0" err="1" smtClean="0"/>
              <a:t>புண</a:t>
            </a:r>
            <a:r>
              <a:rPr lang="en-GB" dirty="0" err="1" smtClean="0"/>
              <a:t>ர்ந்த</a:t>
            </a:r>
            <a:r>
              <a:rPr lang="en-GB" dirty="0" smtClean="0"/>
              <a:t> </a:t>
            </a:r>
            <a:r>
              <a:rPr lang="en-GB" dirty="0" err="1" smtClean="0"/>
              <a:t>நகை</a:t>
            </a:r>
            <a:r>
              <a:rPr lang="en-GB" dirty="0" smtClean="0"/>
              <a:t> </a:t>
            </a:r>
            <a:r>
              <a:rPr lang="en-GB" dirty="0" err="1" smtClean="0"/>
              <a:t>மொழி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265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ஹாஜி கருத்த ராவுத்தர் ஹௌதியா கல்லூரி (தன்னாட்சி) உத்தமபாளையம் </vt:lpstr>
      <vt:lpstr>தமிழர் வரலாறும் பண்பாடும் </vt:lpstr>
      <vt:lpstr>தமிழர் வரலாறும் பண்பாடும்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ஹாஜி கருத்த ராவுத்தர் ஹௌதியா கல்லூரி (தன்னாட்சி) உத்தமபாளையம்</dc:title>
  <dc:creator>GOD</dc:creator>
  <cp:lastModifiedBy>GOD</cp:lastModifiedBy>
  <cp:revision>7</cp:revision>
  <dcterms:created xsi:type="dcterms:W3CDTF">2021-01-26T16:48:55Z</dcterms:created>
  <dcterms:modified xsi:type="dcterms:W3CDTF">2021-01-26T17:55:07Z</dcterms:modified>
</cp:coreProperties>
</file>