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8" r:id="rId4"/>
    <p:sldId id="261" r:id="rId5"/>
    <p:sldId id="257" r:id="rId6"/>
    <p:sldId id="262" r:id="rId7"/>
    <p:sldId id="263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50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1E44-73EB-47B6-93C2-865EC44017A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AC4D480-B919-4A5E-81D1-1AF3997171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1E44-73EB-47B6-93C2-865EC44017A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480-B919-4A5E-81D1-1AF399717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1E44-73EB-47B6-93C2-865EC44017A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480-B919-4A5E-81D1-1AF399717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1E44-73EB-47B6-93C2-865EC44017A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480-B919-4A5E-81D1-1AF3997171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1E44-73EB-47B6-93C2-865EC44017A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AC4D480-B919-4A5E-81D1-1AF39971718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1E44-73EB-47B6-93C2-865EC44017A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480-B919-4A5E-81D1-1AF3997171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1E44-73EB-47B6-93C2-865EC44017A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480-B919-4A5E-81D1-1AF3997171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1E44-73EB-47B6-93C2-865EC44017A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480-B919-4A5E-81D1-1AF399717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1E44-73EB-47B6-93C2-865EC44017A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480-B919-4A5E-81D1-1AF399717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1E44-73EB-47B6-93C2-865EC44017A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480-B919-4A5E-81D1-1AF3997171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1E44-73EB-47B6-93C2-865EC44017A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AC4D480-B919-4A5E-81D1-1AF3997171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5791E44-73EB-47B6-93C2-865EC44017A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AC4D480-B919-4A5E-81D1-1AF3997171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357158" y="285728"/>
            <a:ext cx="8001056" cy="2857520"/>
          </a:xfrm>
        </p:spPr>
        <p:txBody>
          <a:bodyPr>
            <a:normAutofit fontScale="90000"/>
          </a:bodyPr>
          <a:lstStyle/>
          <a:p>
            <a:pPr algn="r"/>
            <a:r>
              <a:rPr lang="en-IN" b="1" dirty="0" err="1"/>
              <a:t>ஹாஜி</a:t>
            </a:r>
            <a:r>
              <a:rPr lang="en-IN" b="1" dirty="0"/>
              <a:t> </a:t>
            </a:r>
            <a:r>
              <a:rPr lang="en-IN" b="1" dirty="0" err="1"/>
              <a:t>கருத்த</a:t>
            </a:r>
            <a:r>
              <a:rPr lang="en-IN" b="1" dirty="0"/>
              <a:t> </a:t>
            </a:r>
            <a:r>
              <a:rPr lang="en-IN" b="1" dirty="0" err="1"/>
              <a:t>ராவுத்தர்</a:t>
            </a:r>
            <a:r>
              <a:rPr lang="en-IN" b="1" dirty="0"/>
              <a:t> </a:t>
            </a:r>
            <a:r>
              <a:rPr lang="en-IN" b="1" dirty="0" err="1"/>
              <a:t>ஹௌதியா</a:t>
            </a:r>
            <a:r>
              <a:rPr lang="en-IN" b="1" dirty="0"/>
              <a:t> </a:t>
            </a:r>
            <a:r>
              <a:rPr lang="en-IN" b="1" dirty="0" err="1"/>
              <a:t>கல்லூரி</a:t>
            </a:r>
            <a:r>
              <a:rPr lang="en-IN" b="1" dirty="0"/>
              <a:t/>
            </a:r>
            <a:br>
              <a:rPr lang="en-IN" b="1" dirty="0"/>
            </a:br>
            <a:r>
              <a:rPr lang="en-IN" b="1" dirty="0" err="1"/>
              <a:t>உத்தமபாளையம்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         </a:t>
            </a:r>
            <a:r>
              <a:rPr lang="en-IN" dirty="0" err="1" smtClean="0"/>
              <a:t>இரா.ஜான்சி</a:t>
            </a:r>
            <a:r>
              <a:rPr lang="en-IN" dirty="0" smtClean="0"/>
              <a:t> </a:t>
            </a:r>
            <a:r>
              <a:rPr lang="en-IN" dirty="0" err="1" smtClean="0"/>
              <a:t>ராணி</a:t>
            </a:r>
            <a:r>
              <a:rPr lang="en-IN" dirty="0" smtClean="0"/>
              <a:t>  </a:t>
            </a:r>
          </a:p>
          <a:p>
            <a:pPr>
              <a:buNone/>
            </a:pPr>
            <a:r>
              <a:rPr lang="en-IN" dirty="0" smtClean="0"/>
              <a:t>                                            </a:t>
            </a:r>
            <a:r>
              <a:rPr lang="en-IN" dirty="0" err="1" smtClean="0"/>
              <a:t>உதவிப்</a:t>
            </a:r>
            <a:r>
              <a:rPr lang="en-IN" dirty="0" smtClean="0"/>
              <a:t> </a:t>
            </a:r>
            <a:r>
              <a:rPr lang="en-IN" dirty="0" err="1" smtClean="0"/>
              <a:t>பேராசிரியர்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IN" dirty="0" smtClean="0"/>
              <a:t>                                         </a:t>
            </a:r>
            <a:r>
              <a:rPr lang="en-IN" dirty="0" err="1" smtClean="0"/>
              <a:t>தமிழ்த்</a:t>
            </a:r>
            <a:r>
              <a:rPr lang="en-IN" dirty="0" smtClean="0"/>
              <a:t> </a:t>
            </a:r>
            <a:r>
              <a:rPr lang="en-IN" dirty="0" err="1" smtClean="0"/>
              <a:t>துறை</a:t>
            </a:r>
            <a:r>
              <a:rPr lang="en-IN" dirty="0" smtClean="0"/>
              <a:t>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  </a:t>
            </a:r>
            <a:r>
              <a:rPr lang="en-IN" dirty="0" err="1" smtClean="0"/>
              <a:t>ஒயிலாட்டம்</a:t>
            </a:r>
            <a:r>
              <a:rPr lang="en-IN" dirty="0" smtClean="0"/>
              <a:t>       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85926"/>
            <a:ext cx="528641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14744" y="2571744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 err="1" smtClean="0"/>
              <a:t>நன்றி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err="1" smtClean="0"/>
              <a:t>நாட்டுப்புறக்</a:t>
            </a:r>
            <a:r>
              <a:rPr lang="en-IN" dirty="0" smtClean="0"/>
              <a:t> </a:t>
            </a:r>
            <a:r>
              <a:rPr lang="en-IN" dirty="0" err="1" smtClean="0"/>
              <a:t>கலைகள்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637318"/>
          </a:xfrm>
        </p:spPr>
        <p:txBody>
          <a:bodyPr/>
          <a:lstStyle/>
          <a:p>
            <a:r>
              <a:rPr lang="en-IN" dirty="0" err="1" smtClean="0"/>
              <a:t>நாட்டுப்புறவியல்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5643602" cy="1143000"/>
          </a:xfrm>
        </p:spPr>
        <p:txBody>
          <a:bodyPr/>
          <a:lstStyle/>
          <a:p>
            <a:r>
              <a:rPr lang="en-IN" dirty="0" smtClean="0"/>
              <a:t>        </a:t>
            </a:r>
            <a:r>
              <a:rPr lang="en-IN" dirty="0" err="1" smtClean="0"/>
              <a:t>காவடியாட்டம்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81150"/>
            <a:ext cx="6600847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6286544" cy="1143000"/>
          </a:xfrm>
        </p:spPr>
        <p:txBody>
          <a:bodyPr/>
          <a:lstStyle/>
          <a:p>
            <a:r>
              <a:rPr lang="en-IN" dirty="0" smtClean="0"/>
              <a:t>          </a:t>
            </a:r>
            <a:r>
              <a:rPr lang="en-IN" dirty="0" err="1" smtClean="0"/>
              <a:t>சிலம்பாட்டம்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6350" y="1857364"/>
            <a:ext cx="7048500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/>
          <a:lstStyle/>
          <a:p>
            <a:r>
              <a:rPr lang="en-IN" dirty="0" smtClean="0"/>
              <a:t>                </a:t>
            </a:r>
            <a:r>
              <a:rPr lang="en-IN" dirty="0" err="1" smtClean="0"/>
              <a:t>கரகாட்டம்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5" y="1500174"/>
            <a:ext cx="421484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          </a:t>
            </a:r>
            <a:r>
              <a:rPr lang="en-IN" dirty="0" err="1" smtClean="0"/>
              <a:t>கோலாட்டம்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857364"/>
            <a:ext cx="621510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       </a:t>
            </a:r>
            <a:r>
              <a:rPr lang="en-IN" dirty="0" err="1" smtClean="0"/>
              <a:t>மயிலாட்டம்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43116"/>
            <a:ext cx="550072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err="1" smtClean="0"/>
              <a:t>பொய்க்கால்</a:t>
            </a:r>
            <a:r>
              <a:rPr lang="en-IN" dirty="0" smtClean="0"/>
              <a:t> </a:t>
            </a:r>
            <a:r>
              <a:rPr lang="en-IN" dirty="0" err="1" smtClean="0"/>
              <a:t>குதிரையாட்டம்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928802"/>
            <a:ext cx="435771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       </a:t>
            </a:r>
            <a:r>
              <a:rPr lang="en-IN" dirty="0" err="1" smtClean="0"/>
              <a:t>புலி</a:t>
            </a:r>
            <a:r>
              <a:rPr lang="en-IN" dirty="0" smtClean="0"/>
              <a:t> </a:t>
            </a:r>
            <a:r>
              <a:rPr lang="en-IN" dirty="0" err="1" smtClean="0"/>
              <a:t>ஆட்டம்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14488"/>
            <a:ext cx="671517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35</TotalTime>
  <Words>32</Words>
  <Application>Microsoft Office PowerPoint</Application>
  <PresentationFormat>On-screen Show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Equity</vt:lpstr>
      <vt:lpstr>ஹாஜி கருத்த ராவுத்தர் ஹௌதியா கல்லூரி உத்தமபாளையம்  </vt:lpstr>
      <vt:lpstr>நாட்டுப்புறவியல்</vt:lpstr>
      <vt:lpstr>        காவடியாட்டம்</vt:lpstr>
      <vt:lpstr>          சிலம்பாட்டம்</vt:lpstr>
      <vt:lpstr>                கரகாட்டம்</vt:lpstr>
      <vt:lpstr>                   கோலாட்டம்</vt:lpstr>
      <vt:lpstr>                மயிலாட்டம்</vt:lpstr>
      <vt:lpstr>பொய்க்கால் குதிரையாட்டம்</vt:lpstr>
      <vt:lpstr>                புலி ஆட்டம்</vt:lpstr>
      <vt:lpstr>           ஒயிலாட்டம்       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ஹாஜி கருத்த ராவுத்தர் ஹௌதியா கல்லூரி உத்தமபாளையம்</dc:title>
  <dc:creator>GOD</dc:creator>
  <cp:lastModifiedBy>GOD</cp:lastModifiedBy>
  <cp:revision>4</cp:revision>
  <dcterms:created xsi:type="dcterms:W3CDTF">2021-01-26T13:42:21Z</dcterms:created>
  <dcterms:modified xsi:type="dcterms:W3CDTF">2021-01-26T14:17:23Z</dcterms:modified>
</cp:coreProperties>
</file>