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8" r:id="rId4"/>
    <p:sldId id="259" r:id="rId5"/>
    <p:sldId id="260" r:id="rId6"/>
    <p:sldId id="261" r:id="rId7"/>
    <p:sldId id="262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03A5-7AEB-4F31-A091-13F01FDF5BA0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A04C-13AF-46B4-BB71-D6CDC6EE56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3371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03A5-7AEB-4F31-A091-13F01FDF5BA0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A04C-13AF-46B4-BB71-D6CDC6EE56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810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03A5-7AEB-4F31-A091-13F01FDF5BA0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A04C-13AF-46B4-BB71-D6CDC6EE56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1305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03A5-7AEB-4F31-A091-13F01FDF5BA0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A04C-13AF-46B4-BB71-D6CDC6EE56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058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03A5-7AEB-4F31-A091-13F01FDF5BA0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A04C-13AF-46B4-BB71-D6CDC6EE56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2828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03A5-7AEB-4F31-A091-13F01FDF5BA0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A04C-13AF-46B4-BB71-D6CDC6EE56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1156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03A5-7AEB-4F31-A091-13F01FDF5BA0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A04C-13AF-46B4-BB71-D6CDC6EE56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0073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03A5-7AEB-4F31-A091-13F01FDF5BA0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A04C-13AF-46B4-BB71-D6CDC6EE56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4532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03A5-7AEB-4F31-A091-13F01FDF5BA0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A04C-13AF-46B4-BB71-D6CDC6EE56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0892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03A5-7AEB-4F31-A091-13F01FDF5BA0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A04C-13AF-46B4-BB71-D6CDC6EE56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9447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03A5-7AEB-4F31-A091-13F01FDF5BA0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A04C-13AF-46B4-BB71-D6CDC6EE56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0752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603A5-7AEB-4F31-A091-13F01FDF5BA0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0A04C-13AF-46B4-BB71-D6CDC6EE56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5084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err="1" smtClean="0"/>
              <a:t>Hajee</a:t>
            </a:r>
            <a:r>
              <a:rPr lang="en-IN" dirty="0" smtClean="0"/>
              <a:t> </a:t>
            </a:r>
            <a:r>
              <a:rPr lang="en-IN" dirty="0" err="1" smtClean="0"/>
              <a:t>karutha</a:t>
            </a:r>
            <a:r>
              <a:rPr lang="en-IN" dirty="0" smtClean="0"/>
              <a:t> </a:t>
            </a:r>
            <a:r>
              <a:rPr lang="en-IN" dirty="0" err="1" smtClean="0"/>
              <a:t>Rowther</a:t>
            </a:r>
            <a:r>
              <a:rPr lang="en-IN" dirty="0" smtClean="0"/>
              <a:t> </a:t>
            </a:r>
            <a:r>
              <a:rPr lang="en-IN" dirty="0" err="1" smtClean="0"/>
              <a:t>Howdia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college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</a:t>
            </a:r>
          </a:p>
          <a:p>
            <a:pPr marL="0" indent="0">
              <a:buNone/>
            </a:pPr>
            <a:r>
              <a:rPr lang="en-IN" dirty="0" smtClean="0"/>
              <a:t>Staff Name: N. </a:t>
            </a:r>
            <a:r>
              <a:rPr lang="en-IN" dirty="0" err="1" smtClean="0"/>
              <a:t>Shahul</a:t>
            </a:r>
            <a:r>
              <a:rPr lang="en-IN" dirty="0" smtClean="0"/>
              <a:t> </a:t>
            </a:r>
            <a:r>
              <a:rPr lang="en-IN" dirty="0" err="1" smtClean="0"/>
              <a:t>Hameed</a:t>
            </a:r>
            <a:endParaRPr lang="en-IN" dirty="0" smtClean="0"/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Department: Arabic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Class Handling: I BA Arabic 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Subject: Applied Grammar- II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65522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الفَعْلُ المَاضيِ</a:t>
            </a:r>
            <a:br>
              <a:rPr lang="ar-SA" dirty="0" smtClean="0"/>
            </a:br>
            <a:r>
              <a:rPr lang="en-IN" dirty="0" smtClean="0"/>
              <a:t>Past tense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IN" dirty="0" smtClean="0"/>
              <a:t>III person</a:t>
            </a:r>
          </a:p>
          <a:p>
            <a:pPr marL="0" indent="0" algn="ctr">
              <a:buNone/>
            </a:pPr>
            <a:endParaRPr lang="en-IN" dirty="0" smtClean="0"/>
          </a:p>
          <a:p>
            <a:pPr marL="0" indent="0" algn="r">
              <a:buNone/>
            </a:pPr>
            <a:r>
              <a:rPr lang="ar-SA" dirty="0" smtClean="0"/>
              <a:t>فعل</a:t>
            </a:r>
            <a:r>
              <a:rPr lang="en-IN" dirty="0" smtClean="0"/>
              <a:t>– he did =  Sing</a:t>
            </a:r>
          </a:p>
          <a:p>
            <a:pPr marL="0" indent="0" algn="r">
              <a:buNone/>
            </a:pPr>
            <a:r>
              <a:rPr lang="en-IN" dirty="0" smtClean="0"/>
              <a:t>  (M)</a:t>
            </a:r>
            <a:r>
              <a:rPr lang="ar-SA" dirty="0" smtClean="0"/>
              <a:t>فَعَلاَ </a:t>
            </a:r>
            <a:r>
              <a:rPr lang="en-IN" dirty="0" smtClean="0"/>
              <a:t>– they (two) did = dual</a:t>
            </a:r>
          </a:p>
          <a:p>
            <a:pPr marL="0" indent="0" algn="r">
              <a:buNone/>
            </a:pPr>
            <a:r>
              <a:rPr lang="ar-SA" dirty="0" smtClean="0"/>
              <a:t>فَعَلوُا </a:t>
            </a:r>
            <a:r>
              <a:rPr lang="en-IN" dirty="0" smtClean="0"/>
              <a:t>– they (all) did = </a:t>
            </a:r>
            <a:r>
              <a:rPr lang="en-IN" dirty="0" err="1" smtClean="0"/>
              <a:t>plu</a:t>
            </a:r>
            <a:endParaRPr lang="en-IN" dirty="0" smtClean="0"/>
          </a:p>
          <a:p>
            <a:pPr marL="0" indent="0" algn="r">
              <a:buNone/>
            </a:pPr>
            <a:endParaRPr lang="en-IN" dirty="0" smtClean="0"/>
          </a:p>
          <a:p>
            <a:pPr marL="0" indent="0" algn="r">
              <a:buNone/>
            </a:pPr>
            <a:endParaRPr lang="en-IN" dirty="0"/>
          </a:p>
          <a:p>
            <a:pPr marL="0" indent="0" algn="r">
              <a:buNone/>
            </a:pPr>
            <a:r>
              <a:rPr lang="ar-SA" dirty="0" smtClean="0"/>
              <a:t>فَعَلَتْ </a:t>
            </a:r>
            <a:r>
              <a:rPr lang="en-IN" dirty="0" smtClean="0"/>
              <a:t>– she did = sing</a:t>
            </a:r>
          </a:p>
          <a:p>
            <a:pPr marL="0" indent="0" algn="r">
              <a:buNone/>
            </a:pPr>
            <a:r>
              <a:rPr lang="en-IN" dirty="0" smtClean="0"/>
              <a:t>(F)</a:t>
            </a:r>
            <a:r>
              <a:rPr lang="ar-SA" dirty="0" smtClean="0"/>
              <a:t>فَعَلَتاَ </a:t>
            </a:r>
            <a:r>
              <a:rPr lang="en-IN" dirty="0" smtClean="0"/>
              <a:t>– they (two) did = dual</a:t>
            </a:r>
          </a:p>
          <a:p>
            <a:pPr marL="0" indent="0" algn="r">
              <a:buNone/>
            </a:pPr>
            <a:r>
              <a:rPr lang="ar-SA" dirty="0" smtClean="0"/>
              <a:t>فَعَلْنَ </a:t>
            </a:r>
            <a:r>
              <a:rPr lang="en-IN" dirty="0" smtClean="0"/>
              <a:t>– they (all) did = </a:t>
            </a:r>
            <a:r>
              <a:rPr lang="en-IN" dirty="0" err="1" smtClean="0"/>
              <a:t>plu</a:t>
            </a:r>
            <a:endParaRPr lang="en-IN" dirty="0" smtClean="0"/>
          </a:p>
          <a:p>
            <a:pPr marL="0" indent="0" algn="r">
              <a:buNone/>
            </a:pPr>
            <a:r>
              <a:rPr lang="ar-SA" dirty="0" smtClean="0"/>
              <a:t> </a:t>
            </a:r>
            <a:endParaRPr lang="en-IN" dirty="0"/>
          </a:p>
        </p:txBody>
      </p:sp>
      <p:sp>
        <p:nvSpPr>
          <p:cNvPr id="4" name="Left Brace 3"/>
          <p:cNvSpPr/>
          <p:nvPr/>
        </p:nvSpPr>
        <p:spPr>
          <a:xfrm>
            <a:off x="4163784" y="2060848"/>
            <a:ext cx="293748" cy="16344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black"/>
              </a:solidFill>
            </a:endParaRPr>
          </a:p>
        </p:txBody>
      </p:sp>
      <p:sp>
        <p:nvSpPr>
          <p:cNvPr id="5" name="Left Brace 4"/>
          <p:cNvSpPr/>
          <p:nvPr/>
        </p:nvSpPr>
        <p:spPr>
          <a:xfrm>
            <a:off x="4210127" y="4221088"/>
            <a:ext cx="494810" cy="14184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697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IN" dirty="0" smtClean="0"/>
              <a:t>II person</a:t>
            </a:r>
          </a:p>
          <a:p>
            <a:pPr marL="0" indent="0" algn="ctr">
              <a:buNone/>
            </a:pPr>
            <a:endParaRPr lang="en-IN" dirty="0" smtClean="0"/>
          </a:p>
          <a:p>
            <a:pPr marL="0" indent="0" algn="r">
              <a:buNone/>
            </a:pPr>
            <a:r>
              <a:rPr lang="ar-SA" dirty="0" smtClean="0"/>
              <a:t>فَعَلْتَ </a:t>
            </a:r>
            <a:r>
              <a:rPr lang="en-IN" dirty="0" smtClean="0"/>
              <a:t>– you did = sing</a:t>
            </a:r>
          </a:p>
          <a:p>
            <a:pPr marL="0" indent="0" algn="r">
              <a:buNone/>
            </a:pPr>
            <a:r>
              <a:rPr lang="en-IN" dirty="0" smtClean="0"/>
              <a:t>(M)</a:t>
            </a:r>
            <a:r>
              <a:rPr lang="ar-SA" dirty="0" smtClean="0"/>
              <a:t>فَعَلْتُماَ </a:t>
            </a:r>
            <a:r>
              <a:rPr lang="en-IN" dirty="0" smtClean="0"/>
              <a:t>– you (two) did = dual</a:t>
            </a:r>
          </a:p>
          <a:p>
            <a:pPr marL="0" indent="0" algn="r">
              <a:buNone/>
            </a:pPr>
            <a:r>
              <a:rPr lang="ar-SA" dirty="0" smtClean="0"/>
              <a:t>فَعَلْتُمْ </a:t>
            </a:r>
            <a:r>
              <a:rPr lang="en-IN" dirty="0" smtClean="0"/>
              <a:t>– you (All) did = </a:t>
            </a:r>
            <a:r>
              <a:rPr lang="en-IN" dirty="0" err="1" smtClean="0"/>
              <a:t>plu</a:t>
            </a:r>
            <a:endParaRPr lang="en-IN" dirty="0" smtClean="0"/>
          </a:p>
          <a:p>
            <a:pPr marL="0" indent="0" algn="r">
              <a:buNone/>
            </a:pPr>
            <a:endParaRPr lang="en-IN" dirty="0"/>
          </a:p>
          <a:p>
            <a:pPr marL="0" indent="0" algn="r">
              <a:buNone/>
            </a:pPr>
            <a:r>
              <a:rPr lang="ar-SA" dirty="0" smtClean="0"/>
              <a:t>فَعَلْتِ </a:t>
            </a:r>
            <a:r>
              <a:rPr lang="en-IN" dirty="0" smtClean="0"/>
              <a:t>– you did = sing</a:t>
            </a:r>
            <a:endParaRPr lang="ar-SA" dirty="0" smtClean="0"/>
          </a:p>
          <a:p>
            <a:pPr marL="0" indent="0" algn="r">
              <a:buNone/>
            </a:pPr>
            <a:r>
              <a:rPr lang="en-IN" dirty="0" smtClean="0"/>
              <a:t>(F)</a:t>
            </a:r>
            <a:r>
              <a:rPr lang="ar-SA" dirty="0" smtClean="0"/>
              <a:t>فَعَلْتُماَ </a:t>
            </a:r>
            <a:r>
              <a:rPr lang="en-IN" dirty="0" smtClean="0"/>
              <a:t>– you (two) did = dual </a:t>
            </a:r>
          </a:p>
          <a:p>
            <a:pPr marL="0" indent="0" algn="r">
              <a:buNone/>
            </a:pPr>
            <a:r>
              <a:rPr lang="ar-SA" dirty="0" smtClean="0"/>
              <a:t>فَعَلْتُنَّ </a:t>
            </a:r>
            <a:r>
              <a:rPr lang="en-IN" dirty="0" smtClean="0"/>
              <a:t>– you (all) did = </a:t>
            </a:r>
            <a:r>
              <a:rPr lang="en-IN" dirty="0" err="1" smtClean="0"/>
              <a:t>plu</a:t>
            </a:r>
            <a:endParaRPr lang="en-IN" dirty="0" smtClean="0"/>
          </a:p>
          <a:p>
            <a:pPr marL="0" indent="0" algn="ctr">
              <a:buNone/>
            </a:pPr>
            <a:endParaRPr lang="en-IN" dirty="0" smtClean="0"/>
          </a:p>
          <a:p>
            <a:pPr marL="0" indent="0" algn="ctr">
              <a:buNone/>
            </a:pPr>
            <a:r>
              <a:rPr lang="en-IN" dirty="0" smtClean="0"/>
              <a:t>I person</a:t>
            </a:r>
          </a:p>
          <a:p>
            <a:pPr marL="0" indent="0" algn="r">
              <a:buNone/>
            </a:pPr>
            <a:r>
              <a:rPr lang="en-IN" dirty="0" smtClean="0"/>
              <a:t>(M/F)  </a:t>
            </a:r>
            <a:r>
              <a:rPr lang="ar-SA" dirty="0" smtClean="0"/>
              <a:t>فَعَلْتُ </a:t>
            </a:r>
            <a:r>
              <a:rPr lang="en-IN" dirty="0" smtClean="0"/>
              <a:t>– I did = sing</a:t>
            </a:r>
          </a:p>
          <a:p>
            <a:pPr marL="0" indent="0" algn="r">
              <a:buNone/>
            </a:pPr>
            <a:r>
              <a:rPr lang="ar-SA" dirty="0" smtClean="0"/>
              <a:t>فَعَلْناَ</a:t>
            </a:r>
            <a:r>
              <a:rPr lang="en-IN" dirty="0" smtClean="0"/>
              <a:t>- We did = </a:t>
            </a:r>
            <a:r>
              <a:rPr lang="en-IN" dirty="0" err="1" smtClean="0"/>
              <a:t>plu</a:t>
            </a:r>
            <a:endParaRPr lang="en-IN" dirty="0" smtClean="0"/>
          </a:p>
          <a:p>
            <a:pPr marL="0" indent="0" algn="r">
              <a:buNone/>
            </a:pPr>
            <a:endParaRPr lang="en-IN" dirty="0" smtClean="0"/>
          </a:p>
        </p:txBody>
      </p:sp>
      <p:sp>
        <p:nvSpPr>
          <p:cNvPr id="4" name="Left Brace 3"/>
          <p:cNvSpPr/>
          <p:nvPr/>
        </p:nvSpPr>
        <p:spPr>
          <a:xfrm>
            <a:off x="4350260" y="2132856"/>
            <a:ext cx="299464" cy="14184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Left Brace 4"/>
          <p:cNvSpPr/>
          <p:nvPr/>
        </p:nvSpPr>
        <p:spPr>
          <a:xfrm>
            <a:off x="4350260" y="3848588"/>
            <a:ext cx="266864" cy="122413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Left Brace 5"/>
          <p:cNvSpPr/>
          <p:nvPr/>
        </p:nvSpPr>
        <p:spPr>
          <a:xfrm>
            <a:off x="5508104" y="5301208"/>
            <a:ext cx="221740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2616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و</a:t>
            </a:r>
            <a:r>
              <a:rPr lang="ar-SA" dirty="0" smtClean="0"/>
              <a:t>  الفَعْلُ المُسْتَقْبَلُ  </a:t>
            </a:r>
            <a:r>
              <a:rPr lang="en-IN" dirty="0" smtClean="0"/>
              <a:t> </a:t>
            </a:r>
            <a:r>
              <a:rPr lang="ar-SA" dirty="0" smtClean="0"/>
              <a:t>  الفَعْلُ المُضاَرِعُ</a:t>
            </a:r>
            <a:br>
              <a:rPr lang="ar-SA" dirty="0" smtClean="0"/>
            </a:br>
            <a:r>
              <a:rPr lang="en-IN" dirty="0" smtClean="0"/>
              <a:t>Present Tense and Future tense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IN" smtClean="0"/>
              <a:t>Usage </a:t>
            </a:r>
            <a:r>
              <a:rPr lang="en-IN" dirty="0" smtClean="0"/>
              <a:t>of Four letters: </a:t>
            </a:r>
            <a:r>
              <a:rPr lang="ar-SA" dirty="0" smtClean="0"/>
              <a:t>ا، ت، ي، ن</a:t>
            </a:r>
          </a:p>
          <a:p>
            <a:pPr marL="0" indent="0" algn="ctr">
              <a:buNone/>
            </a:pPr>
            <a:r>
              <a:rPr lang="en-IN" dirty="0" smtClean="0"/>
              <a:t>III person</a:t>
            </a:r>
          </a:p>
          <a:p>
            <a:pPr marL="0" indent="0" algn="r">
              <a:buNone/>
            </a:pPr>
            <a:endParaRPr lang="en-IN" dirty="0" smtClean="0"/>
          </a:p>
          <a:p>
            <a:pPr marL="0" indent="0" algn="r">
              <a:buNone/>
            </a:pPr>
            <a:r>
              <a:rPr lang="ar-SA" dirty="0" smtClean="0"/>
              <a:t>يَفْعَلُ </a:t>
            </a:r>
            <a:r>
              <a:rPr lang="en-IN" dirty="0" smtClean="0"/>
              <a:t>– he is doing (or) he will do = S</a:t>
            </a:r>
          </a:p>
          <a:p>
            <a:pPr marL="0" indent="0" algn="r">
              <a:buNone/>
            </a:pPr>
            <a:r>
              <a:rPr lang="en-IN" dirty="0" smtClean="0"/>
              <a:t>(M)</a:t>
            </a:r>
            <a:r>
              <a:rPr lang="ar-SA" dirty="0" smtClean="0"/>
              <a:t>يَفْعَلاَنِ </a:t>
            </a:r>
            <a:r>
              <a:rPr lang="en-IN" dirty="0" smtClean="0"/>
              <a:t>– they (two) doing (or) They will do = D</a:t>
            </a:r>
          </a:p>
          <a:p>
            <a:pPr marL="0" indent="0" algn="r">
              <a:buNone/>
            </a:pPr>
            <a:r>
              <a:rPr lang="ar-SA" dirty="0" smtClean="0"/>
              <a:t>يَفْعَلوُنَ </a:t>
            </a:r>
            <a:r>
              <a:rPr lang="en-IN" dirty="0" smtClean="0"/>
              <a:t>– they are doing (or) they will do = P</a:t>
            </a:r>
          </a:p>
          <a:p>
            <a:pPr marL="0" indent="0" algn="r">
              <a:buNone/>
            </a:pPr>
            <a:endParaRPr lang="en-IN" dirty="0"/>
          </a:p>
          <a:p>
            <a:pPr marL="0" indent="0" algn="r">
              <a:buNone/>
            </a:pPr>
            <a:r>
              <a:rPr lang="ar-SA" dirty="0" smtClean="0"/>
              <a:t>تَفْعَلُ</a:t>
            </a:r>
            <a:r>
              <a:rPr lang="en-IN" dirty="0" smtClean="0"/>
              <a:t>- She is doing (or) she will do = S</a:t>
            </a:r>
          </a:p>
          <a:p>
            <a:pPr marL="0" indent="0" algn="r">
              <a:buNone/>
            </a:pPr>
            <a:r>
              <a:rPr lang="en-IN" dirty="0" smtClean="0"/>
              <a:t>(F)</a:t>
            </a:r>
            <a:r>
              <a:rPr lang="ar-SA" dirty="0" smtClean="0"/>
              <a:t>تَفْعَلاَنِ </a:t>
            </a:r>
            <a:r>
              <a:rPr lang="en-IN" dirty="0" smtClean="0"/>
              <a:t>– they (two) doing (or) they will do = D</a:t>
            </a:r>
          </a:p>
          <a:p>
            <a:pPr marL="0" indent="0" algn="r">
              <a:buNone/>
            </a:pPr>
            <a:r>
              <a:rPr lang="ar-SA" dirty="0" smtClean="0"/>
              <a:t>يَفْعَلْنَ </a:t>
            </a:r>
            <a:r>
              <a:rPr lang="en-IN" dirty="0" smtClean="0"/>
              <a:t>– They are doing (or) they will do = P</a:t>
            </a:r>
          </a:p>
          <a:p>
            <a:pPr marL="0" indent="0" algn="r">
              <a:buNone/>
            </a:pPr>
            <a:r>
              <a:rPr lang="ar-SA" dirty="0" smtClean="0"/>
              <a:t> </a:t>
            </a:r>
            <a:endParaRPr lang="en-IN" dirty="0"/>
          </a:p>
        </p:txBody>
      </p:sp>
      <p:sp>
        <p:nvSpPr>
          <p:cNvPr id="4" name="Left Brace 3"/>
          <p:cNvSpPr/>
          <p:nvPr/>
        </p:nvSpPr>
        <p:spPr>
          <a:xfrm>
            <a:off x="2180877" y="2636912"/>
            <a:ext cx="158874" cy="113042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Left Brace 4"/>
          <p:cNvSpPr/>
          <p:nvPr/>
        </p:nvSpPr>
        <p:spPr>
          <a:xfrm>
            <a:off x="2035162" y="4221088"/>
            <a:ext cx="398932" cy="127444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6254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IN" dirty="0" smtClean="0"/>
              <a:t>II Person</a:t>
            </a:r>
          </a:p>
          <a:p>
            <a:pPr marL="0" indent="0" algn="r">
              <a:buNone/>
            </a:pPr>
            <a:r>
              <a:rPr lang="ar-SA" dirty="0" smtClean="0"/>
              <a:t>تَفْعَلُ </a:t>
            </a:r>
            <a:r>
              <a:rPr lang="en-IN" dirty="0" smtClean="0"/>
              <a:t>– you are doing (or) you will do = S</a:t>
            </a:r>
          </a:p>
          <a:p>
            <a:pPr marL="0" indent="0" algn="r">
              <a:buNone/>
            </a:pPr>
            <a:r>
              <a:rPr lang="en-IN" dirty="0" smtClean="0"/>
              <a:t>(M)</a:t>
            </a:r>
            <a:r>
              <a:rPr lang="ar-SA" dirty="0" smtClean="0"/>
              <a:t>تَفْعَلاَنِ </a:t>
            </a:r>
            <a:r>
              <a:rPr lang="en-IN" dirty="0" smtClean="0"/>
              <a:t>– you (two) are doing (or) you will do = D</a:t>
            </a:r>
          </a:p>
          <a:p>
            <a:pPr marL="0" indent="0" algn="r">
              <a:buNone/>
            </a:pPr>
            <a:r>
              <a:rPr lang="ar-SA" dirty="0" smtClean="0"/>
              <a:t>تَفْعَلوُنَ </a:t>
            </a:r>
            <a:r>
              <a:rPr lang="en-IN" dirty="0" smtClean="0"/>
              <a:t>– you (all) are doing (or) you will do = P</a:t>
            </a:r>
          </a:p>
          <a:p>
            <a:pPr marL="0" indent="0" algn="r">
              <a:buNone/>
            </a:pPr>
            <a:endParaRPr lang="en-IN" dirty="0"/>
          </a:p>
          <a:p>
            <a:pPr marL="0" indent="0" algn="r">
              <a:buNone/>
            </a:pPr>
            <a:r>
              <a:rPr lang="ar-SA" dirty="0" smtClean="0"/>
              <a:t>تَفْعَلِيْنَ</a:t>
            </a:r>
            <a:r>
              <a:rPr lang="en-IN" dirty="0" smtClean="0"/>
              <a:t>- you are doing (or) you will do = S</a:t>
            </a:r>
          </a:p>
          <a:p>
            <a:pPr marL="0" indent="0" algn="r">
              <a:buNone/>
            </a:pPr>
            <a:r>
              <a:rPr lang="en-IN" dirty="0" smtClean="0"/>
              <a:t>(F) </a:t>
            </a:r>
            <a:r>
              <a:rPr lang="ar-SA" dirty="0" smtClean="0"/>
              <a:t>تَفْعَلاَنِ</a:t>
            </a:r>
            <a:r>
              <a:rPr lang="en-IN" dirty="0" smtClean="0"/>
              <a:t>- you (two) are doing (or) you will do = D</a:t>
            </a:r>
          </a:p>
          <a:p>
            <a:pPr marL="0" indent="0" algn="r">
              <a:buNone/>
            </a:pPr>
            <a:r>
              <a:rPr lang="ar-SA" dirty="0" smtClean="0"/>
              <a:t>تَفْعَلْنَ</a:t>
            </a:r>
            <a:r>
              <a:rPr lang="en-IN" dirty="0" smtClean="0"/>
              <a:t>- you (all) are doing (or) you will do = P</a:t>
            </a:r>
          </a:p>
          <a:p>
            <a:pPr marL="0" indent="0" algn="r">
              <a:buNone/>
            </a:pPr>
            <a:endParaRPr lang="en-IN" dirty="0"/>
          </a:p>
        </p:txBody>
      </p:sp>
      <p:sp>
        <p:nvSpPr>
          <p:cNvPr id="4" name="Left Brace 3"/>
          <p:cNvSpPr/>
          <p:nvPr/>
        </p:nvSpPr>
        <p:spPr>
          <a:xfrm>
            <a:off x="611560" y="2132856"/>
            <a:ext cx="360040" cy="151216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Left Brace 4"/>
          <p:cNvSpPr/>
          <p:nvPr/>
        </p:nvSpPr>
        <p:spPr>
          <a:xfrm>
            <a:off x="611560" y="4293096"/>
            <a:ext cx="648072" cy="151216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6109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IN" dirty="0" smtClean="0"/>
              <a:t>I Person</a:t>
            </a:r>
          </a:p>
          <a:p>
            <a:pPr marL="0" indent="0" algn="ctr">
              <a:buNone/>
            </a:pPr>
            <a:endParaRPr lang="en-IN" dirty="0"/>
          </a:p>
          <a:p>
            <a:pPr marL="0" indent="0" algn="r">
              <a:buNone/>
            </a:pPr>
            <a:r>
              <a:rPr lang="ar-SA" dirty="0" smtClean="0"/>
              <a:t>اَفْعَلُ</a:t>
            </a:r>
            <a:r>
              <a:rPr lang="en-IN" dirty="0" smtClean="0"/>
              <a:t>- I am doing (or) I will do = S</a:t>
            </a:r>
          </a:p>
          <a:p>
            <a:pPr marL="0" indent="0" algn="r">
              <a:buNone/>
            </a:pPr>
            <a:r>
              <a:rPr lang="en-IN" dirty="0" smtClean="0"/>
              <a:t>(M/F) </a:t>
            </a:r>
            <a:r>
              <a:rPr lang="ar-SA" dirty="0" smtClean="0"/>
              <a:t>نَفْعَلُ</a:t>
            </a:r>
            <a:r>
              <a:rPr lang="en-IN" dirty="0" smtClean="0"/>
              <a:t>- we are doing (or) we will do = P</a:t>
            </a:r>
          </a:p>
        </p:txBody>
      </p:sp>
      <p:sp>
        <p:nvSpPr>
          <p:cNvPr id="4" name="Left Brace 3"/>
          <p:cNvSpPr/>
          <p:nvPr/>
        </p:nvSpPr>
        <p:spPr>
          <a:xfrm>
            <a:off x="971600" y="2492896"/>
            <a:ext cx="432048" cy="136815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9055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u="sng" dirty="0" smtClean="0"/>
              <a:t>إنَّ و أخْواَتُهاَ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إنَّ</a:t>
            </a:r>
            <a:r>
              <a:rPr lang="ar-SA" u="sng" dirty="0" smtClean="0"/>
              <a:t> </a:t>
            </a:r>
            <a:r>
              <a:rPr lang="en-IN" u="sng" dirty="0"/>
              <a:t> </a:t>
            </a:r>
            <a:r>
              <a:rPr lang="en-IN" u="sng" dirty="0" smtClean="0"/>
              <a:t>and its sisters</a:t>
            </a:r>
            <a:endParaRPr lang="en-IN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ar-SA" sz="4000" dirty="0" smtClean="0"/>
              <a:t>إنَّ</a:t>
            </a:r>
            <a:r>
              <a:rPr lang="en-IN" sz="4000" dirty="0" smtClean="0"/>
              <a:t>– Certainly/ Indeed</a:t>
            </a:r>
          </a:p>
          <a:p>
            <a:pPr marL="0" indent="0" algn="r">
              <a:buNone/>
            </a:pPr>
            <a:r>
              <a:rPr lang="ar-SA" sz="4000" dirty="0" smtClean="0"/>
              <a:t>أنَّ </a:t>
            </a:r>
            <a:r>
              <a:rPr lang="en-IN" sz="4000" dirty="0" smtClean="0"/>
              <a:t>– that </a:t>
            </a:r>
          </a:p>
          <a:p>
            <a:pPr marL="0" indent="0" algn="r">
              <a:buNone/>
            </a:pPr>
            <a:r>
              <a:rPr lang="ar-SA" sz="4000" dirty="0" smtClean="0"/>
              <a:t>لَكِنَّ </a:t>
            </a:r>
            <a:r>
              <a:rPr lang="en-IN" sz="4000" dirty="0" smtClean="0"/>
              <a:t>– but</a:t>
            </a:r>
          </a:p>
          <a:p>
            <a:pPr marL="0" indent="0" algn="r">
              <a:buNone/>
            </a:pPr>
            <a:r>
              <a:rPr lang="ar-SA" sz="4000" dirty="0" smtClean="0"/>
              <a:t>كَأَنَّ </a:t>
            </a:r>
            <a:r>
              <a:rPr lang="en-IN" sz="4000" dirty="0" smtClean="0"/>
              <a:t>– as if </a:t>
            </a:r>
          </a:p>
          <a:p>
            <a:pPr marL="0" indent="0" algn="r">
              <a:buNone/>
            </a:pPr>
            <a:r>
              <a:rPr lang="ar-SA" sz="4000" dirty="0" smtClean="0"/>
              <a:t>لَعَلَّ </a:t>
            </a:r>
            <a:r>
              <a:rPr lang="en-IN" sz="4000" dirty="0" smtClean="0"/>
              <a:t>– perhaps/ so that</a:t>
            </a:r>
          </a:p>
          <a:p>
            <a:pPr marL="0" indent="0" algn="r">
              <a:buNone/>
            </a:pPr>
            <a:r>
              <a:rPr lang="ar-SA" sz="4000" dirty="0" smtClean="0"/>
              <a:t>لَيْتَ </a:t>
            </a:r>
            <a:r>
              <a:rPr lang="en-IN" sz="4000" dirty="0" smtClean="0"/>
              <a:t>- wish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3738791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u="sng" dirty="0" smtClean="0"/>
              <a:t>General Examples: </a:t>
            </a:r>
          </a:p>
          <a:p>
            <a:pPr marL="0" indent="0">
              <a:buNone/>
            </a:pPr>
            <a:r>
              <a:rPr lang="ar-SA" dirty="0" smtClean="0"/>
              <a:t>إنَّه تاجر</a:t>
            </a:r>
            <a:r>
              <a:rPr lang="en-IN" dirty="0" smtClean="0"/>
              <a:t> –certainly he is a merchant</a:t>
            </a:r>
          </a:p>
          <a:p>
            <a:pPr marL="0" indent="0">
              <a:buNone/>
            </a:pPr>
            <a:r>
              <a:rPr lang="ar-SA" dirty="0"/>
              <a:t> </a:t>
            </a:r>
            <a:r>
              <a:rPr lang="ar-SA" dirty="0" smtClean="0"/>
              <a:t>إني طالب </a:t>
            </a:r>
            <a:r>
              <a:rPr lang="en-IN" dirty="0" smtClean="0"/>
              <a:t>– certainly I am a student</a:t>
            </a:r>
          </a:p>
          <a:p>
            <a:pPr marL="0" indent="0">
              <a:buNone/>
            </a:pPr>
            <a:r>
              <a:rPr lang="ar-SA" dirty="0" smtClean="0"/>
              <a:t>إنّا مسلمون</a:t>
            </a:r>
            <a:r>
              <a:rPr lang="en-IN" dirty="0" smtClean="0"/>
              <a:t> – certainly we are Muslims.</a:t>
            </a:r>
          </a:p>
          <a:p>
            <a:pPr marL="0" indent="0">
              <a:buNone/>
            </a:pPr>
            <a:r>
              <a:rPr lang="ar-SA" dirty="0" smtClean="0"/>
              <a:t>إنّكم الطلاب</a:t>
            </a:r>
            <a:r>
              <a:rPr lang="en-IN" dirty="0" smtClean="0"/>
              <a:t> – certainly you are the students.</a:t>
            </a:r>
          </a:p>
          <a:p>
            <a:pPr marL="0" indent="0">
              <a:buNone/>
            </a:pPr>
            <a:r>
              <a:rPr lang="en-IN" u="sng" dirty="0" smtClean="0"/>
              <a:t>Accusative case:</a:t>
            </a:r>
          </a:p>
          <a:p>
            <a:pPr marL="0" indent="0">
              <a:buNone/>
            </a:pPr>
            <a:r>
              <a:rPr lang="ar-SA" dirty="0" smtClean="0"/>
              <a:t>المُدَرِسُ جَدِيْدٌ  </a:t>
            </a:r>
            <a:r>
              <a:rPr lang="en-IN" dirty="0" smtClean="0"/>
              <a:t> - The teacher is new</a:t>
            </a:r>
          </a:p>
          <a:p>
            <a:pPr marL="0" indent="0">
              <a:buNone/>
            </a:pPr>
            <a:r>
              <a:rPr lang="ar-SA" dirty="0" smtClean="0"/>
              <a:t>إنَّ المُدَرِسَ جَدِيْدٌ</a:t>
            </a:r>
            <a:r>
              <a:rPr lang="en-IN" dirty="0" smtClean="0"/>
              <a:t> – certainly the teacher is new.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endParaRPr lang="en-IN" u="sng" dirty="0" smtClean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9575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dirty="0" smtClean="0"/>
              <a:t> </a:t>
            </a:r>
            <a:r>
              <a:rPr lang="ar-SA" dirty="0" smtClean="0"/>
              <a:t>فَاطِمَةُ طَبِيْبَةٌ </a:t>
            </a:r>
            <a:r>
              <a:rPr lang="en-IN" dirty="0" smtClean="0"/>
              <a:t> - Fatimah is a doctor </a:t>
            </a:r>
          </a:p>
          <a:p>
            <a:pPr marL="0" indent="0">
              <a:buNone/>
            </a:pPr>
            <a:r>
              <a:rPr lang="ar-SA" dirty="0" smtClean="0"/>
              <a:t>إنَّ فَاطِمَةَ طَبِيْبَةٌ</a:t>
            </a:r>
            <a:r>
              <a:rPr lang="en-IN" dirty="0" smtClean="0"/>
              <a:t> – certainly Fatimah is a doctor.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ar-SA" dirty="0" smtClean="0"/>
              <a:t>حَامِدٌ طاَلِبٌ </a:t>
            </a:r>
            <a:r>
              <a:rPr lang="en-IN" dirty="0" smtClean="0"/>
              <a:t> - Hamid is a student</a:t>
            </a:r>
          </a:p>
          <a:p>
            <a:pPr marL="0" indent="0">
              <a:buNone/>
            </a:pPr>
            <a:r>
              <a:rPr lang="ar-SA" dirty="0" smtClean="0"/>
              <a:t>إنَّ حاَمِداً  طاَلِبٌ </a:t>
            </a:r>
            <a:r>
              <a:rPr lang="en-IN" dirty="0" smtClean="0"/>
              <a:t> - certainly Hamid is a student</a:t>
            </a:r>
          </a:p>
          <a:p>
            <a:pPr marL="0" indent="0">
              <a:buNone/>
            </a:pPr>
            <a:r>
              <a:rPr lang="ar-SA" dirty="0" smtClean="0"/>
              <a:t> </a:t>
            </a:r>
          </a:p>
          <a:p>
            <a:pPr marL="0" indent="0">
              <a:buNone/>
            </a:pPr>
            <a:r>
              <a:rPr lang="ar-SA" dirty="0" smtClean="0"/>
              <a:t>البَيْتُ جَمِيْلٌ</a:t>
            </a:r>
            <a:r>
              <a:rPr lang="en-IN" dirty="0" smtClean="0"/>
              <a:t> – The house is beautiful</a:t>
            </a:r>
          </a:p>
          <a:p>
            <a:pPr marL="0" indent="0">
              <a:buNone/>
            </a:pPr>
            <a:r>
              <a:rPr lang="ar-SA" dirty="0" smtClean="0"/>
              <a:t>إنَّ البَيْتَ جَمِيْلٌ</a:t>
            </a:r>
            <a:r>
              <a:rPr lang="en-IN" dirty="0" smtClean="0"/>
              <a:t> – certainly the house </a:t>
            </a:r>
            <a:r>
              <a:rPr lang="en-IN" smtClean="0"/>
              <a:t>is beautiful.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40256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528</Words>
  <Application>Microsoft Office PowerPoint</Application>
  <PresentationFormat>On-screen Show (4:3)</PresentationFormat>
  <Paragraphs>82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Hajee karutha Rowther Howdia college</vt:lpstr>
      <vt:lpstr>الفَعْلُ المَاضيِ Past tense</vt:lpstr>
      <vt:lpstr>PowerPoint Presentation</vt:lpstr>
      <vt:lpstr>و  الفَعْلُ المُسْتَقْبَلُ     الفَعْلُ المُضاَرِعُ Present Tense and Future tense</vt:lpstr>
      <vt:lpstr>PowerPoint Presentation</vt:lpstr>
      <vt:lpstr>PowerPoint Presentation</vt:lpstr>
      <vt:lpstr>إنَّ و أخْواَتُهاَ إنَّ  and its sisters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الفعل الماضي Past tense</dc:title>
  <dc:creator>elcot</dc:creator>
  <cp:lastModifiedBy>elcot</cp:lastModifiedBy>
  <cp:revision>10</cp:revision>
  <dcterms:created xsi:type="dcterms:W3CDTF">2021-01-19T05:46:48Z</dcterms:created>
  <dcterms:modified xsi:type="dcterms:W3CDTF">2021-01-26T09:05:32Z</dcterms:modified>
</cp:coreProperties>
</file>