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370B15-14BB-40A5-97DD-FDB300CFAED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0A55F6-1167-43FE-8039-2A0E2DAC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BBA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L.SARAVANAPRIYA 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BUSINESS MATHEMATICS  </a:t>
            </a:r>
          </a:p>
          <a:p>
            <a:r>
              <a:rPr lang="en-US" b="1" dirty="0" smtClean="0">
                <a:latin typeface="Arial Black" pitchFamily="34" charset="0"/>
              </a:rPr>
              <a:t>CLASS : IIBBA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Cardinal </a:t>
            </a:r>
            <a:r>
              <a:rPr lang="en-US" b="1" dirty="0" smtClean="0"/>
              <a:t>Number of a </a:t>
            </a:r>
            <a:r>
              <a:rPr lang="en-US" b="1" dirty="0" smtClean="0"/>
              <a:t>Set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number of distinct elements in a finite set is called its cardinal number. It is denoted as n(A) and read as ‘the number of elements of the set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r>
              <a:rPr lang="en-US" b="1" dirty="0" smtClean="0"/>
              <a:t>For example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Set A = {2, 4, 5, 9, 15} has 5 elements.</a:t>
            </a:r>
          </a:p>
          <a:p>
            <a:r>
              <a:rPr lang="en-US" dirty="0" smtClean="0"/>
              <a:t>Therefore, the cardinal number of set A = 5. So, it is denoted as n(A) = 5.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(ii) Set B = {w, x, y, z} has 4 elements.</a:t>
            </a:r>
          </a:p>
          <a:p>
            <a:r>
              <a:rPr lang="en-US" dirty="0" smtClean="0"/>
              <a:t>Therefore, the cardinal number of set B = 4. So, it is denoted as n(B) = 4.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                        Types </a:t>
            </a:r>
            <a:r>
              <a:rPr lang="en-US" b="1" dirty="0" smtClean="0"/>
              <a:t>of </a:t>
            </a:r>
            <a:r>
              <a:rPr lang="en-US" b="1" dirty="0" smtClean="0"/>
              <a:t>Sets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Empty Set or Null Set:</a:t>
            </a:r>
          </a:p>
          <a:p>
            <a:pPr>
              <a:buNone/>
            </a:pPr>
            <a:r>
              <a:rPr lang="en-US" dirty="0" smtClean="0"/>
              <a:t>           A </a:t>
            </a:r>
            <a:r>
              <a:rPr lang="en-US" dirty="0" smtClean="0"/>
              <a:t>set which does not contain any element is called an empty set, or the null set or the void set and it is denoted by ∅ and is read as phi. In roster form, ∅ is denoted by {}. An empty set is a finite set, since the number of elements in an empty set is finite, i.e., 0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Singleton Set:</a:t>
            </a:r>
          </a:p>
          <a:p>
            <a:pPr>
              <a:buNone/>
            </a:pPr>
            <a:r>
              <a:rPr lang="en-US" dirty="0" smtClean="0"/>
              <a:t>         A </a:t>
            </a:r>
            <a:r>
              <a:rPr lang="en-US" dirty="0" smtClean="0"/>
              <a:t>set which contains only one element is called a singleton set.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</a:t>
            </a:r>
            <a:r>
              <a:rPr lang="en-US" b="1" dirty="0" smtClean="0"/>
              <a:t>:</a:t>
            </a:r>
            <a:r>
              <a:rPr lang="en-US" dirty="0" smtClean="0"/>
              <a:t> A = {x : x is neither prime nor composite}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Finite Set:</a:t>
            </a:r>
          </a:p>
          <a:p>
            <a:pPr>
              <a:buNone/>
            </a:pPr>
            <a:r>
              <a:rPr lang="en-US" dirty="0" smtClean="0"/>
              <a:t>         A </a:t>
            </a:r>
            <a:r>
              <a:rPr lang="en-US" dirty="0" smtClean="0"/>
              <a:t>set which contains a definite number of elements is called a finite set. Empty set is also called a finite set.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The </a:t>
            </a:r>
            <a:r>
              <a:rPr lang="en-US" dirty="0" smtClean="0"/>
              <a:t>set of all colors in the rainbow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Infinite Set:</a:t>
            </a:r>
          </a:p>
          <a:p>
            <a:pPr>
              <a:buNone/>
            </a:pPr>
            <a:r>
              <a:rPr lang="en-US" dirty="0" smtClean="0"/>
              <a:t>            The </a:t>
            </a:r>
            <a:r>
              <a:rPr lang="en-US" dirty="0" smtClean="0"/>
              <a:t>set whose elements cannot be listed, i.e., set containing never-ending elements is called an infinite set.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example:</a:t>
            </a:r>
            <a:endParaRPr lang="en-US" dirty="0" smtClean="0"/>
          </a:p>
          <a:p>
            <a:r>
              <a:rPr lang="en-US" dirty="0" smtClean="0"/>
              <a:t> Set of all points in a plane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•</a:t>
            </a:r>
            <a:r>
              <a:rPr lang="en-US" dirty="0" smtClean="0"/>
              <a:t> A = {x : x ∈ N, x &gt; 1}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Cardinal Number of a Set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The </a:t>
            </a:r>
            <a:r>
              <a:rPr lang="en-US" dirty="0" smtClean="0"/>
              <a:t>number of distinct elements in a given set A is called the cardinal number of A. It is denoted by n(A). </a:t>
            </a:r>
            <a:br>
              <a:rPr lang="en-US" dirty="0" smtClean="0"/>
            </a:br>
            <a:r>
              <a:rPr lang="en-US" b="1" dirty="0" smtClean="0"/>
              <a:t>For </a:t>
            </a:r>
            <a:r>
              <a:rPr lang="en-US" b="1" dirty="0" smtClean="0"/>
              <a:t>example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 A {x : x ∈ N, x &lt; 5} 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= {1, 2, 3, 4} </a:t>
            </a:r>
            <a:br>
              <a:rPr lang="en-US" dirty="0" smtClean="0"/>
            </a:br>
            <a:r>
              <a:rPr lang="en-US" dirty="0" smtClean="0"/>
              <a:t>Therefore</a:t>
            </a:r>
            <a:r>
              <a:rPr lang="en-US" dirty="0" smtClean="0"/>
              <a:t>, n(A) = 4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Equivalent Sets:</a:t>
            </a:r>
          </a:p>
          <a:p>
            <a:pPr>
              <a:buNone/>
            </a:pPr>
            <a:r>
              <a:rPr lang="en-US" dirty="0" smtClean="0"/>
              <a:t>           Two </a:t>
            </a:r>
            <a:r>
              <a:rPr lang="en-US" dirty="0" smtClean="0"/>
              <a:t>sets A and B are said to be equivalent if their cardinal number is same, i.e., n(A) = n(B). The symbol for denoting an equivalent set is ‘↔’.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A </a:t>
            </a:r>
            <a:r>
              <a:rPr lang="en-US" dirty="0" smtClean="0"/>
              <a:t>= {1, 2, 3} Here n(A) = 3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 = {p, q, r} Here n(B) = 3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Therefore, A ↔ B 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Equal sets:</a:t>
            </a:r>
          </a:p>
          <a:p>
            <a:r>
              <a:rPr lang="en-US" dirty="0" smtClean="0"/>
              <a:t>Two sets A and B are said to be equal if they contain the same elements. Every element of A is an element of B and every element of B is an element of A.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example:</a:t>
            </a:r>
            <a:endParaRPr lang="en-US" dirty="0" smtClean="0"/>
          </a:p>
          <a:p>
            <a:r>
              <a:rPr lang="en-US" dirty="0" smtClean="0"/>
              <a:t>A = {p, q, r, s}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 = {p, s, r, q}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Therefore, A = 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Operations on Sets</a:t>
            </a:r>
          </a:p>
          <a:p>
            <a:r>
              <a:rPr lang="en-US" dirty="0" smtClean="0"/>
              <a:t>The four basic operations are: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1.</a:t>
            </a:r>
            <a:r>
              <a:rPr lang="en-US" dirty="0" smtClean="0"/>
              <a:t> Union of Sets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2.</a:t>
            </a:r>
            <a:r>
              <a:rPr lang="en-US" dirty="0" smtClean="0"/>
              <a:t> Intersection of sets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3.</a:t>
            </a:r>
            <a:r>
              <a:rPr lang="en-US" dirty="0" smtClean="0"/>
              <a:t> Complement of the Set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4.</a:t>
            </a:r>
            <a:r>
              <a:rPr lang="en-US" dirty="0" smtClean="0"/>
              <a:t> Cartesian Product of sets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Union of Sets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Union of two given sets is the smallest set which contains all the elements of both the sets.</a:t>
            </a:r>
          </a:p>
          <a:p>
            <a:r>
              <a:rPr lang="en-US" dirty="0" smtClean="0"/>
              <a:t>To find the union of two given sets A and B is a set which consists of all the elements of A and all the elements of B such that no element is repeated.</a:t>
            </a:r>
          </a:p>
          <a:p>
            <a:r>
              <a:rPr lang="en-US" dirty="0" smtClean="0"/>
              <a:t>The symbol for denoting union of sets is ‘</a:t>
            </a:r>
            <a:r>
              <a:rPr lang="en-US" b="1" dirty="0" smtClean="0"/>
              <a:t>∪</a:t>
            </a:r>
            <a:r>
              <a:rPr lang="en-US" dirty="0" smtClean="0"/>
              <a:t>’. 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For example;</a:t>
            </a:r>
            <a:endParaRPr lang="en-US" dirty="0" smtClean="0"/>
          </a:p>
          <a:p>
            <a:r>
              <a:rPr lang="en-US" dirty="0" smtClean="0"/>
              <a:t>Let set A = {2, 4, 5, 6}</a:t>
            </a:r>
            <a:br>
              <a:rPr lang="en-US" dirty="0" smtClean="0"/>
            </a:br>
            <a:r>
              <a:rPr lang="en-US" dirty="0" smtClean="0"/>
              <a:t>and set B = {4, 6, 7, 8}</a:t>
            </a:r>
          </a:p>
          <a:p>
            <a:pPr>
              <a:buNone/>
            </a:pPr>
            <a:r>
              <a:rPr lang="en-US" dirty="0" smtClean="0"/>
              <a:t>               Taking </a:t>
            </a:r>
            <a:r>
              <a:rPr lang="en-US" dirty="0" smtClean="0"/>
              <a:t>every element of both the sets A and B, without repeating any element, we get a new set = {2, 4, 5, 6, 7, 8}</a:t>
            </a:r>
          </a:p>
          <a:p>
            <a:r>
              <a:rPr lang="en-US" dirty="0" smtClean="0"/>
              <a:t>This new set contains all the elements of set A and all the elements of set B with no repetition of elements and is named as </a:t>
            </a:r>
            <a:r>
              <a:rPr lang="en-US" b="1" dirty="0" smtClean="0"/>
              <a:t>union of set A and 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Intersection of </a:t>
            </a:r>
            <a:r>
              <a:rPr lang="en-US" b="1" dirty="0" smtClean="0"/>
              <a:t>Sets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dirty="0" smtClean="0"/>
              <a:t>Intersection </a:t>
            </a:r>
            <a:r>
              <a:rPr lang="en-US" dirty="0" smtClean="0"/>
              <a:t>of two given sets is the largest set which contains all the elements that are common to both the sets.</a:t>
            </a:r>
          </a:p>
          <a:p>
            <a:r>
              <a:rPr lang="en-US" dirty="0" smtClean="0"/>
              <a:t>To find the intersection of two given sets A and B is a set which consists of all the elements which are common to both A and B.</a:t>
            </a:r>
          </a:p>
          <a:p>
            <a:r>
              <a:rPr lang="en-US" dirty="0" smtClean="0"/>
              <a:t>The symbol for denoting intersection of sets is ‘</a:t>
            </a:r>
            <a:r>
              <a:rPr lang="en-US" b="1" dirty="0" smtClean="0"/>
              <a:t>∩</a:t>
            </a:r>
            <a:r>
              <a:rPr lang="en-US" dirty="0" smtClean="0"/>
              <a:t>‘.</a:t>
            </a:r>
          </a:p>
          <a:p>
            <a:r>
              <a:rPr lang="en-US" b="1" dirty="0" smtClean="0"/>
              <a:t>For example:</a:t>
            </a:r>
            <a:endParaRPr lang="en-US" dirty="0" smtClean="0"/>
          </a:p>
          <a:p>
            <a:r>
              <a:rPr lang="en-US" dirty="0" smtClean="0"/>
              <a:t>Let set A = {2, 3, 4, 5, 6}</a:t>
            </a:r>
          </a:p>
          <a:p>
            <a:r>
              <a:rPr lang="en-US" dirty="0" smtClean="0"/>
              <a:t>and set B = {3, 5, 7, 9}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this two sets, the elements 3 and 5 are common. The set containing these common elements i.e., {3, 5} is the intersection of set A and B.</a:t>
            </a:r>
          </a:p>
          <a:p>
            <a:r>
              <a:rPr lang="en-US" dirty="0" smtClean="0"/>
              <a:t>The symbol used for the intersection of two sets is ‘</a:t>
            </a:r>
            <a:r>
              <a:rPr lang="en-US" b="1" dirty="0" smtClean="0"/>
              <a:t>∩</a:t>
            </a:r>
            <a:r>
              <a:rPr lang="en-US" dirty="0" smtClean="0"/>
              <a:t>‘.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Complement </a:t>
            </a:r>
            <a:r>
              <a:rPr lang="en-US" b="1" dirty="0" smtClean="0"/>
              <a:t>of a Set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complement of a set if ξ be the universal set and A </a:t>
            </a:r>
            <a:r>
              <a:rPr lang="en-US" dirty="0" err="1" smtClean="0"/>
              <a:t>a</a:t>
            </a:r>
            <a:r>
              <a:rPr lang="en-US" dirty="0" smtClean="0"/>
              <a:t> subset of ξ, then the complement of A is the set of all elements of ξ which are not the elements of A.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Symbolically, we denote the complement of A with respect to ξ as A’.</a:t>
            </a:r>
          </a:p>
          <a:p>
            <a:r>
              <a:rPr lang="en-US" b="1" dirty="0" smtClean="0"/>
              <a:t>For Example;</a:t>
            </a:r>
            <a:r>
              <a:rPr lang="en-US" dirty="0" smtClean="0"/>
              <a:t> If ξ = {1, 2, 3, 4, 5, 6, 7}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= {1, 3, 7} find A'.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Solution: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observe that 2, 4, 5, 6 are the only elements of ξ which do not belong to 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Therefore, A' = {2, 4, 5, 6}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229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DEPARTMENT OF BBA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5</cp:revision>
  <dcterms:created xsi:type="dcterms:W3CDTF">2021-01-26T13:22:47Z</dcterms:created>
  <dcterms:modified xsi:type="dcterms:W3CDTF">2021-01-26T16:31:15Z</dcterms:modified>
</cp:coreProperties>
</file>