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86" autoAdjust="0"/>
  </p:normalViewPr>
  <p:slideViewPr>
    <p:cSldViewPr>
      <p:cViewPr>
        <p:scale>
          <a:sx n="63" d="100"/>
          <a:sy n="63" d="100"/>
        </p:scale>
        <p:origin x="-177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12DB-230E-42D3-824F-179619BA422C}" type="datetimeFigureOut">
              <a:rPr lang="en-US" smtClean="0"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9577E-2C7E-41C6-90AD-49F37FB01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C69D-7D7C-4800-BC18-96228C5F93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A77E-0062-4578-A4A7-92C636ECD34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5616-75B0-4353-9762-10352DF7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>HAJEE </a:t>
            </a:r>
            <a:r>
              <a:rPr lang="en-US" sz="2800" b="1" dirty="0">
                <a:latin typeface="Bodoni MT" pitchFamily="18" charset="0"/>
              </a:rPr>
              <a:t>KARUTHA ROWTHER HOWDIA COLLEGE (Autonomous)</a:t>
            </a: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r>
              <a:rPr lang="en-US" sz="2800" b="1" dirty="0" err="1">
                <a:latin typeface="Bodoni MT" pitchFamily="18" charset="0"/>
              </a:rPr>
              <a:t>Uthamapalayam</a:t>
            </a:r>
            <a:r>
              <a:rPr lang="en-US" sz="2800" b="1" dirty="0">
                <a:latin typeface="Bodoni MT" pitchFamily="18" charset="0"/>
              </a:rPr>
              <a:t> 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endParaRPr lang="en-US" sz="2800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Staff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1095548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657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29100"/>
                <a:gridCol w="49149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                Course 		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Ancillary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chemistry-III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Course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17UCHA31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Topic	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Plant nutrient &amp; its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classification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name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M.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Rekha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TNMK021SFT73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Potassium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Potassium needs for the formation and movement of carbohydrates in plants.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It is essential for protein synthesis.</a:t>
            </a:r>
          </a:p>
          <a:p>
            <a:pPr lvl="0" algn="just"/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Potassium controls water metabolism in plants.</a:t>
            </a:r>
          </a:p>
          <a:p>
            <a:pPr lvl="0" algn="just"/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It contributes to the vigor of the plant and provides resistance to frost and disease.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Classification of fertilizers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Fertilizers are classified in to four types	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1.Natural fertilizers (or) Manures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2.Artificial (or) chemical fertilizers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3.Direct fertilizers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4.Stimulant fertilizers 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Natural fertilizers (or) Manures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The various substances derived from plants and animals are called manures.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E.g. Cow dung, birds excreta, plant leaves, sewage sludge, oil cakes of ground nut oil.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Artificial fertilizers (or) chemical fertilizers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	These are various chemical compounds which may occur naturally but can be synthesizes by chemical process.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Chemical fertilizers are further classified in to three types based on their nature of elements present in it.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	Nitrogenous fertilizers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	Phosphate fertilizers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	Potash fertilizes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38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Nitrogenous fertilizers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	These types of fertilizers generally supply nitrogen to the soil in the form of NH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E.g. Ammonium </a:t>
            </a:r>
            <a:r>
              <a:rPr lang="en-US" dirty="0" err="1" smtClean="0">
                <a:solidFill>
                  <a:schemeClr val="tx1"/>
                </a:solidFill>
              </a:rPr>
              <a:t>sulphate</a:t>
            </a:r>
            <a:r>
              <a:rPr lang="en-US" dirty="0" smtClean="0">
                <a:solidFill>
                  <a:schemeClr val="tx1"/>
                </a:solidFill>
              </a:rPr>
              <a:t> (NH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, urea 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NCONH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Calcium ammonium nitrate             Ca(NO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NH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NO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Phosphate fertilizers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These fertilizers provided phosphorous to the soil.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E.g. Super phosphate of lime (</a:t>
            </a:r>
            <a:r>
              <a:rPr lang="en-US" dirty="0" err="1" smtClean="0">
                <a:solidFill>
                  <a:schemeClr val="tx1"/>
                </a:solidFill>
              </a:rPr>
              <a:t>Calcilum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dihydrogen</a:t>
            </a:r>
            <a:r>
              <a:rPr lang="en-US" dirty="0" smtClean="0">
                <a:solidFill>
                  <a:schemeClr val="tx1"/>
                </a:solidFill>
              </a:rPr>
              <a:t> phosphate + gypsum), triple supper phosphate CaH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(PO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ammoniated phosphate NH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PO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Potash fertilizers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These fertilizers provided potassium to the plant.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 E.g. Potassium chloride </a:t>
            </a:r>
            <a:r>
              <a:rPr lang="en-US" dirty="0" err="1" smtClean="0">
                <a:solidFill>
                  <a:schemeClr val="tx1"/>
                </a:solidFill>
              </a:rPr>
              <a:t>KCl</a:t>
            </a:r>
            <a:r>
              <a:rPr lang="en-US" dirty="0" smtClean="0">
                <a:solidFill>
                  <a:schemeClr val="tx1"/>
                </a:solidFill>
              </a:rPr>
              <a:t>, potassium nitrates KNO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potassium </a:t>
            </a:r>
            <a:r>
              <a:rPr lang="en-US" dirty="0" err="1" smtClean="0">
                <a:solidFill>
                  <a:schemeClr val="tx1"/>
                </a:solidFill>
              </a:rPr>
              <a:t>sulphate</a:t>
            </a:r>
            <a:r>
              <a:rPr lang="en-US" dirty="0" smtClean="0">
                <a:solidFill>
                  <a:schemeClr val="tx1"/>
                </a:solidFill>
              </a:rPr>
              <a:t> K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Direct fertilizers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These are directly utilized by the plants.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E.g. Ammonium and  potassium salts of nitrates, super phosphates.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Stimulant fertilizers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These type of fertilizers improves the conditions of the soil.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E.g. Hums, lime, gypsum.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Today our studied  topics were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32500" lnSpcReduction="20000"/>
          </a:bodyPr>
          <a:lstStyle/>
          <a:p>
            <a:pPr algn="l">
              <a:buFont typeface="Wingdings" pitchFamily="2" charset="2"/>
              <a:buChar char="v"/>
            </a:pPr>
            <a:endParaRPr lang="en-US" sz="51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sz="5100" b="1" dirty="0" smtClean="0">
                <a:solidFill>
                  <a:schemeClr val="tx1"/>
                </a:solidFill>
              </a:rPr>
              <a:t>Plant Nutrients</a:t>
            </a:r>
          </a:p>
          <a:p>
            <a:pPr algn="l">
              <a:buFont typeface="Wingdings" pitchFamily="2" charset="2"/>
              <a:buChar char="v"/>
            </a:pPr>
            <a:r>
              <a:rPr lang="en-US" sz="5100" b="1" dirty="0" smtClean="0">
                <a:solidFill>
                  <a:schemeClr val="tx1"/>
                </a:solidFill>
              </a:rPr>
              <a:t>Essential nutrients</a:t>
            </a:r>
          </a:p>
          <a:p>
            <a:pPr algn="l"/>
            <a:r>
              <a:rPr lang="en-US" sz="5100" b="1" dirty="0" smtClean="0">
                <a:solidFill>
                  <a:schemeClr val="tx1"/>
                </a:solidFill>
              </a:rPr>
              <a:t>	</a:t>
            </a:r>
            <a:r>
              <a:rPr lang="en-US" sz="5100" dirty="0" smtClean="0">
                <a:solidFill>
                  <a:schemeClr val="tx1"/>
                </a:solidFill>
              </a:rPr>
              <a:t>1. Macro nutrients   2.Micro nutrients</a:t>
            </a:r>
          </a:p>
          <a:p>
            <a:pPr algn="l"/>
            <a:endParaRPr lang="en-US" b="1" u="sng" dirty="0" smtClean="0">
              <a:solidFill>
                <a:schemeClr val="tx1"/>
              </a:solidFill>
            </a:endParaRPr>
          </a:p>
          <a:p>
            <a:pPr algn="l"/>
            <a:endParaRPr lang="en-US" b="1" u="sng" dirty="0" smtClean="0">
              <a:solidFill>
                <a:schemeClr val="tx1"/>
              </a:solidFill>
            </a:endParaRPr>
          </a:p>
          <a:p>
            <a:pPr algn="l"/>
            <a:endParaRPr lang="en-US" b="1" u="sng" dirty="0" smtClean="0">
              <a:solidFill>
                <a:schemeClr val="tx1"/>
              </a:solidFill>
            </a:endParaRPr>
          </a:p>
          <a:p>
            <a:pPr algn="l"/>
            <a:endParaRPr lang="en-US" b="1" u="sng" dirty="0" smtClean="0">
              <a:solidFill>
                <a:schemeClr val="tx1"/>
              </a:solidFill>
            </a:endParaRPr>
          </a:p>
          <a:p>
            <a:pPr algn="l"/>
            <a:endParaRPr lang="en-US" b="1" u="sng" dirty="0" smtClean="0"/>
          </a:p>
          <a:p>
            <a:pPr algn="l">
              <a:buFont typeface="Wingdings" pitchFamily="2" charset="2"/>
              <a:buChar char="v"/>
            </a:pPr>
            <a:r>
              <a:rPr lang="en-US" sz="5500" b="1" dirty="0" smtClean="0">
                <a:solidFill>
                  <a:schemeClr val="tx1"/>
                </a:solidFill>
              </a:rPr>
              <a:t>Role of NPK in plant growth</a:t>
            </a:r>
          </a:p>
          <a:p>
            <a:pPr algn="l"/>
            <a:endParaRPr lang="en-US" sz="55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sz="5500" b="1" dirty="0" smtClean="0">
                <a:solidFill>
                  <a:schemeClr val="tx1"/>
                </a:solidFill>
              </a:rPr>
              <a:t>Classification of fertilizers </a:t>
            </a:r>
          </a:p>
          <a:p>
            <a:pPr algn="l"/>
            <a:endParaRPr lang="en-US" sz="44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4400" dirty="0" smtClean="0">
                <a:solidFill>
                  <a:schemeClr val="tx1"/>
                </a:solidFill>
              </a:rPr>
              <a:t>	</a:t>
            </a:r>
            <a:r>
              <a:rPr lang="en-US" sz="6200" dirty="0" smtClean="0">
                <a:solidFill>
                  <a:schemeClr val="tx1"/>
                </a:solidFill>
              </a:rPr>
              <a:t>1.Natural fertilizers (or) Manures</a:t>
            </a:r>
          </a:p>
          <a:p>
            <a:pPr lvl="0" algn="just"/>
            <a:r>
              <a:rPr lang="en-US" sz="6200" dirty="0" smtClean="0">
                <a:solidFill>
                  <a:schemeClr val="tx1"/>
                </a:solidFill>
              </a:rPr>
              <a:t>	2.Artificial (or) chemical fertilizers </a:t>
            </a:r>
          </a:p>
          <a:p>
            <a:pPr lvl="0" algn="just"/>
            <a:r>
              <a:rPr lang="en-US" sz="6200" dirty="0" smtClean="0">
                <a:solidFill>
                  <a:schemeClr val="tx1"/>
                </a:solidFill>
              </a:rPr>
              <a:t>		Nitrogenous fertilizers</a:t>
            </a:r>
          </a:p>
          <a:p>
            <a:pPr lvl="0" algn="just"/>
            <a:r>
              <a:rPr lang="en-US" sz="6200" dirty="0" smtClean="0">
                <a:solidFill>
                  <a:schemeClr val="tx1"/>
                </a:solidFill>
              </a:rPr>
              <a:t>		Phosphate fertilizers</a:t>
            </a:r>
          </a:p>
          <a:p>
            <a:pPr lvl="0" algn="just"/>
            <a:r>
              <a:rPr lang="en-US" sz="6200" dirty="0" smtClean="0">
                <a:solidFill>
                  <a:schemeClr val="tx1"/>
                </a:solidFill>
              </a:rPr>
              <a:t>		Potash fertilizes</a:t>
            </a:r>
          </a:p>
          <a:p>
            <a:pPr lvl="0" algn="just"/>
            <a:r>
              <a:rPr lang="en-US" sz="6200" dirty="0" smtClean="0">
                <a:solidFill>
                  <a:schemeClr val="tx1"/>
                </a:solidFill>
              </a:rPr>
              <a:t>	3.Direct fertilizers</a:t>
            </a:r>
          </a:p>
          <a:p>
            <a:pPr lvl="0" algn="just"/>
            <a:r>
              <a:rPr lang="en-US" sz="6200" dirty="0" smtClean="0">
                <a:solidFill>
                  <a:schemeClr val="tx1"/>
                </a:solidFill>
              </a:rPr>
              <a:t>	4.Stimulant fertilizers </a:t>
            </a:r>
          </a:p>
          <a:p>
            <a:pPr algn="l"/>
            <a:r>
              <a:rPr lang="en-US" sz="6200" dirty="0" smtClean="0"/>
              <a:t/>
            </a:r>
            <a:br>
              <a:rPr lang="en-US" sz="6200" dirty="0" smtClean="0"/>
            </a:br>
            <a:r>
              <a:rPr lang="en-US" sz="6200" dirty="0" smtClean="0">
                <a:solidFill>
                  <a:schemeClr val="tx1"/>
                </a:solidFill>
              </a:rPr>
              <a:t/>
            </a:r>
            <a:br>
              <a:rPr lang="en-US" sz="6200" dirty="0" smtClean="0">
                <a:solidFill>
                  <a:schemeClr val="tx1"/>
                </a:solidFill>
              </a:rPr>
            </a:br>
            <a:endParaRPr lang="en-US" sz="6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20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 (or) Primary nutrients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Minor (or) Secondary nutrients.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 books: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Principles of physical chemistry: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Sharma,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Pathania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(revised edition,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pub.,2010)</a:t>
            </a: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Modern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Inorganic chemistry: R.D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(Revised edition, S.Chand,2010)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Unit </a:t>
            </a:r>
            <a:r>
              <a:rPr lang="en-US" b="1" dirty="0"/>
              <a:t>V		Fertilizers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Plant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Nutrient – Role of NPK in plant growth – classification of fertilizers – natural and chemical fertilizers – urea – super phosphate – triple super phosphate – potassium nitrate – potassium chloride – ammonium nitrate – calcium ammonium nitrate (CAN) and complex fertilizers – fertilizer industry in India.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Plant </a:t>
            </a:r>
            <a:r>
              <a:rPr lang="en-US" b="1" u="sng" dirty="0"/>
              <a:t>Nutrients: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Plant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requires mineral elements for their normal growth and development called plant nutrients.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E.g. Carbon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hydrogen, oxygen, nitrogen etc.,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These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nutrients are absorbed from the rooting medium and used up by the plants for their growth.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5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Essential nutrients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elements such as carbon, hydrogen, oxygen, nitrogen, phosphorus, potassium, calcium, manganese, zinc, molybdenum &amp; chlorine are very essential for plant growth called essential nutrient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essential nutrients are 16 in number.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deficiency of any one of these elements affects the plant growth.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Essential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nutrients are  classified in to two types,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1. Macro </a:t>
            </a:r>
            <a:r>
              <a:rPr lang="en-US" dirty="0">
                <a:solidFill>
                  <a:schemeClr val="tx1"/>
                </a:solidFill>
              </a:rPr>
              <a:t>nutrients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2. Micro nutrients</a:t>
            </a:r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Macronutrients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Carbon</a:t>
            </a:r>
            <a:r>
              <a:rPr lang="en-US" dirty="0">
                <a:solidFill>
                  <a:schemeClr val="tx1"/>
                </a:solidFill>
              </a:rPr>
              <a:t>, hydrogen, oxygen, nitrogen, phosphorus, potassium, calcium, magnesium &amp; </a:t>
            </a:r>
            <a:r>
              <a:rPr lang="en-US" dirty="0" err="1">
                <a:solidFill>
                  <a:schemeClr val="tx1"/>
                </a:solidFill>
              </a:rPr>
              <a:t>sulphur</a:t>
            </a:r>
            <a:r>
              <a:rPr lang="en-US" dirty="0">
                <a:solidFill>
                  <a:schemeClr val="tx1"/>
                </a:solidFill>
              </a:rPr>
              <a:t> are requires relatively large amount for the plant growth and development called macro nutrients.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Macro </a:t>
            </a:r>
            <a:r>
              <a:rPr lang="en-US" dirty="0">
                <a:solidFill>
                  <a:schemeClr val="tx1"/>
                </a:solidFill>
              </a:rPr>
              <a:t>nutrients are further classified in to two </a:t>
            </a:r>
            <a:r>
              <a:rPr lang="en-US" dirty="0" smtClean="0">
                <a:solidFill>
                  <a:schemeClr val="tx1"/>
                </a:solidFill>
              </a:rPr>
              <a:t>types</a:t>
            </a:r>
          </a:p>
          <a:p>
            <a:pPr lvl="0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 (or) Primary nutrients</a:t>
            </a:r>
          </a:p>
          <a:p>
            <a:pPr lvl="0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Minor (or) Secondary nutrients.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/>
              <a:t>Major (or) primary nutrients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These </a:t>
            </a:r>
            <a:r>
              <a:rPr lang="en-US" dirty="0">
                <a:solidFill>
                  <a:schemeClr val="tx1"/>
                </a:solidFill>
              </a:rPr>
              <a:t>elements are required more quantity than compared to the requirement of other macronutrients.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E.g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Nitrogen, phosphorus, and potassium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r>
              <a:rPr lang="en-US" b="1" u="sng" dirty="0">
                <a:solidFill>
                  <a:srgbClr val="C00000"/>
                </a:solidFill>
              </a:rPr>
              <a:t>Minor (or) Secondary nutrients </a:t>
            </a:r>
            <a:endParaRPr lang="en-US" b="1" dirty="0">
              <a:solidFill>
                <a:srgbClr val="C00000"/>
              </a:solidFill>
            </a:endParaRPr>
          </a:p>
          <a:p>
            <a:pPr algn="just"/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Elements like calcium, magnesium and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required in smaller quantity than the primary macronutrients termed as secondary nutrients.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u="sng" dirty="0" smtClean="0"/>
          </a:p>
          <a:p>
            <a:r>
              <a:rPr lang="en-US" b="1" u="sng" dirty="0" smtClean="0">
                <a:solidFill>
                  <a:schemeClr val="tx1"/>
                </a:solidFill>
              </a:rPr>
              <a:t>Micronutrients</a:t>
            </a:r>
            <a:endParaRPr lang="en-US" b="1" dirty="0">
              <a:solidFill>
                <a:schemeClr val="tx1"/>
              </a:solidFill>
            </a:endParaRPr>
          </a:p>
          <a:p>
            <a:pPr algn="just"/>
            <a:r>
              <a:rPr lang="en-US" dirty="0"/>
              <a:t>	</a:t>
            </a:r>
            <a:endParaRPr lang="en-US" dirty="0" smtClean="0"/>
          </a:p>
          <a:p>
            <a:pPr algn="just"/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Iron</a:t>
            </a:r>
            <a:r>
              <a:rPr lang="en-US" dirty="0">
                <a:solidFill>
                  <a:schemeClr val="tx1"/>
                </a:solidFill>
              </a:rPr>
              <a:t>, boron, copper, manganese, zinc, molybdenum and chlorine are required relatively smaller amount for the plant growth and development called micronutrients.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Role </a:t>
            </a:r>
            <a:r>
              <a:rPr lang="en-US" b="1" u="sng" dirty="0"/>
              <a:t>of NPK in plant growth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Nitrogen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Nitrogen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plays vital role in protein synthesis.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These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promote the rapid and vigorous growth of leaf and system.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This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 of protein makes part of the protoplasm and improves the quality of leaf and crops.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Nitrogen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constituent of chlorophyll gives dark green color to the plant leaves and helps photosynthesis.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7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Phosphorus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lvl="0" algn="just"/>
            <a:r>
              <a:rPr lang="en-US" sz="2800" dirty="0" smtClean="0">
                <a:solidFill>
                  <a:schemeClr val="tx1"/>
                </a:solidFill>
              </a:rPr>
              <a:t>	</a:t>
            </a:r>
          </a:p>
          <a:p>
            <a:pPr lvl="0" algn="just"/>
            <a:r>
              <a:rPr lang="en-US" sz="2800" dirty="0" smtClean="0">
                <a:solidFill>
                  <a:schemeClr val="tx1"/>
                </a:solidFill>
              </a:rPr>
              <a:t>	Phosphorus plays a key role in energy metabolism. Phosphorus helps energy transfer in plants by way of forming ADP, ATP &amp; NADP.</a:t>
            </a:r>
          </a:p>
          <a:p>
            <a:pPr lvl="0" algn="just"/>
            <a:r>
              <a:rPr lang="en-US" sz="2800" dirty="0" smtClean="0">
                <a:solidFill>
                  <a:schemeClr val="tx1"/>
                </a:solidFill>
              </a:rPr>
              <a:t>	High energy phosphate bonds are involved in the respiratory and photosynthetic process.</a:t>
            </a:r>
          </a:p>
          <a:p>
            <a:pPr lvl="0" algn="just"/>
            <a:r>
              <a:rPr lang="en-US" sz="2800" dirty="0" smtClean="0">
                <a:solidFill>
                  <a:schemeClr val="tx1"/>
                </a:solidFill>
              </a:rPr>
              <a:t>	It is a constituent of nucleic acids, nuclei proteins and phospholipids. Thus, it increases oil content of the plant seeds.</a:t>
            </a:r>
          </a:p>
          <a:p>
            <a:pPr lvl="0" algn="just"/>
            <a:r>
              <a:rPr lang="en-US" sz="2800" dirty="0" smtClean="0">
                <a:solidFill>
                  <a:schemeClr val="tx1"/>
                </a:solidFill>
              </a:rPr>
              <a:t>	Phosphorus required for </a:t>
            </a:r>
            <a:r>
              <a:rPr lang="en-US" sz="2800" dirty="0" err="1" smtClean="0">
                <a:solidFill>
                  <a:schemeClr val="tx1"/>
                </a:solidFill>
              </a:rPr>
              <a:t>glycolysis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800" dirty="0" smtClean="0">
                <a:solidFill>
                  <a:schemeClr val="tx1"/>
                </a:solidFill>
              </a:rPr>
              <a:t>	It contributes the formation of reproductive parts in the early life of the plant.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74</Words>
  <Application>Microsoft Office PowerPoint</Application>
  <PresentationFormat>On-screen Show (4:3)</PresentationFormat>
  <Paragraphs>133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HAJEE KARUTHA ROWTHER HOWDIA COLLEGE (Autonomous) Uthamapalayam   </vt:lpstr>
      <vt:lpstr>  Unit V  Fertilizers   </vt:lpstr>
      <vt:lpstr> Plant Nutrients: </vt:lpstr>
      <vt:lpstr> Essential nutrients </vt:lpstr>
      <vt:lpstr>Slide 5</vt:lpstr>
      <vt:lpstr>Major (or) primary nutrients</vt:lpstr>
      <vt:lpstr>Slide 7</vt:lpstr>
      <vt:lpstr> Role of NPK in plant growth </vt:lpstr>
      <vt:lpstr> Phosphorus </vt:lpstr>
      <vt:lpstr> Potassium </vt:lpstr>
      <vt:lpstr> Classification of fertilizers  </vt:lpstr>
      <vt:lpstr> Artificial fertilizers (or) chemical fertilizers </vt:lpstr>
      <vt:lpstr> Nitrogenous fertilizers </vt:lpstr>
      <vt:lpstr>Slide 14</vt:lpstr>
      <vt:lpstr>Today our studied  topics were</vt:lpstr>
      <vt:lpstr>Reference books: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Unit V  Fertilizers   </dc:title>
  <dc:creator>User</dc:creator>
  <cp:lastModifiedBy>bio</cp:lastModifiedBy>
  <cp:revision>38</cp:revision>
  <dcterms:created xsi:type="dcterms:W3CDTF">2019-08-02T13:06:17Z</dcterms:created>
  <dcterms:modified xsi:type="dcterms:W3CDTF">2008-12-31T20:14:31Z</dcterms:modified>
</cp:coreProperties>
</file>