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EE03A-7BD9-4C56-A383-C0923E6617AF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BBEC4-1338-4F22-AA62-7ADF4C75F0A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5C69D-7D7C-4800-BC18-96228C5F93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BEC4-1338-4F22-AA62-7ADF4C75F0AD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3CEF5-B0F6-4D60-B95C-D71A0D19FBBE}" type="datetimeFigureOut">
              <a:rPr lang="en-IN" smtClean="0"/>
              <a:pPr/>
              <a:t>29-01-2021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CACF1-2C85-453D-A49F-20A72DF51DA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4779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b="1" dirty="0" smtClean="0">
                <a:latin typeface="Bodoni MT" pitchFamily="18" charset="0"/>
              </a:rPr>
              <a:t>HAJEE </a:t>
            </a:r>
            <a:r>
              <a:rPr lang="en-US" sz="2800" b="1" dirty="0">
                <a:latin typeface="Bodoni MT" pitchFamily="18" charset="0"/>
              </a:rPr>
              <a:t>KARUTHA ROWTHER HOWDIA COLLEGE (Autonomous)</a:t>
            </a: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r>
              <a:rPr lang="en-US" sz="2800" b="1" dirty="0" err="1">
                <a:latin typeface="Bodoni MT" pitchFamily="18" charset="0"/>
              </a:rPr>
              <a:t>Uthamapalayam</a:t>
            </a:r>
            <a:r>
              <a:rPr lang="en-US" sz="2800" b="1" dirty="0">
                <a:latin typeface="Bodoni MT" pitchFamily="18" charset="0"/>
              </a:rPr>
              <a:t> </a:t>
            </a:r>
            <a:r>
              <a:rPr lang="en-US" sz="2800" b="1" dirty="0" smtClean="0">
                <a:latin typeface="Bodoni MT" pitchFamily="18" charset="0"/>
              </a:rPr>
              <a:t/>
            </a:r>
            <a:br>
              <a:rPr lang="en-US" sz="2800" b="1" dirty="0" smtClean="0">
                <a:latin typeface="Bodoni MT" pitchFamily="18" charset="0"/>
              </a:rPr>
            </a:br>
            <a:r>
              <a:rPr lang="en-US" sz="2800" dirty="0">
                <a:latin typeface="Bodoni MT" pitchFamily="18" charset="0"/>
              </a:rPr>
              <a:t/>
            </a:r>
            <a:br>
              <a:rPr lang="en-US" sz="2800" dirty="0">
                <a:latin typeface="Bodoni MT" pitchFamily="18" charset="0"/>
              </a:rPr>
            </a:br>
            <a:endParaRPr lang="en-US" sz="2800" dirty="0">
              <a:latin typeface="Bodoni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l"/>
            <a:r>
              <a:rPr lang="en-US" dirty="0" smtClean="0"/>
              <a:t>	</a:t>
            </a:r>
          </a:p>
          <a:p>
            <a:endParaRPr lang="en-US" dirty="0"/>
          </a:p>
        </p:txBody>
      </p:sp>
      <p:pic>
        <p:nvPicPr>
          <p:cNvPr id="4" name="Picture 3" descr="C:\Users\Staff\Desktop\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057400"/>
            <a:ext cx="1095548" cy="1011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200400"/>
          <a:ext cx="9144000" cy="3749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29100"/>
                <a:gridCol w="49149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                Course 		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Ancillary chemistry-II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Course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17UCHA21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Topic	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Amino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acids and its properties</a:t>
                      </a:r>
                    </a:p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name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M.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Mariyam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Beevi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Staff code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Bodoni MT" pitchFamily="18" charset="0"/>
                        </a:rPr>
                        <a:t>TNMK021SFT91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Bodoni MT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AMINO ACIDS AND PROTEINS AND DYES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800" dirty="0">
                <a:latin typeface="Times New Roman" pitchFamily="18" charset="0"/>
                <a:cs typeface="Times New Roman" pitchFamily="18" charset="0"/>
              </a:rPr>
            </a:b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43050"/>
            <a:ext cx="7500990" cy="3929090"/>
          </a:xfrm>
        </p:spPr>
        <p:txBody>
          <a:bodyPr/>
          <a:lstStyle/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Amino acids and proteins: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Classification – synthesis – properties of amino acids – polypeptides – proteins – classification and biological functions.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.  AMINO ACIDS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7572428" cy="3071834"/>
          </a:xfrm>
        </p:spPr>
        <p:txBody>
          <a:bodyPr/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Amino acids are organic compounds containing an amino group (-NH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carboxyl (acid) group (-COOH).  Some of the amino acids are given as follows,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700" b="1" u="sng" dirty="0" smtClean="0"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2700" b="1" u="sng" dirty="0">
                <a:latin typeface="Times New Roman" pitchFamily="18" charset="0"/>
                <a:cs typeface="Times New Roman" pitchFamily="18" charset="0"/>
              </a:rPr>
              <a:t>of amino acids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43050"/>
            <a:ext cx="6929486" cy="2928958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Amino acids are classified on the basis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 They are,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Classification based on the position of amino group present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Classification based on the number of acid and base group present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43050"/>
            <a:ext cx="6929486" cy="3143272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basis of the number of amino and carboxyl acid groups present, amino acids are classified into three types.  They 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IN" dirty="0" smtClean="0"/>
          </a:p>
          <a:p>
            <a:pPr>
              <a:buNone/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dirty="0"/>
              <a:t> </a:t>
            </a:r>
            <a:r>
              <a:rPr lang="en-IN" sz="2400" dirty="0"/>
              <a:t/>
            </a:r>
            <a:br>
              <a:rPr lang="en-IN" sz="2400" dirty="0"/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III.        </a:t>
            </a:r>
            <a:r>
              <a:rPr lang="en-US" sz="2700" u="sng" dirty="0">
                <a:latin typeface="Times New Roman" pitchFamily="18" charset="0"/>
                <a:cs typeface="Times New Roman" pitchFamily="18" charset="0"/>
              </a:rPr>
              <a:t>Classification based on their biological importance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Based on the biological importance amino acids are classified into 2 types.  They are,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).	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Essential amino acids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Amino acids which are essential for the growth of body, protection from diseases and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cannot be synthesized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by the body are called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Essential amino acids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 There are 8 essential amino acids.  They are,	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dirty="0"/>
              <a:t>1.  </a:t>
            </a:r>
            <a:r>
              <a:rPr lang="en-US" sz="1800" dirty="0" err="1"/>
              <a:t>Valine</a:t>
            </a:r>
            <a:r>
              <a:rPr lang="en-US" sz="1800" dirty="0"/>
              <a:t>		2.  Phenylalanine      		3.  </a:t>
            </a:r>
            <a:r>
              <a:rPr lang="en-US" sz="1800" dirty="0" err="1"/>
              <a:t>Leucine</a:t>
            </a:r>
            <a:r>
              <a:rPr lang="en-US" sz="1800" dirty="0"/>
              <a:t>      		4.  </a:t>
            </a:r>
            <a:r>
              <a:rPr lang="en-US" sz="1800" dirty="0" err="1"/>
              <a:t>Isoleucine</a:t>
            </a:r>
            <a:r>
              <a:rPr lang="en-US" sz="1800" dirty="0"/>
              <a:t>	</a:t>
            </a:r>
            <a:endParaRPr lang="en-IN" sz="1800" dirty="0"/>
          </a:p>
          <a:p>
            <a:pPr>
              <a:buNone/>
            </a:pPr>
            <a:r>
              <a:rPr lang="en-US" sz="1800" dirty="0" smtClean="0"/>
              <a:t>            5</a:t>
            </a:r>
            <a:r>
              <a:rPr lang="en-US" sz="1800" dirty="0"/>
              <a:t>. Lysine        		6.  </a:t>
            </a:r>
            <a:r>
              <a:rPr lang="en-US" sz="1800" dirty="0" err="1"/>
              <a:t>Methionine</a:t>
            </a:r>
            <a:r>
              <a:rPr lang="en-US" sz="1800" dirty="0"/>
              <a:t>			7.  </a:t>
            </a:r>
            <a:r>
              <a:rPr lang="en-US" sz="1800" dirty="0" err="1"/>
              <a:t>Threonine</a:t>
            </a:r>
            <a:r>
              <a:rPr lang="en-US" sz="1800" dirty="0"/>
              <a:t>		8.  Tryptophan	</a:t>
            </a:r>
            <a:endParaRPr lang="en-IN" sz="1800" dirty="0"/>
          </a:p>
          <a:p>
            <a:pPr>
              <a:buNone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These essential amino acids are rich in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cereals,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dhals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soyabeans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agathi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, gingili seeds, egg, meat, milk, cheese, carrot and tender coconut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ii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).	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Non-essential amino acids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The amino acids which are synthesized within the body are called Non-essential amino acids.  They are,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700" b="1" u="sng" dirty="0" smtClean="0">
                <a:latin typeface="Times New Roman" pitchFamily="18" charset="0"/>
                <a:cs typeface="Times New Roman" pitchFamily="18" charset="0"/>
              </a:rPr>
              <a:t>Synthesis </a:t>
            </a:r>
            <a:r>
              <a:rPr lang="en-US" sz="2700" b="1" u="sng" dirty="0">
                <a:latin typeface="Times New Roman" pitchFamily="18" charset="0"/>
                <a:cs typeface="Times New Roman" pitchFamily="18" charset="0"/>
              </a:rPr>
              <a:t>of amino acids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571612"/>
            <a:ext cx="6786610" cy="3500462"/>
          </a:xfrm>
        </p:spPr>
        <p:txBody>
          <a:bodyPr/>
          <a:lstStyle/>
          <a:p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Strecker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synthesis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 Preparation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glycine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Hydrogen cyanide is added to formaldehyde to form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cyanohydrin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Then treated with ammonia and followed by hydrolysis affords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glycine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Properties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Amino acids</a:t>
            </a:r>
            <a:r>
              <a:rPr lang="en-US" sz="2400" dirty="0"/>
              <a:t>: </a:t>
            </a:r>
            <a:r>
              <a:rPr lang="en-IN" sz="2400" dirty="0"/>
              <a:t/>
            </a:r>
            <a:br>
              <a:rPr lang="en-IN" sz="2400" dirty="0"/>
            </a:b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1.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Dipolar nature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Amino acids contain both acidic carboxyl group (-COOH) and basic amino group (–NH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with in the same molecule.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it doesn’t behave as acid or base.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is neutral.  Amino acids are crystalline solids which melt at high temperature.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due to the following ionic structure of amino acids.  This structure is called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Dipolar ion or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Zwitter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ion.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ion is neutral but contains both positive and negative charge.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Isoelectric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point: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Amino acids are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amphoteric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nature, since they react with both acid and base.  Amino acids reacts with acid to form +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ion and moves towards –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electrode.  Amino acids reacts with base, to form   –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ion and moves towards +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electrode.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Each amino acid has a particular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At that p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they don’t move towards either +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electrode.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p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called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isoelectric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point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the amino acid.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Each and every amino acid has a fixed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isoelectric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point.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isoelectric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point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glycine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6.2.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163</Words>
  <Application>Microsoft Office PowerPoint</Application>
  <PresentationFormat>On-screen Show (4:3)</PresentationFormat>
  <Paragraphs>50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HAJEE KARUTHA ROWTHER HOWDIA COLLEGE (Autonomous) Uthamapalayam   </vt:lpstr>
      <vt:lpstr> UNIT V        AMINO ACIDS AND PROTEINS AND DYES </vt:lpstr>
      <vt:lpstr> 1.  AMINO ACIDS </vt:lpstr>
      <vt:lpstr> Classification of amino acids </vt:lpstr>
      <vt:lpstr>Classification based on the number of acid and base group present</vt:lpstr>
      <vt:lpstr>  III.        Classification based on their biological importance   </vt:lpstr>
      <vt:lpstr> Synthesis of amino acids </vt:lpstr>
      <vt:lpstr> Properties of Amino acids: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38</cp:revision>
  <dcterms:created xsi:type="dcterms:W3CDTF">2018-11-13T05:35:07Z</dcterms:created>
  <dcterms:modified xsi:type="dcterms:W3CDTF">2021-01-29T04:35:46Z</dcterms:modified>
</cp:coreProperties>
</file>