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1"/>
  </p:sldMasterIdLst>
  <p:notesMasterIdLst>
    <p:notesMasterId r:id="rId12"/>
  </p:notesMasterIdLst>
  <p:sldIdLst>
    <p:sldId id="259" r:id="rId2"/>
    <p:sldId id="260" r:id="rId3"/>
    <p:sldId id="261" r:id="rId4"/>
    <p:sldId id="268" r:id="rId5"/>
    <p:sldId id="262" r:id="rId6"/>
    <p:sldId id="269" r:id="rId7"/>
    <p:sldId id="264" r:id="rId8"/>
    <p:sldId id="265" r:id="rId9"/>
    <p:sldId id="266" r:id="rId10"/>
    <p:sldId id="267"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2" d="100"/>
          <a:sy n="92" d="100"/>
        </p:scale>
        <p:origin x="-450"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B65329-ED8B-4EA0-B20F-FAFB74E7772F}" type="datetimeFigureOut">
              <a:rPr lang="en-US" smtClean="0"/>
              <a:t>8/25/2020</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5A2E0D-3FFB-4952-BAA9-5801AEDBD93C}"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gradFill>
          <a:gsLst>
            <a:gs pos="0">
              <a:schemeClr val="lt1"/>
            </a:gs>
            <a:gs pos="19000">
              <a:schemeClr val="lt2"/>
            </a:gs>
            <a:gs pos="100000">
              <a:schemeClr val="lt2"/>
            </a:gs>
          </a:gsLst>
          <a:lin ang="10800025" scaled="0"/>
        </a:gradFill>
        <a:effectLst/>
      </p:bgPr>
    </p:bg>
    <p:spTree>
      <p:nvGrpSpPr>
        <p:cNvPr id="1" name="Shape 9"/>
        <p:cNvGrpSpPr/>
        <p:nvPr/>
      </p:nvGrpSpPr>
      <p:grpSpPr>
        <a:xfrm>
          <a:off x="0" y="0"/>
          <a:ext cx="0" cy="0"/>
          <a:chOff x="0" y="0"/>
          <a:chExt cx="0" cy="0"/>
        </a:xfrm>
      </p:grpSpPr>
      <p:grpSp>
        <p:nvGrpSpPr>
          <p:cNvPr id="2" name="Google Shape;10;p2"/>
          <p:cNvGrpSpPr/>
          <p:nvPr/>
        </p:nvGrpSpPr>
        <p:grpSpPr>
          <a:xfrm>
            <a:off x="5391536" y="0"/>
            <a:ext cx="2486310" cy="5143500"/>
            <a:chOff x="1511923" y="0"/>
            <a:chExt cx="2486310" cy="5143500"/>
          </a:xfrm>
        </p:grpSpPr>
        <p:sp>
          <p:nvSpPr>
            <p:cNvPr id="11" name="Google Shape;11;p2"/>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p2"/>
          <p:cNvGrpSpPr/>
          <p:nvPr/>
        </p:nvGrpSpPr>
        <p:grpSpPr>
          <a:xfrm>
            <a:off x="4940486" y="0"/>
            <a:ext cx="2326044" cy="5143500"/>
            <a:chOff x="1060873" y="0"/>
            <a:chExt cx="2326044" cy="5143500"/>
          </a:xfrm>
        </p:grpSpPr>
        <p:sp>
          <p:nvSpPr>
            <p:cNvPr id="14" name="Google Shape;14;p2"/>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6;p2"/>
          <p:cNvGrpSpPr/>
          <p:nvPr/>
        </p:nvGrpSpPr>
        <p:grpSpPr>
          <a:xfrm>
            <a:off x="3878965" y="-650"/>
            <a:ext cx="2838667" cy="5145500"/>
            <a:chOff x="-650" y="-650"/>
            <a:chExt cx="2838667" cy="5145500"/>
          </a:xfrm>
        </p:grpSpPr>
        <p:sp>
          <p:nvSpPr>
            <p:cNvPr id="17" name="Google Shape;17;p2"/>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9;p2"/>
          <p:cNvGrpSpPr/>
          <p:nvPr/>
        </p:nvGrpSpPr>
        <p:grpSpPr>
          <a:xfrm>
            <a:off x="-6575" y="-6575"/>
            <a:ext cx="6246130" cy="5153775"/>
            <a:chOff x="-3886187" y="-6575"/>
            <a:chExt cx="6246130" cy="5153775"/>
          </a:xfrm>
        </p:grpSpPr>
        <p:sp>
          <p:nvSpPr>
            <p:cNvPr id="20" name="Google Shape;20;p2"/>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886187" y="-6575"/>
              <a:ext cx="5936050" cy="5153775"/>
            </a:xfrm>
            <a:custGeom>
              <a:avLst/>
              <a:gdLst/>
              <a:ahLst/>
              <a:cxnLst/>
              <a:rect l="l" t="t" r="r" b="b"/>
              <a:pathLst>
                <a:path w="237442" h="206151" extrusionOk="0">
                  <a:moveTo>
                    <a:pt x="0" y="206151"/>
                  </a:moveTo>
                  <a:lnTo>
                    <a:pt x="0" y="0"/>
                  </a:lnTo>
                  <a:lnTo>
                    <a:pt x="237442" y="0"/>
                  </a:lnTo>
                  <a:lnTo>
                    <a:pt x="198081"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22" name="Google Shape;22;p2"/>
          <p:cNvSpPr txBox="1">
            <a:spLocks noGrp="1"/>
          </p:cNvSpPr>
          <p:nvPr>
            <p:ph type="ctrTitle"/>
          </p:nvPr>
        </p:nvSpPr>
        <p:spPr>
          <a:xfrm>
            <a:off x="685800" y="660050"/>
            <a:ext cx="4494300" cy="2265300"/>
          </a:xfrm>
          <a:prstGeom prst="rect">
            <a:avLst/>
          </a:prstGeom>
          <a:effectLst>
            <a:outerShdw blurRad="85725" dist="28575" dir="5400000" algn="bl" rotWithShape="0">
              <a:schemeClr val="accent6">
                <a:alpha val="25000"/>
              </a:schemeClr>
            </a:outerShdw>
          </a:effectLst>
        </p:spPr>
        <p:txBody>
          <a:bodyPr spcFirstLastPara="1" wrap="square" lIns="0" tIns="0" rIns="0" bIns="0" anchor="t" anchorCtr="0">
            <a:noAutofit/>
          </a:bodyPr>
          <a:lstStyle>
            <a:lvl1pPr lvl="0" rtl="0">
              <a:spcBef>
                <a:spcPts val="0"/>
              </a:spcBef>
              <a:spcAft>
                <a:spcPts val="0"/>
              </a:spcAft>
              <a:buClr>
                <a:schemeClr val="lt1"/>
              </a:buClr>
              <a:buSzPts val="5400"/>
              <a:buNone/>
              <a:defRPr sz="5400">
                <a:solidFill>
                  <a:schemeClr val="lt1"/>
                </a:solidFill>
              </a:defRPr>
            </a:lvl1pPr>
            <a:lvl2pPr lvl="1" rtl="0">
              <a:spcBef>
                <a:spcPts val="0"/>
              </a:spcBef>
              <a:spcAft>
                <a:spcPts val="0"/>
              </a:spcAft>
              <a:buClr>
                <a:schemeClr val="lt1"/>
              </a:buClr>
              <a:buSzPts val="5400"/>
              <a:buNone/>
              <a:defRPr sz="5400">
                <a:solidFill>
                  <a:schemeClr val="lt1"/>
                </a:solidFill>
              </a:defRPr>
            </a:lvl2pPr>
            <a:lvl3pPr lvl="2" rtl="0">
              <a:spcBef>
                <a:spcPts val="0"/>
              </a:spcBef>
              <a:spcAft>
                <a:spcPts val="0"/>
              </a:spcAft>
              <a:buClr>
                <a:schemeClr val="lt1"/>
              </a:buClr>
              <a:buSzPts val="5400"/>
              <a:buNone/>
              <a:defRPr sz="5400">
                <a:solidFill>
                  <a:schemeClr val="lt1"/>
                </a:solidFill>
              </a:defRPr>
            </a:lvl3pPr>
            <a:lvl4pPr lvl="3" rtl="0">
              <a:spcBef>
                <a:spcPts val="0"/>
              </a:spcBef>
              <a:spcAft>
                <a:spcPts val="0"/>
              </a:spcAft>
              <a:buClr>
                <a:schemeClr val="lt1"/>
              </a:buClr>
              <a:buSzPts val="5400"/>
              <a:buNone/>
              <a:defRPr sz="5400">
                <a:solidFill>
                  <a:schemeClr val="lt1"/>
                </a:solidFill>
              </a:defRPr>
            </a:lvl4pPr>
            <a:lvl5pPr lvl="4" rtl="0">
              <a:spcBef>
                <a:spcPts val="0"/>
              </a:spcBef>
              <a:spcAft>
                <a:spcPts val="0"/>
              </a:spcAft>
              <a:buClr>
                <a:schemeClr val="lt1"/>
              </a:buClr>
              <a:buSzPts val="5400"/>
              <a:buNone/>
              <a:defRPr sz="5400">
                <a:solidFill>
                  <a:schemeClr val="lt1"/>
                </a:solidFill>
              </a:defRPr>
            </a:lvl5pPr>
            <a:lvl6pPr lvl="5" rtl="0">
              <a:spcBef>
                <a:spcPts val="0"/>
              </a:spcBef>
              <a:spcAft>
                <a:spcPts val="0"/>
              </a:spcAft>
              <a:buClr>
                <a:schemeClr val="lt1"/>
              </a:buClr>
              <a:buSzPts val="5400"/>
              <a:buNone/>
              <a:defRPr sz="5400">
                <a:solidFill>
                  <a:schemeClr val="lt1"/>
                </a:solidFill>
              </a:defRPr>
            </a:lvl6pPr>
            <a:lvl7pPr lvl="6" rtl="0">
              <a:spcBef>
                <a:spcPts val="0"/>
              </a:spcBef>
              <a:spcAft>
                <a:spcPts val="0"/>
              </a:spcAft>
              <a:buClr>
                <a:schemeClr val="lt1"/>
              </a:buClr>
              <a:buSzPts val="5400"/>
              <a:buNone/>
              <a:defRPr sz="5400">
                <a:solidFill>
                  <a:schemeClr val="lt1"/>
                </a:solidFill>
              </a:defRPr>
            </a:lvl7pPr>
            <a:lvl8pPr lvl="7" rtl="0">
              <a:spcBef>
                <a:spcPts val="0"/>
              </a:spcBef>
              <a:spcAft>
                <a:spcPts val="0"/>
              </a:spcAft>
              <a:buClr>
                <a:schemeClr val="lt1"/>
              </a:buClr>
              <a:buSzPts val="5400"/>
              <a:buNone/>
              <a:defRPr sz="5400">
                <a:solidFill>
                  <a:schemeClr val="lt1"/>
                </a:solidFill>
              </a:defRPr>
            </a:lvl8pPr>
            <a:lvl9pPr lvl="8" rtl="0">
              <a:spcBef>
                <a:spcPts val="0"/>
              </a:spcBef>
              <a:spcAft>
                <a:spcPts val="0"/>
              </a:spcAft>
              <a:buClr>
                <a:schemeClr val="lt1"/>
              </a:buClr>
              <a:buSzPts val="5400"/>
              <a:buNone/>
              <a:defRPr sz="5400">
                <a:solidFill>
                  <a:schemeClr val="lt1"/>
                </a:solidFill>
              </a:defRPr>
            </a:lvl9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47"/>
        <p:cNvGrpSpPr/>
        <p:nvPr/>
      </p:nvGrpSpPr>
      <p:grpSpPr>
        <a:xfrm>
          <a:off x="0" y="0"/>
          <a:ext cx="0" cy="0"/>
          <a:chOff x="0" y="0"/>
          <a:chExt cx="0" cy="0"/>
        </a:xfrm>
      </p:grpSpPr>
      <p:grpSp>
        <p:nvGrpSpPr>
          <p:cNvPr id="2" name="Google Shape;148;p11"/>
          <p:cNvGrpSpPr/>
          <p:nvPr/>
        </p:nvGrpSpPr>
        <p:grpSpPr>
          <a:xfrm>
            <a:off x="598623" y="0"/>
            <a:ext cx="2486310" cy="5143500"/>
            <a:chOff x="1511923" y="0"/>
            <a:chExt cx="2486310" cy="5143500"/>
          </a:xfrm>
        </p:grpSpPr>
        <p:sp>
          <p:nvSpPr>
            <p:cNvPr id="149" name="Google Shape;149;p11"/>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51;p11"/>
          <p:cNvGrpSpPr/>
          <p:nvPr/>
        </p:nvGrpSpPr>
        <p:grpSpPr>
          <a:xfrm>
            <a:off x="376173" y="0"/>
            <a:ext cx="2326044" cy="5143500"/>
            <a:chOff x="1060873" y="0"/>
            <a:chExt cx="2326044" cy="5143500"/>
          </a:xfrm>
        </p:grpSpPr>
        <p:sp>
          <p:nvSpPr>
            <p:cNvPr id="152" name="Google Shape;152;p11"/>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54;p11"/>
          <p:cNvGrpSpPr/>
          <p:nvPr/>
        </p:nvGrpSpPr>
        <p:grpSpPr>
          <a:xfrm>
            <a:off x="2" y="1"/>
            <a:ext cx="2305717" cy="5144925"/>
            <a:chOff x="456100" y="0"/>
            <a:chExt cx="2305717" cy="5144925"/>
          </a:xfrm>
        </p:grpSpPr>
        <p:sp>
          <p:nvSpPr>
            <p:cNvPr id="155" name="Google Shape;155;p11"/>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57;p11"/>
          <p:cNvGrpSpPr/>
          <p:nvPr/>
        </p:nvGrpSpPr>
        <p:grpSpPr>
          <a:xfrm>
            <a:off x="0" y="1"/>
            <a:ext cx="2132442" cy="5145275"/>
            <a:chOff x="227500" y="0"/>
            <a:chExt cx="2132442" cy="5145275"/>
          </a:xfrm>
        </p:grpSpPr>
        <p:sp>
          <p:nvSpPr>
            <p:cNvPr id="158" name="Google Shape;158;p11"/>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1"/>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60" name="Google Shape;160;p11"/>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half">
  <p:cSld name="Blank half">
    <p:spTree>
      <p:nvGrpSpPr>
        <p:cNvPr id="1" name="Shape 161"/>
        <p:cNvGrpSpPr/>
        <p:nvPr/>
      </p:nvGrpSpPr>
      <p:grpSpPr>
        <a:xfrm>
          <a:off x="0" y="0"/>
          <a:ext cx="0" cy="0"/>
          <a:chOff x="0" y="0"/>
          <a:chExt cx="0" cy="0"/>
        </a:xfrm>
      </p:grpSpPr>
      <p:grpSp>
        <p:nvGrpSpPr>
          <p:cNvPr id="2" name="Google Shape;162;p12"/>
          <p:cNvGrpSpPr/>
          <p:nvPr/>
        </p:nvGrpSpPr>
        <p:grpSpPr>
          <a:xfrm>
            <a:off x="4098548" y="0"/>
            <a:ext cx="2486310" cy="5143500"/>
            <a:chOff x="1511923" y="0"/>
            <a:chExt cx="2486310" cy="5143500"/>
          </a:xfrm>
        </p:grpSpPr>
        <p:sp>
          <p:nvSpPr>
            <p:cNvPr id="163" name="Google Shape;163;p12"/>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2"/>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65;p12"/>
          <p:cNvGrpSpPr/>
          <p:nvPr/>
        </p:nvGrpSpPr>
        <p:grpSpPr>
          <a:xfrm>
            <a:off x="3647498" y="0"/>
            <a:ext cx="2326044" cy="5143500"/>
            <a:chOff x="1060873" y="0"/>
            <a:chExt cx="2326044" cy="5143500"/>
          </a:xfrm>
        </p:grpSpPr>
        <p:sp>
          <p:nvSpPr>
            <p:cNvPr id="166" name="Google Shape;166;p12"/>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2"/>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68;p12"/>
          <p:cNvGrpSpPr/>
          <p:nvPr/>
        </p:nvGrpSpPr>
        <p:grpSpPr>
          <a:xfrm>
            <a:off x="2585977" y="-650"/>
            <a:ext cx="2838667" cy="5145500"/>
            <a:chOff x="-650" y="-650"/>
            <a:chExt cx="2838667" cy="5145500"/>
          </a:xfrm>
        </p:grpSpPr>
        <p:sp>
          <p:nvSpPr>
            <p:cNvPr id="169" name="Google Shape;169;p12"/>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2"/>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71;p12"/>
          <p:cNvGrpSpPr/>
          <p:nvPr/>
        </p:nvGrpSpPr>
        <p:grpSpPr>
          <a:xfrm>
            <a:off x="2" y="-6575"/>
            <a:ext cx="4946567" cy="5153775"/>
            <a:chOff x="-2586625" y="-6575"/>
            <a:chExt cx="4946567" cy="5153775"/>
          </a:xfrm>
        </p:grpSpPr>
        <p:sp>
          <p:nvSpPr>
            <p:cNvPr id="172" name="Google Shape;172;p12"/>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2"/>
            <p:cNvSpPr/>
            <p:nvPr/>
          </p:nvSpPr>
          <p:spPr>
            <a:xfrm>
              <a:off x="-2586625" y="-6575"/>
              <a:ext cx="4640050" cy="5153775"/>
            </a:xfrm>
            <a:custGeom>
              <a:avLst/>
              <a:gdLst/>
              <a:ahLst/>
              <a:cxnLst/>
              <a:rect l="l" t="t" r="r" b="b"/>
              <a:pathLst>
                <a:path w="185602" h="206151" extrusionOk="0">
                  <a:moveTo>
                    <a:pt x="263" y="206151"/>
                  </a:moveTo>
                  <a:lnTo>
                    <a:pt x="0" y="0"/>
                  </a:lnTo>
                  <a:lnTo>
                    <a:pt x="185602" y="263"/>
                  </a:lnTo>
                  <a:lnTo>
                    <a:pt x="146098"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74" name="Google Shape;174;p12"/>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dark">
  <p:cSld name="Blank dark">
    <p:bg>
      <p:bgPr>
        <a:gradFill>
          <a:gsLst>
            <a:gs pos="0">
              <a:srgbClr val="5A667B"/>
            </a:gs>
            <a:gs pos="100000">
              <a:srgbClr val="26282D"/>
            </a:gs>
          </a:gsLst>
          <a:lin ang="10801400" scaled="0"/>
        </a:gradFill>
        <a:effectLst/>
      </p:bgPr>
    </p:bg>
    <p:spTree>
      <p:nvGrpSpPr>
        <p:cNvPr id="1" name="Shape 175"/>
        <p:cNvGrpSpPr/>
        <p:nvPr/>
      </p:nvGrpSpPr>
      <p:grpSpPr>
        <a:xfrm>
          <a:off x="0" y="0"/>
          <a:ext cx="0" cy="0"/>
          <a:chOff x="0" y="0"/>
          <a:chExt cx="0" cy="0"/>
        </a:xfrm>
      </p:grpSpPr>
      <p:grpSp>
        <p:nvGrpSpPr>
          <p:cNvPr id="2" name="Google Shape;176;p13"/>
          <p:cNvGrpSpPr/>
          <p:nvPr/>
        </p:nvGrpSpPr>
        <p:grpSpPr>
          <a:xfrm>
            <a:off x="598623" y="-887"/>
            <a:ext cx="2410110" cy="5143500"/>
            <a:chOff x="1511923" y="0"/>
            <a:chExt cx="2410110" cy="5143500"/>
          </a:xfrm>
        </p:grpSpPr>
        <p:sp>
          <p:nvSpPr>
            <p:cNvPr id="177" name="Google Shape;177;p13"/>
            <p:cNvSpPr/>
            <p:nvPr/>
          </p:nvSpPr>
          <p:spPr>
            <a:xfrm flipH="1">
              <a:off x="1818434"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3"/>
            <p:cNvSpPr/>
            <p:nvPr/>
          </p:nvSpPr>
          <p:spPr>
            <a:xfrm flipH="1">
              <a:off x="1511923" y="0"/>
              <a:ext cx="2103600" cy="5143500"/>
            </a:xfrm>
            <a:prstGeom prst="parallelogram">
              <a:avLst>
                <a:gd name="adj" fmla="val 46349"/>
              </a:avLst>
            </a:prstGeom>
            <a:gradFill>
              <a:gsLst>
                <a:gs pos="0">
                  <a:srgbClr val="5A667B"/>
                </a:gs>
                <a:gs pos="33000">
                  <a:srgbClr val="404754"/>
                </a:gs>
                <a:gs pos="100000">
                  <a:srgbClr val="26282D"/>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79;p13"/>
          <p:cNvGrpSpPr/>
          <p:nvPr/>
        </p:nvGrpSpPr>
        <p:grpSpPr>
          <a:xfrm>
            <a:off x="376173" y="-887"/>
            <a:ext cx="2326044" cy="5143500"/>
            <a:chOff x="1060873" y="0"/>
            <a:chExt cx="2326044" cy="5143500"/>
          </a:xfrm>
        </p:grpSpPr>
        <p:sp>
          <p:nvSpPr>
            <p:cNvPr id="180" name="Google Shape;180;p13"/>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p:nvPr/>
          </p:nvSpPr>
          <p:spPr>
            <a:xfrm>
              <a:off x="1060873" y="0"/>
              <a:ext cx="2103600" cy="5143500"/>
            </a:xfrm>
            <a:prstGeom prst="parallelogram">
              <a:avLst>
                <a:gd name="adj" fmla="val 46349"/>
              </a:avLst>
            </a:prstGeom>
            <a:gradFill>
              <a:gsLst>
                <a:gs pos="0">
                  <a:srgbClr val="5A667B"/>
                </a:gs>
                <a:gs pos="100000">
                  <a:srgbClr val="26282D"/>
                </a:gs>
              </a:gsLst>
              <a:lin ang="5400012" scaled="0"/>
            </a:gradFill>
            <a:ln>
              <a:noFill/>
            </a:ln>
            <a:effectLst>
              <a:outerShdw blurRad="214313" algn="bl" rotWithShape="0">
                <a:srgbClr val="000000">
                  <a:alpha val="63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82;p13"/>
          <p:cNvGrpSpPr/>
          <p:nvPr/>
        </p:nvGrpSpPr>
        <p:grpSpPr>
          <a:xfrm>
            <a:off x="2" y="-887"/>
            <a:ext cx="2381917" cy="5144925"/>
            <a:chOff x="456100" y="0"/>
            <a:chExt cx="2381917" cy="5144925"/>
          </a:xfrm>
        </p:grpSpPr>
        <p:sp>
          <p:nvSpPr>
            <p:cNvPr id="183" name="Google Shape;183;p13"/>
            <p:cNvSpPr/>
            <p:nvPr/>
          </p:nvSpPr>
          <p:spPr>
            <a:xfrm flipH="1">
              <a:off x="734417"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71000"/>
                </a:schemeClr>
              </a:outerShdw>
            </a:effectLst>
          </p:spPr>
        </p:sp>
      </p:grpSp>
      <p:grpSp>
        <p:nvGrpSpPr>
          <p:cNvPr id="5" name="Google Shape;185;p13"/>
          <p:cNvGrpSpPr/>
          <p:nvPr/>
        </p:nvGrpSpPr>
        <p:grpSpPr>
          <a:xfrm>
            <a:off x="0" y="-886"/>
            <a:ext cx="2132442" cy="5145275"/>
            <a:chOff x="227500" y="0"/>
            <a:chExt cx="2132442" cy="5145275"/>
          </a:xfrm>
        </p:grpSpPr>
        <p:sp>
          <p:nvSpPr>
            <p:cNvPr id="186" name="Google Shape;186;p13"/>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3"/>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88" name="Google Shape;188;p13"/>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bg>
      <p:bgPr>
        <a:gradFill>
          <a:gsLst>
            <a:gs pos="0">
              <a:srgbClr val="5A667B"/>
            </a:gs>
            <a:gs pos="100000">
              <a:srgbClr val="26282D"/>
            </a:gs>
          </a:gsLst>
          <a:lin ang="10800025" scaled="0"/>
        </a:gradFill>
        <a:effectLst/>
      </p:bgPr>
    </p:bg>
    <p:spTree>
      <p:nvGrpSpPr>
        <p:cNvPr id="1" name="Shape 23"/>
        <p:cNvGrpSpPr/>
        <p:nvPr/>
      </p:nvGrpSpPr>
      <p:grpSpPr>
        <a:xfrm>
          <a:off x="0" y="0"/>
          <a:ext cx="0" cy="0"/>
          <a:chOff x="0" y="0"/>
          <a:chExt cx="0" cy="0"/>
        </a:xfrm>
      </p:grpSpPr>
      <p:grpSp>
        <p:nvGrpSpPr>
          <p:cNvPr id="2" name="Google Shape;24;p3"/>
          <p:cNvGrpSpPr/>
          <p:nvPr/>
        </p:nvGrpSpPr>
        <p:grpSpPr>
          <a:xfrm>
            <a:off x="1512573" y="0"/>
            <a:ext cx="2410110" cy="5143500"/>
            <a:chOff x="1511923" y="0"/>
            <a:chExt cx="2410110" cy="5143500"/>
          </a:xfrm>
        </p:grpSpPr>
        <p:sp>
          <p:nvSpPr>
            <p:cNvPr id="25" name="Google Shape;25;p3"/>
            <p:cNvSpPr/>
            <p:nvPr/>
          </p:nvSpPr>
          <p:spPr>
            <a:xfrm flipH="1">
              <a:off x="1818434"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1511923" y="0"/>
              <a:ext cx="2103600" cy="5143500"/>
            </a:xfrm>
            <a:prstGeom prst="parallelogram">
              <a:avLst>
                <a:gd name="adj" fmla="val 46349"/>
              </a:avLst>
            </a:prstGeom>
            <a:gradFill>
              <a:gsLst>
                <a:gs pos="0">
                  <a:srgbClr val="5A667B"/>
                </a:gs>
                <a:gs pos="100000">
                  <a:srgbClr val="26282D"/>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27;p3"/>
          <p:cNvGrpSpPr/>
          <p:nvPr/>
        </p:nvGrpSpPr>
        <p:grpSpPr>
          <a:xfrm>
            <a:off x="1061523" y="0"/>
            <a:ext cx="2326044" cy="5143500"/>
            <a:chOff x="1060873" y="0"/>
            <a:chExt cx="2326044" cy="5143500"/>
          </a:xfrm>
        </p:grpSpPr>
        <p:sp>
          <p:nvSpPr>
            <p:cNvPr id="28" name="Google Shape;28;p3"/>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1060873" y="0"/>
              <a:ext cx="2103600" cy="5143500"/>
            </a:xfrm>
            <a:prstGeom prst="parallelogram">
              <a:avLst>
                <a:gd name="adj" fmla="val 46349"/>
              </a:avLst>
            </a:prstGeom>
            <a:gradFill>
              <a:gsLst>
                <a:gs pos="0">
                  <a:srgbClr val="5A667B"/>
                </a:gs>
                <a:gs pos="100000">
                  <a:srgbClr val="26282D"/>
                </a:gs>
              </a:gsLst>
              <a:lin ang="5400012" scaled="0"/>
            </a:gradFill>
            <a:ln>
              <a:noFill/>
            </a:ln>
            <a:effectLst>
              <a:outerShdw blurRad="214313" algn="bl" rotWithShape="0">
                <a:srgbClr val="000000">
                  <a:alpha val="72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30;p3"/>
          <p:cNvGrpSpPr/>
          <p:nvPr/>
        </p:nvGrpSpPr>
        <p:grpSpPr>
          <a:xfrm>
            <a:off x="2" y="-650"/>
            <a:ext cx="2914867" cy="5145500"/>
            <a:chOff x="-650" y="-650"/>
            <a:chExt cx="2914867" cy="5145500"/>
          </a:xfrm>
        </p:grpSpPr>
        <p:sp>
          <p:nvSpPr>
            <p:cNvPr id="31" name="Google Shape;31;p3"/>
            <p:cNvSpPr/>
            <p:nvPr/>
          </p:nvSpPr>
          <p:spPr>
            <a:xfrm flipH="1">
              <a:off x="810617" y="0"/>
              <a:ext cx="2103600" cy="5143500"/>
            </a:xfrm>
            <a:prstGeom prst="parallelogram">
              <a:avLst>
                <a:gd name="adj" fmla="val 75274"/>
              </a:avLst>
            </a:prstGeom>
            <a:gradFill>
              <a:gsLst>
                <a:gs pos="0">
                  <a:srgbClr val="000000"/>
                </a:gs>
                <a:gs pos="13000">
                  <a:srgbClr val="000000"/>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74000"/>
                </a:schemeClr>
              </a:outerShdw>
            </a:effectLst>
          </p:spPr>
        </p:sp>
      </p:grpSp>
      <p:grpSp>
        <p:nvGrpSpPr>
          <p:cNvPr id="5" name="Google Shape;33;p3"/>
          <p:cNvGrpSpPr/>
          <p:nvPr/>
        </p:nvGrpSpPr>
        <p:grpSpPr>
          <a:xfrm>
            <a:off x="0" y="1"/>
            <a:ext cx="2360592" cy="5145650"/>
            <a:chOff x="-650" y="0"/>
            <a:chExt cx="2360592" cy="5145650"/>
          </a:xfrm>
        </p:grpSpPr>
        <p:sp>
          <p:nvSpPr>
            <p:cNvPr id="34" name="Google Shape;34;p3"/>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a:off x="-650" y="0"/>
              <a:ext cx="2054075" cy="5145650"/>
            </a:xfrm>
            <a:custGeom>
              <a:avLst/>
              <a:gdLst/>
              <a:ahLst/>
              <a:cxnLst/>
              <a:rect l="l" t="t" r="r" b="b"/>
              <a:pathLst>
                <a:path w="82163" h="205826" extrusionOk="0">
                  <a:moveTo>
                    <a:pt x="0" y="205743"/>
                  </a:moveTo>
                  <a:lnTo>
                    <a:pt x="26" y="0"/>
                  </a:lnTo>
                  <a:lnTo>
                    <a:pt x="82163" y="0"/>
                  </a:lnTo>
                  <a:lnTo>
                    <a:pt x="42659" y="205826"/>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36" name="Google Shape;36;p3"/>
          <p:cNvSpPr txBox="1">
            <a:spLocks noGrp="1"/>
          </p:cNvSpPr>
          <p:nvPr>
            <p:ph type="ctrTitle"/>
          </p:nvPr>
        </p:nvSpPr>
        <p:spPr>
          <a:xfrm>
            <a:off x="2596600" y="2011738"/>
            <a:ext cx="5861700" cy="635700"/>
          </a:xfrm>
          <a:prstGeom prst="rect">
            <a:avLst/>
          </a:prstGeom>
        </p:spPr>
        <p:txBody>
          <a:bodyPr spcFirstLastPara="1" wrap="square" lIns="0" tIns="0" rIns="0" bIns="0" anchor="b" anchorCtr="0">
            <a:noAutofit/>
          </a:bodyPr>
          <a:lstStyle>
            <a:lvl1pPr lvl="0" rtl="0">
              <a:spcBef>
                <a:spcPts val="0"/>
              </a:spcBef>
              <a:spcAft>
                <a:spcPts val="0"/>
              </a:spcAft>
              <a:buClr>
                <a:schemeClr val="accent1"/>
              </a:buClr>
              <a:buSzPts val="4200"/>
              <a:buNone/>
              <a:defRPr sz="4200">
                <a:solidFill>
                  <a:schemeClr val="accent1"/>
                </a:solidFill>
              </a:defRPr>
            </a:lvl1pPr>
            <a:lvl2pPr lvl="1" rtl="0">
              <a:spcBef>
                <a:spcPts val="0"/>
              </a:spcBef>
              <a:spcAft>
                <a:spcPts val="0"/>
              </a:spcAft>
              <a:buClr>
                <a:schemeClr val="accent1"/>
              </a:buClr>
              <a:buSzPts val="4200"/>
              <a:buNone/>
              <a:defRPr sz="4200">
                <a:solidFill>
                  <a:schemeClr val="accent1"/>
                </a:solidFill>
              </a:defRPr>
            </a:lvl2pPr>
            <a:lvl3pPr lvl="2" rtl="0">
              <a:spcBef>
                <a:spcPts val="0"/>
              </a:spcBef>
              <a:spcAft>
                <a:spcPts val="0"/>
              </a:spcAft>
              <a:buClr>
                <a:schemeClr val="accent1"/>
              </a:buClr>
              <a:buSzPts val="4200"/>
              <a:buNone/>
              <a:defRPr sz="4200">
                <a:solidFill>
                  <a:schemeClr val="accent1"/>
                </a:solidFill>
              </a:defRPr>
            </a:lvl3pPr>
            <a:lvl4pPr lvl="3" rtl="0">
              <a:spcBef>
                <a:spcPts val="0"/>
              </a:spcBef>
              <a:spcAft>
                <a:spcPts val="0"/>
              </a:spcAft>
              <a:buClr>
                <a:schemeClr val="accent1"/>
              </a:buClr>
              <a:buSzPts val="4200"/>
              <a:buNone/>
              <a:defRPr sz="4200">
                <a:solidFill>
                  <a:schemeClr val="accent1"/>
                </a:solidFill>
              </a:defRPr>
            </a:lvl4pPr>
            <a:lvl5pPr lvl="4" rtl="0">
              <a:spcBef>
                <a:spcPts val="0"/>
              </a:spcBef>
              <a:spcAft>
                <a:spcPts val="0"/>
              </a:spcAft>
              <a:buClr>
                <a:schemeClr val="accent1"/>
              </a:buClr>
              <a:buSzPts val="4200"/>
              <a:buNone/>
              <a:defRPr sz="4200">
                <a:solidFill>
                  <a:schemeClr val="accent1"/>
                </a:solidFill>
              </a:defRPr>
            </a:lvl5pPr>
            <a:lvl6pPr lvl="5" rtl="0">
              <a:spcBef>
                <a:spcPts val="0"/>
              </a:spcBef>
              <a:spcAft>
                <a:spcPts val="0"/>
              </a:spcAft>
              <a:buClr>
                <a:schemeClr val="accent1"/>
              </a:buClr>
              <a:buSzPts val="4200"/>
              <a:buNone/>
              <a:defRPr sz="4200">
                <a:solidFill>
                  <a:schemeClr val="accent1"/>
                </a:solidFill>
              </a:defRPr>
            </a:lvl6pPr>
            <a:lvl7pPr lvl="6" rtl="0">
              <a:spcBef>
                <a:spcPts val="0"/>
              </a:spcBef>
              <a:spcAft>
                <a:spcPts val="0"/>
              </a:spcAft>
              <a:buClr>
                <a:schemeClr val="accent1"/>
              </a:buClr>
              <a:buSzPts val="4200"/>
              <a:buNone/>
              <a:defRPr sz="4200">
                <a:solidFill>
                  <a:schemeClr val="accent1"/>
                </a:solidFill>
              </a:defRPr>
            </a:lvl7pPr>
            <a:lvl8pPr lvl="7" rtl="0">
              <a:spcBef>
                <a:spcPts val="0"/>
              </a:spcBef>
              <a:spcAft>
                <a:spcPts val="0"/>
              </a:spcAft>
              <a:buClr>
                <a:schemeClr val="accent1"/>
              </a:buClr>
              <a:buSzPts val="4200"/>
              <a:buNone/>
              <a:defRPr sz="4200">
                <a:solidFill>
                  <a:schemeClr val="accent1"/>
                </a:solidFill>
              </a:defRPr>
            </a:lvl8pPr>
            <a:lvl9pPr lvl="8" rtl="0">
              <a:spcBef>
                <a:spcPts val="0"/>
              </a:spcBef>
              <a:spcAft>
                <a:spcPts val="0"/>
              </a:spcAft>
              <a:buClr>
                <a:schemeClr val="accent1"/>
              </a:buClr>
              <a:buSzPts val="4200"/>
              <a:buNone/>
              <a:defRPr sz="4200">
                <a:solidFill>
                  <a:schemeClr val="accent1"/>
                </a:solidFill>
              </a:defRPr>
            </a:lvl9pPr>
          </a:lstStyle>
          <a:p>
            <a:r>
              <a:rPr lang="en-US" smtClean="0"/>
              <a:t>Click to edit Master title style</a:t>
            </a:r>
            <a:endParaRPr/>
          </a:p>
        </p:txBody>
      </p:sp>
      <p:sp>
        <p:nvSpPr>
          <p:cNvPr id="37" name="Google Shape;37;p3"/>
          <p:cNvSpPr txBox="1">
            <a:spLocks noGrp="1"/>
          </p:cNvSpPr>
          <p:nvPr>
            <p:ph type="subTitle" idx="1"/>
          </p:nvPr>
        </p:nvSpPr>
        <p:spPr>
          <a:xfrm>
            <a:off x="2596600" y="2744165"/>
            <a:ext cx="5861700" cy="387600"/>
          </a:xfrm>
          <a:prstGeom prst="rect">
            <a:avLst/>
          </a:prstGeom>
        </p:spPr>
        <p:txBody>
          <a:bodyPr spcFirstLastPara="1" wrap="square" lIns="0" tIns="0" rIns="0" bIns="0" anchor="t" anchorCtr="0">
            <a:noAutofit/>
          </a:bodyPr>
          <a:lstStyle>
            <a:lvl1pPr lvl="0" rtl="0">
              <a:spcBef>
                <a:spcPts val="0"/>
              </a:spcBef>
              <a:spcAft>
                <a:spcPts val="0"/>
              </a:spcAft>
              <a:buClr>
                <a:schemeClr val="lt2"/>
              </a:buClr>
              <a:buSzPts val="2400"/>
              <a:buNone/>
              <a:defRPr>
                <a:solidFill>
                  <a:schemeClr val="lt2"/>
                </a:solidFill>
              </a:defRPr>
            </a:lvl1pPr>
            <a:lvl2pPr lvl="1" rtl="0">
              <a:spcBef>
                <a:spcPts val="600"/>
              </a:spcBef>
              <a:spcAft>
                <a:spcPts val="0"/>
              </a:spcAft>
              <a:buClr>
                <a:schemeClr val="lt2"/>
              </a:buClr>
              <a:buSzPts val="3000"/>
              <a:buNone/>
              <a:defRPr sz="3000">
                <a:solidFill>
                  <a:schemeClr val="lt2"/>
                </a:solidFill>
              </a:defRPr>
            </a:lvl2pPr>
            <a:lvl3pPr lvl="2" rtl="0">
              <a:spcBef>
                <a:spcPts val="600"/>
              </a:spcBef>
              <a:spcAft>
                <a:spcPts val="0"/>
              </a:spcAft>
              <a:buSzPts val="3000"/>
              <a:buNone/>
              <a:defRPr sz="3000">
                <a:solidFill>
                  <a:schemeClr val="lt2"/>
                </a:solidFill>
              </a:defRPr>
            </a:lvl3pPr>
            <a:lvl4pPr lvl="3" rtl="0">
              <a:spcBef>
                <a:spcPts val="600"/>
              </a:spcBef>
              <a:spcAft>
                <a:spcPts val="0"/>
              </a:spcAft>
              <a:buSzPts val="3000"/>
              <a:buNone/>
              <a:defRPr sz="3000">
                <a:solidFill>
                  <a:schemeClr val="lt2"/>
                </a:solidFill>
              </a:defRPr>
            </a:lvl4pPr>
            <a:lvl5pPr lvl="4" rtl="0">
              <a:spcBef>
                <a:spcPts val="600"/>
              </a:spcBef>
              <a:spcAft>
                <a:spcPts val="0"/>
              </a:spcAft>
              <a:buSzPts val="3000"/>
              <a:buNone/>
              <a:defRPr sz="3000">
                <a:solidFill>
                  <a:schemeClr val="lt2"/>
                </a:solidFill>
              </a:defRPr>
            </a:lvl5pPr>
            <a:lvl6pPr lvl="5" rtl="0">
              <a:spcBef>
                <a:spcPts val="600"/>
              </a:spcBef>
              <a:spcAft>
                <a:spcPts val="0"/>
              </a:spcAft>
              <a:buSzPts val="3000"/>
              <a:buNone/>
              <a:defRPr sz="3000">
                <a:solidFill>
                  <a:schemeClr val="lt2"/>
                </a:solidFill>
              </a:defRPr>
            </a:lvl6pPr>
            <a:lvl7pPr lvl="6" rtl="0">
              <a:spcBef>
                <a:spcPts val="600"/>
              </a:spcBef>
              <a:spcAft>
                <a:spcPts val="0"/>
              </a:spcAft>
              <a:buSzPts val="3000"/>
              <a:buNone/>
              <a:defRPr sz="3000">
                <a:solidFill>
                  <a:schemeClr val="lt2"/>
                </a:solidFill>
              </a:defRPr>
            </a:lvl7pPr>
            <a:lvl8pPr lvl="7" rtl="0">
              <a:spcBef>
                <a:spcPts val="600"/>
              </a:spcBef>
              <a:spcAft>
                <a:spcPts val="0"/>
              </a:spcAft>
              <a:buSzPts val="3000"/>
              <a:buNone/>
              <a:defRPr sz="3000">
                <a:solidFill>
                  <a:schemeClr val="lt2"/>
                </a:solidFill>
              </a:defRPr>
            </a:lvl8pPr>
            <a:lvl9pPr lvl="8" rtl="0">
              <a:spcBef>
                <a:spcPts val="600"/>
              </a:spcBef>
              <a:spcAft>
                <a:spcPts val="600"/>
              </a:spcAft>
              <a:buSzPts val="3000"/>
              <a:buNone/>
              <a:defRPr sz="3000">
                <a:solidFill>
                  <a:schemeClr val="lt2"/>
                </a:solidFill>
              </a:defRPr>
            </a:lvl9pPr>
          </a:lstStyle>
          <a:p>
            <a:r>
              <a:rPr lang="en-US" smtClean="0"/>
              <a:t>Click to edit Master subtitle style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Quote">
    <p:bg>
      <p:bgPr>
        <a:gradFill>
          <a:gsLst>
            <a:gs pos="0">
              <a:schemeClr val="lt1"/>
            </a:gs>
            <a:gs pos="19000">
              <a:schemeClr val="lt2"/>
            </a:gs>
            <a:gs pos="100000">
              <a:schemeClr val="lt2"/>
            </a:gs>
          </a:gsLst>
          <a:lin ang="10800025" scaled="0"/>
        </a:gradFill>
        <a:effectLst/>
      </p:bgPr>
    </p:bg>
    <p:spTree>
      <p:nvGrpSpPr>
        <p:cNvPr id="1" name="Shape 38"/>
        <p:cNvGrpSpPr/>
        <p:nvPr/>
      </p:nvGrpSpPr>
      <p:grpSpPr>
        <a:xfrm>
          <a:off x="0" y="0"/>
          <a:ext cx="0" cy="0"/>
          <a:chOff x="0" y="0"/>
          <a:chExt cx="0" cy="0"/>
        </a:xfrm>
      </p:grpSpPr>
      <p:grpSp>
        <p:nvGrpSpPr>
          <p:cNvPr id="2" name="Google Shape;39;p4"/>
          <p:cNvGrpSpPr/>
          <p:nvPr/>
        </p:nvGrpSpPr>
        <p:grpSpPr>
          <a:xfrm>
            <a:off x="5391536" y="0"/>
            <a:ext cx="2486310" cy="5143500"/>
            <a:chOff x="1511923" y="0"/>
            <a:chExt cx="2486310" cy="5143500"/>
          </a:xfrm>
        </p:grpSpPr>
        <p:sp>
          <p:nvSpPr>
            <p:cNvPr id="40" name="Google Shape;40;p4"/>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42;p4"/>
          <p:cNvGrpSpPr/>
          <p:nvPr/>
        </p:nvGrpSpPr>
        <p:grpSpPr>
          <a:xfrm>
            <a:off x="4940486" y="0"/>
            <a:ext cx="2326044" cy="5143500"/>
            <a:chOff x="1060873" y="0"/>
            <a:chExt cx="2326044" cy="5143500"/>
          </a:xfrm>
        </p:grpSpPr>
        <p:sp>
          <p:nvSpPr>
            <p:cNvPr id="43" name="Google Shape;43;p4"/>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700"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45;p4"/>
          <p:cNvGrpSpPr/>
          <p:nvPr/>
        </p:nvGrpSpPr>
        <p:grpSpPr>
          <a:xfrm>
            <a:off x="3878965" y="-650"/>
            <a:ext cx="2838667" cy="5145500"/>
            <a:chOff x="-650" y="-650"/>
            <a:chExt cx="2838667" cy="5145500"/>
          </a:xfrm>
        </p:grpSpPr>
        <p:sp>
          <p:nvSpPr>
            <p:cNvPr id="46" name="Google Shape;46;p4"/>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4"/>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48;p4"/>
          <p:cNvGrpSpPr/>
          <p:nvPr/>
        </p:nvGrpSpPr>
        <p:grpSpPr>
          <a:xfrm>
            <a:off x="-6575" y="-6575"/>
            <a:ext cx="6246130" cy="5153775"/>
            <a:chOff x="-3886187" y="-6575"/>
            <a:chExt cx="6246130" cy="5153775"/>
          </a:xfrm>
        </p:grpSpPr>
        <p:sp>
          <p:nvSpPr>
            <p:cNvPr id="49" name="Google Shape;49;p4"/>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4"/>
            <p:cNvSpPr/>
            <p:nvPr/>
          </p:nvSpPr>
          <p:spPr>
            <a:xfrm>
              <a:off x="-3886187" y="-6575"/>
              <a:ext cx="5936050" cy="5153775"/>
            </a:xfrm>
            <a:custGeom>
              <a:avLst/>
              <a:gdLst/>
              <a:ahLst/>
              <a:cxnLst/>
              <a:rect l="l" t="t" r="r" b="b"/>
              <a:pathLst>
                <a:path w="237442" h="206151" extrusionOk="0">
                  <a:moveTo>
                    <a:pt x="0" y="206151"/>
                  </a:moveTo>
                  <a:lnTo>
                    <a:pt x="0" y="0"/>
                  </a:lnTo>
                  <a:lnTo>
                    <a:pt x="237442" y="0"/>
                  </a:lnTo>
                  <a:lnTo>
                    <a:pt x="198081"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51" name="Google Shape;51;p4"/>
          <p:cNvSpPr txBox="1">
            <a:spLocks noGrp="1"/>
          </p:cNvSpPr>
          <p:nvPr>
            <p:ph type="body" idx="1"/>
          </p:nvPr>
        </p:nvSpPr>
        <p:spPr>
          <a:xfrm>
            <a:off x="911750" y="643275"/>
            <a:ext cx="4130400" cy="3853200"/>
          </a:xfrm>
          <a:prstGeom prst="rect">
            <a:avLst/>
          </a:prstGeom>
        </p:spPr>
        <p:txBody>
          <a:bodyPr spcFirstLastPara="1" wrap="square" lIns="0" tIns="0" rIns="0" bIns="0" anchor="t" anchorCtr="0">
            <a:noAutofit/>
          </a:bodyPr>
          <a:lstStyle>
            <a:lvl1pPr marL="457200" lvl="0" indent="-431800" rtl="0">
              <a:spcBef>
                <a:spcPts val="0"/>
              </a:spcBef>
              <a:spcAft>
                <a:spcPts val="0"/>
              </a:spcAft>
              <a:buSzPts val="3200"/>
              <a:buFont typeface="IBM Plex Serif"/>
              <a:buChar char="▸"/>
              <a:defRPr sz="3200" b="1" i="1">
                <a:latin typeface="IBM Plex Serif"/>
                <a:ea typeface="IBM Plex Serif"/>
                <a:cs typeface="IBM Plex Serif"/>
                <a:sym typeface="IBM Plex Serif"/>
              </a:defRPr>
            </a:lvl1pPr>
            <a:lvl2pPr marL="914400" lvl="1"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2pPr>
            <a:lvl3pPr marL="1371600" lvl="2"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3pPr>
            <a:lvl4pPr marL="1828800" lvl="3"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4pPr>
            <a:lvl5pPr marL="2286000" lvl="4"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5pPr>
            <a:lvl6pPr marL="2743200" lvl="5"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6pPr>
            <a:lvl7pPr marL="3200400" lvl="6"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7pPr>
            <a:lvl8pPr marL="3657600" lvl="7" indent="-431800" rtl="0">
              <a:spcBef>
                <a:spcPts val="600"/>
              </a:spcBef>
              <a:spcAft>
                <a:spcPts val="0"/>
              </a:spcAft>
              <a:buSzPts val="3200"/>
              <a:buFont typeface="IBM Plex Serif"/>
              <a:buChar char="○"/>
              <a:defRPr sz="3200" b="1" i="1">
                <a:latin typeface="IBM Plex Serif"/>
                <a:ea typeface="IBM Plex Serif"/>
                <a:cs typeface="IBM Plex Serif"/>
                <a:sym typeface="IBM Plex Serif"/>
              </a:defRPr>
            </a:lvl8pPr>
            <a:lvl9pPr marL="4114800" lvl="8" indent="-431800" rtl="0">
              <a:spcBef>
                <a:spcPts val="600"/>
              </a:spcBef>
              <a:spcAft>
                <a:spcPts val="600"/>
              </a:spcAft>
              <a:buSzPts val="3200"/>
              <a:buFont typeface="IBM Plex Serif"/>
              <a:buChar char="■"/>
              <a:defRPr sz="3200" b="1" i="1">
                <a:latin typeface="IBM Plex Serif"/>
                <a:ea typeface="IBM Plex Serif"/>
                <a:cs typeface="IBM Plex Serif"/>
                <a:sym typeface="IBM Plex Serif"/>
              </a:defRPr>
            </a:lvl9pPr>
          </a:lstStyle>
          <a:p>
            <a:pPr lvl="0"/>
            <a:r>
              <a:rPr lang="en-US" smtClean="0"/>
              <a:t>Click to edit Master text styles</a:t>
            </a:r>
          </a:p>
        </p:txBody>
      </p:sp>
      <p:sp>
        <p:nvSpPr>
          <p:cNvPr id="52" name="Google Shape;52;p4"/>
          <p:cNvSpPr txBox="1"/>
          <p:nvPr/>
        </p:nvSpPr>
        <p:spPr>
          <a:xfrm>
            <a:off x="297010" y="335022"/>
            <a:ext cx="674700" cy="653700"/>
          </a:xfrm>
          <a:prstGeom prst="rect">
            <a:avLst/>
          </a:prstGeom>
          <a:noFill/>
          <a:ln>
            <a:noFill/>
          </a:ln>
          <a:effectLst>
            <a:outerShdw blurRad="100013" dist="38100" dir="5400000" algn="bl" rotWithShape="0">
              <a:schemeClr val="accent6">
                <a:alpha val="50000"/>
              </a:schemeClr>
            </a:outerShdw>
          </a:effectLst>
        </p:spPr>
        <p:txBody>
          <a:bodyPr spcFirstLastPara="1" wrap="square" lIns="0" tIns="0" rIns="0" bIns="0" anchor="t" anchorCtr="0">
            <a:noAutofit/>
          </a:bodyPr>
          <a:lstStyle/>
          <a:p>
            <a:pPr marL="0" lvl="0" indent="0" algn="ctr" rtl="0">
              <a:spcBef>
                <a:spcPts val="0"/>
              </a:spcBef>
              <a:spcAft>
                <a:spcPts val="0"/>
              </a:spcAft>
              <a:buNone/>
            </a:pPr>
            <a:r>
              <a:rPr lang="en" sz="7200">
                <a:solidFill>
                  <a:schemeClr val="lt1"/>
                </a:solidFill>
                <a:latin typeface="IBM Plex Serif SemiBold"/>
                <a:ea typeface="IBM Plex Serif SemiBold"/>
                <a:cs typeface="IBM Plex Serif SemiBold"/>
                <a:sym typeface="IBM Plex Serif SemiBold"/>
              </a:rPr>
              <a:t>“</a:t>
            </a:r>
            <a:endParaRPr sz="7200">
              <a:solidFill>
                <a:schemeClr val="lt1"/>
              </a:solidFill>
              <a:latin typeface="IBM Plex Serif SemiBold"/>
              <a:ea typeface="IBM Plex Serif SemiBold"/>
              <a:cs typeface="IBM Plex Serif SemiBold"/>
              <a:sym typeface="IBM Plex Serif SemiBold"/>
            </a:endParaRPr>
          </a:p>
        </p:txBody>
      </p:sp>
      <p:sp>
        <p:nvSpPr>
          <p:cNvPr id="53" name="Google Shape;53;p4"/>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54"/>
        <p:cNvGrpSpPr/>
        <p:nvPr/>
      </p:nvGrpSpPr>
      <p:grpSpPr>
        <a:xfrm>
          <a:off x="0" y="0"/>
          <a:ext cx="0" cy="0"/>
          <a:chOff x="0" y="0"/>
          <a:chExt cx="0" cy="0"/>
        </a:xfrm>
      </p:grpSpPr>
      <p:grpSp>
        <p:nvGrpSpPr>
          <p:cNvPr id="2" name="Google Shape;55;p5"/>
          <p:cNvGrpSpPr/>
          <p:nvPr/>
        </p:nvGrpSpPr>
        <p:grpSpPr>
          <a:xfrm>
            <a:off x="598623" y="0"/>
            <a:ext cx="2486310" cy="5143500"/>
            <a:chOff x="1511923" y="0"/>
            <a:chExt cx="2486310" cy="5143500"/>
          </a:xfrm>
        </p:grpSpPr>
        <p:sp>
          <p:nvSpPr>
            <p:cNvPr id="56" name="Google Shape;56;p5"/>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5"/>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58;p5"/>
          <p:cNvGrpSpPr/>
          <p:nvPr/>
        </p:nvGrpSpPr>
        <p:grpSpPr>
          <a:xfrm>
            <a:off x="376173" y="0"/>
            <a:ext cx="2326044" cy="5143500"/>
            <a:chOff x="1060873" y="0"/>
            <a:chExt cx="2326044" cy="5143500"/>
          </a:xfrm>
        </p:grpSpPr>
        <p:sp>
          <p:nvSpPr>
            <p:cNvPr id="59" name="Google Shape;59;p5"/>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5"/>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61;p5"/>
          <p:cNvGrpSpPr/>
          <p:nvPr/>
        </p:nvGrpSpPr>
        <p:grpSpPr>
          <a:xfrm>
            <a:off x="2" y="1"/>
            <a:ext cx="2305717" cy="5144925"/>
            <a:chOff x="456100" y="0"/>
            <a:chExt cx="2305717" cy="5144925"/>
          </a:xfrm>
        </p:grpSpPr>
        <p:sp>
          <p:nvSpPr>
            <p:cNvPr id="62" name="Google Shape;62;p5"/>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5"/>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64;p5"/>
          <p:cNvGrpSpPr/>
          <p:nvPr/>
        </p:nvGrpSpPr>
        <p:grpSpPr>
          <a:xfrm>
            <a:off x="0" y="1"/>
            <a:ext cx="2132442" cy="5145275"/>
            <a:chOff x="227500" y="0"/>
            <a:chExt cx="2132442" cy="5145275"/>
          </a:xfrm>
        </p:grpSpPr>
        <p:sp>
          <p:nvSpPr>
            <p:cNvPr id="65" name="Google Shape;65;p5"/>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67" name="Google Shape;67;p5"/>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68" name="Google Shape;68;p5"/>
          <p:cNvSpPr txBox="1">
            <a:spLocks noGrp="1"/>
          </p:cNvSpPr>
          <p:nvPr>
            <p:ph type="body" idx="1"/>
          </p:nvPr>
        </p:nvSpPr>
        <p:spPr>
          <a:xfrm>
            <a:off x="2976900" y="1506350"/>
            <a:ext cx="5464200" cy="2858700"/>
          </a:xfrm>
          <a:prstGeom prst="rect">
            <a:avLst/>
          </a:prstGeom>
        </p:spPr>
        <p:txBody>
          <a:bodyPr spcFirstLastPara="1" wrap="square" lIns="0" tIns="0" rIns="0" bIns="0" anchor="t" anchorCtr="0">
            <a:noAutofit/>
          </a:bodyPr>
          <a:lstStyle>
            <a:lvl1pPr marL="457200" lvl="0" indent="-381000" rtl="0">
              <a:spcBef>
                <a:spcPts val="0"/>
              </a:spcBef>
              <a:spcAft>
                <a:spcPts val="0"/>
              </a:spcAft>
              <a:buSzPts val="2400"/>
              <a:buChar char="▸"/>
              <a:defRPr/>
            </a:lvl1pPr>
            <a:lvl2pPr marL="914400" lvl="1" indent="-381000" rtl="0">
              <a:spcBef>
                <a:spcPts val="600"/>
              </a:spcBef>
              <a:spcAft>
                <a:spcPts val="0"/>
              </a:spcAft>
              <a:buSzPts val="2400"/>
              <a:buChar char="▹"/>
              <a:defRPr/>
            </a:lvl2pPr>
            <a:lvl3pPr marL="1371600" lvl="2" indent="-381000" rtl="0">
              <a:spcBef>
                <a:spcPts val="600"/>
              </a:spcBef>
              <a:spcAft>
                <a:spcPts val="0"/>
              </a:spcAft>
              <a:buSzPts val="2400"/>
              <a:buChar char="■"/>
              <a:defRPr/>
            </a:lvl3pPr>
            <a:lvl4pPr marL="1828800" lvl="3" indent="-381000" rtl="0">
              <a:spcBef>
                <a:spcPts val="600"/>
              </a:spcBef>
              <a:spcAft>
                <a:spcPts val="0"/>
              </a:spcAft>
              <a:buSzPts val="2400"/>
              <a:buChar char="●"/>
              <a:defRPr/>
            </a:lvl4pPr>
            <a:lvl5pPr marL="2286000" lvl="4" indent="-381000" rtl="0">
              <a:spcBef>
                <a:spcPts val="600"/>
              </a:spcBef>
              <a:spcAft>
                <a:spcPts val="0"/>
              </a:spcAft>
              <a:buSzPts val="2400"/>
              <a:buChar char="○"/>
              <a:defRPr/>
            </a:lvl5pPr>
            <a:lvl6pPr marL="2743200" lvl="5" indent="-381000" rtl="0">
              <a:spcBef>
                <a:spcPts val="600"/>
              </a:spcBef>
              <a:spcAft>
                <a:spcPts val="0"/>
              </a:spcAft>
              <a:buSzPts val="2400"/>
              <a:buChar char="■"/>
              <a:defRPr/>
            </a:lvl6pPr>
            <a:lvl7pPr marL="3200400" lvl="6" indent="-381000" rtl="0">
              <a:spcBef>
                <a:spcPts val="600"/>
              </a:spcBef>
              <a:spcAft>
                <a:spcPts val="0"/>
              </a:spcAft>
              <a:buSzPts val="2400"/>
              <a:buChar char="●"/>
              <a:defRPr/>
            </a:lvl7pPr>
            <a:lvl8pPr marL="3657600" lvl="7" indent="-381000" rtl="0">
              <a:spcBef>
                <a:spcPts val="600"/>
              </a:spcBef>
              <a:spcAft>
                <a:spcPts val="0"/>
              </a:spcAft>
              <a:buSzPts val="2400"/>
              <a:buChar char="○"/>
              <a:defRPr/>
            </a:lvl8pPr>
            <a:lvl9pPr marL="4114800" lvl="8" indent="-381000" rtl="0">
              <a:spcBef>
                <a:spcPts val="600"/>
              </a:spcBef>
              <a:spcAft>
                <a:spcPts val="600"/>
              </a:spcAft>
              <a:buSzPts val="2400"/>
              <a:buChar char="■"/>
              <a:defRPr/>
            </a:lvl9pPr>
          </a:lstStyle>
          <a:p>
            <a:pPr lvl="0"/>
            <a:r>
              <a:rPr lang="en-US" smtClean="0"/>
              <a:t>Click to edit Master text styles</a:t>
            </a:r>
          </a:p>
        </p:txBody>
      </p:sp>
      <p:sp>
        <p:nvSpPr>
          <p:cNvPr id="69" name="Google Shape;69;p5"/>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over color">
  <p:cSld name="Title + 1 column over color">
    <p:bg>
      <p:bgPr>
        <a:gradFill>
          <a:gsLst>
            <a:gs pos="0">
              <a:schemeClr val="lt1"/>
            </a:gs>
            <a:gs pos="18000">
              <a:schemeClr val="lt1"/>
            </a:gs>
            <a:gs pos="39000">
              <a:schemeClr val="lt2"/>
            </a:gs>
            <a:gs pos="100000">
              <a:schemeClr val="lt2"/>
            </a:gs>
          </a:gsLst>
          <a:lin ang="10800025" scaled="0"/>
        </a:gradFill>
        <a:effectLst/>
      </p:bgPr>
    </p:bg>
    <p:spTree>
      <p:nvGrpSpPr>
        <p:cNvPr id="1" name="Shape 70"/>
        <p:cNvGrpSpPr/>
        <p:nvPr/>
      </p:nvGrpSpPr>
      <p:grpSpPr>
        <a:xfrm>
          <a:off x="0" y="0"/>
          <a:ext cx="0" cy="0"/>
          <a:chOff x="0" y="0"/>
          <a:chExt cx="0" cy="0"/>
        </a:xfrm>
      </p:grpSpPr>
      <p:sp>
        <p:nvSpPr>
          <p:cNvPr id="71" name="Google Shape;71;p6"/>
          <p:cNvSpPr/>
          <p:nvPr/>
        </p:nvSpPr>
        <p:spPr>
          <a:xfrm flipH="1">
            <a:off x="4098548" y="0"/>
            <a:ext cx="2103600" cy="5143500"/>
          </a:xfrm>
          <a:prstGeom prst="parallelogram">
            <a:avLst>
              <a:gd name="adj" fmla="val 46349"/>
            </a:avLst>
          </a:prstGeom>
          <a:gradFill>
            <a:gsLst>
              <a:gs pos="0">
                <a:schemeClr val="lt1"/>
              </a:gs>
              <a:gs pos="76000">
                <a:srgbClr val="FFFFFF">
                  <a:alpha val="0"/>
                </a:srgbClr>
              </a:gs>
              <a:gs pos="100000">
                <a:srgbClr val="FFFFFF">
                  <a:alpha val="0"/>
                </a:srgbClr>
              </a:gs>
            </a:gsLst>
            <a:lin ang="1619866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6"/>
          <p:cNvSpPr/>
          <p:nvPr/>
        </p:nvSpPr>
        <p:spPr>
          <a:xfrm>
            <a:off x="3647498" y="0"/>
            <a:ext cx="2103600" cy="5143500"/>
          </a:xfrm>
          <a:prstGeom prst="parallelogram">
            <a:avLst>
              <a:gd name="adj" fmla="val 46349"/>
            </a:avLst>
          </a:prstGeom>
          <a:gradFill>
            <a:gsLst>
              <a:gs pos="0">
                <a:schemeClr val="lt1"/>
              </a:gs>
              <a:gs pos="100000">
                <a:srgbClr val="FFFFFF">
                  <a:alpha val="0"/>
                </a:srgbClr>
              </a:gs>
            </a:gsLst>
            <a:lin ang="540070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 name="Google Shape;73;p6"/>
          <p:cNvGrpSpPr/>
          <p:nvPr/>
        </p:nvGrpSpPr>
        <p:grpSpPr>
          <a:xfrm>
            <a:off x="2585977" y="-650"/>
            <a:ext cx="2838667" cy="5145500"/>
            <a:chOff x="-650" y="-650"/>
            <a:chExt cx="2838667" cy="5145500"/>
          </a:xfrm>
        </p:grpSpPr>
        <p:sp>
          <p:nvSpPr>
            <p:cNvPr id="74" name="Google Shape;74;p6"/>
            <p:cNvSpPr/>
            <p:nvPr/>
          </p:nvSpPr>
          <p:spPr>
            <a:xfrm flipH="1">
              <a:off x="7344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6"/>
            <p:cNvSpPr/>
            <p:nvPr/>
          </p:nvSpPr>
          <p:spPr>
            <a:xfrm>
              <a:off x="-650" y="-650"/>
              <a:ext cx="2492350" cy="5145500"/>
            </a:xfrm>
            <a:custGeom>
              <a:avLst/>
              <a:gdLst/>
              <a:ahLst/>
              <a:cxnLst/>
              <a:rect l="l" t="t" r="r" b="b"/>
              <a:pathLst>
                <a:path w="99694" h="205820" extrusionOk="0">
                  <a:moveTo>
                    <a:pt x="0" y="0"/>
                  </a:moveTo>
                  <a:lnTo>
                    <a:pt x="0" y="205820"/>
                  </a:lnTo>
                  <a:lnTo>
                    <a:pt x="99694" y="205820"/>
                  </a:lnTo>
                  <a:lnTo>
                    <a:pt x="60199" y="26"/>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3" name="Google Shape;76;p6"/>
          <p:cNvGrpSpPr/>
          <p:nvPr/>
        </p:nvGrpSpPr>
        <p:grpSpPr>
          <a:xfrm>
            <a:off x="2" y="-6575"/>
            <a:ext cx="4946567" cy="5153775"/>
            <a:chOff x="-2586625" y="-6575"/>
            <a:chExt cx="4946567" cy="5153775"/>
          </a:xfrm>
        </p:grpSpPr>
        <p:sp>
          <p:nvSpPr>
            <p:cNvPr id="77" name="Google Shape;77;p6"/>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6"/>
            <p:cNvSpPr/>
            <p:nvPr/>
          </p:nvSpPr>
          <p:spPr>
            <a:xfrm>
              <a:off x="-2586625" y="-6575"/>
              <a:ext cx="4640050" cy="5153775"/>
            </a:xfrm>
            <a:custGeom>
              <a:avLst/>
              <a:gdLst/>
              <a:ahLst/>
              <a:cxnLst/>
              <a:rect l="l" t="t" r="r" b="b"/>
              <a:pathLst>
                <a:path w="185602" h="206151" extrusionOk="0">
                  <a:moveTo>
                    <a:pt x="263" y="206151"/>
                  </a:moveTo>
                  <a:lnTo>
                    <a:pt x="0" y="0"/>
                  </a:lnTo>
                  <a:lnTo>
                    <a:pt x="185602" y="263"/>
                  </a:lnTo>
                  <a:lnTo>
                    <a:pt x="146098" y="206089"/>
                  </a:lnTo>
                  <a:close/>
                </a:path>
              </a:pathLst>
            </a:custGeom>
            <a:gradFill>
              <a:gsLst>
                <a:gs pos="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79" name="Google Shape;79;p6"/>
          <p:cNvSpPr txBox="1">
            <a:spLocks noGrp="1"/>
          </p:cNvSpPr>
          <p:nvPr>
            <p:ph type="title"/>
          </p:nvPr>
        </p:nvSpPr>
        <p:spPr>
          <a:xfrm>
            <a:off x="509350" y="836000"/>
            <a:ext cx="3185100" cy="396300"/>
          </a:xfrm>
          <a:prstGeom prst="rect">
            <a:avLst/>
          </a:prstGeom>
        </p:spPr>
        <p:txBody>
          <a:bodyPr spcFirstLastPara="1" wrap="square" lIns="0" tIns="0" rIns="0" bIns="0" anchor="b" anchorCtr="0">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smtClean="0"/>
              <a:t>Click to edit Master title style</a:t>
            </a:r>
            <a:endParaRPr/>
          </a:p>
        </p:txBody>
      </p:sp>
      <p:sp>
        <p:nvSpPr>
          <p:cNvPr id="80" name="Google Shape;80;p6"/>
          <p:cNvSpPr txBox="1">
            <a:spLocks noGrp="1"/>
          </p:cNvSpPr>
          <p:nvPr>
            <p:ph type="body" idx="1"/>
          </p:nvPr>
        </p:nvSpPr>
        <p:spPr>
          <a:xfrm>
            <a:off x="509350" y="1506350"/>
            <a:ext cx="3185100" cy="2858700"/>
          </a:xfrm>
          <a:prstGeom prst="rect">
            <a:avLst/>
          </a:prstGeom>
        </p:spPr>
        <p:txBody>
          <a:bodyPr spcFirstLastPara="1" wrap="square" lIns="0" tIns="0" rIns="0" bIns="0" anchor="t" anchorCtr="0">
            <a:noAutofit/>
          </a:bodyPr>
          <a:lstStyle>
            <a:lvl1pPr marL="457200" lvl="0" indent="-368300" rtl="0">
              <a:spcBef>
                <a:spcPts val="0"/>
              </a:spcBef>
              <a:spcAft>
                <a:spcPts val="0"/>
              </a:spcAft>
              <a:buSzPts val="2200"/>
              <a:buChar char="▸"/>
              <a:defRPr sz="2200"/>
            </a:lvl1pPr>
            <a:lvl2pPr marL="914400" lvl="1" indent="-368300" rtl="0">
              <a:spcBef>
                <a:spcPts val="600"/>
              </a:spcBef>
              <a:spcAft>
                <a:spcPts val="0"/>
              </a:spcAft>
              <a:buSzPts val="2200"/>
              <a:buChar char="▹"/>
              <a:defRPr sz="2200"/>
            </a:lvl2pPr>
            <a:lvl3pPr marL="1371600" lvl="2" indent="-368300" rtl="0">
              <a:spcBef>
                <a:spcPts val="600"/>
              </a:spcBef>
              <a:spcAft>
                <a:spcPts val="0"/>
              </a:spcAft>
              <a:buSzPts val="2200"/>
              <a:buChar char="■"/>
              <a:defRPr sz="2200"/>
            </a:lvl3pPr>
            <a:lvl4pPr marL="1828800" lvl="3" indent="-368300" rtl="0">
              <a:spcBef>
                <a:spcPts val="600"/>
              </a:spcBef>
              <a:spcAft>
                <a:spcPts val="0"/>
              </a:spcAft>
              <a:buSzPts val="2200"/>
              <a:buChar char="●"/>
              <a:defRPr sz="2200"/>
            </a:lvl4pPr>
            <a:lvl5pPr marL="2286000" lvl="4" indent="-368300" rtl="0">
              <a:spcBef>
                <a:spcPts val="600"/>
              </a:spcBef>
              <a:spcAft>
                <a:spcPts val="0"/>
              </a:spcAft>
              <a:buSzPts val="2200"/>
              <a:buChar char="○"/>
              <a:defRPr sz="2200"/>
            </a:lvl5pPr>
            <a:lvl6pPr marL="2743200" lvl="5" indent="-368300" rtl="0">
              <a:spcBef>
                <a:spcPts val="600"/>
              </a:spcBef>
              <a:spcAft>
                <a:spcPts val="0"/>
              </a:spcAft>
              <a:buSzPts val="2200"/>
              <a:buChar char="■"/>
              <a:defRPr sz="2200"/>
            </a:lvl6pPr>
            <a:lvl7pPr marL="3200400" lvl="6" indent="-368300" rtl="0">
              <a:spcBef>
                <a:spcPts val="600"/>
              </a:spcBef>
              <a:spcAft>
                <a:spcPts val="0"/>
              </a:spcAft>
              <a:buSzPts val="2200"/>
              <a:buChar char="●"/>
              <a:defRPr sz="2200"/>
            </a:lvl7pPr>
            <a:lvl8pPr marL="3657600" lvl="7" indent="-368300" rtl="0">
              <a:spcBef>
                <a:spcPts val="600"/>
              </a:spcBef>
              <a:spcAft>
                <a:spcPts val="0"/>
              </a:spcAft>
              <a:buSzPts val="2200"/>
              <a:buChar char="○"/>
              <a:defRPr sz="2200"/>
            </a:lvl8pPr>
            <a:lvl9pPr marL="4114800" lvl="8" indent="-368300" rtl="0">
              <a:spcBef>
                <a:spcPts val="600"/>
              </a:spcBef>
              <a:spcAft>
                <a:spcPts val="600"/>
              </a:spcAft>
              <a:buSzPts val="2200"/>
              <a:buChar char="■"/>
              <a:defRPr sz="2200"/>
            </a:lvl9pPr>
          </a:lstStyle>
          <a:p>
            <a:pPr lvl="0"/>
            <a:r>
              <a:rPr lang="en-US" smtClean="0"/>
              <a:t>Click to edit Master text styles</a:t>
            </a:r>
          </a:p>
        </p:txBody>
      </p:sp>
      <p:sp>
        <p:nvSpPr>
          <p:cNvPr id="81" name="Google Shape;81;p6"/>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82"/>
        <p:cNvGrpSpPr/>
        <p:nvPr/>
      </p:nvGrpSpPr>
      <p:grpSpPr>
        <a:xfrm>
          <a:off x="0" y="0"/>
          <a:ext cx="0" cy="0"/>
          <a:chOff x="0" y="0"/>
          <a:chExt cx="0" cy="0"/>
        </a:xfrm>
      </p:grpSpPr>
      <p:grpSp>
        <p:nvGrpSpPr>
          <p:cNvPr id="2" name="Google Shape;83;p7"/>
          <p:cNvGrpSpPr/>
          <p:nvPr/>
        </p:nvGrpSpPr>
        <p:grpSpPr>
          <a:xfrm>
            <a:off x="598623" y="0"/>
            <a:ext cx="2486310" cy="5143500"/>
            <a:chOff x="1511923" y="0"/>
            <a:chExt cx="2486310" cy="5143500"/>
          </a:xfrm>
        </p:grpSpPr>
        <p:sp>
          <p:nvSpPr>
            <p:cNvPr id="84" name="Google Shape;84;p7"/>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86;p7"/>
          <p:cNvGrpSpPr/>
          <p:nvPr/>
        </p:nvGrpSpPr>
        <p:grpSpPr>
          <a:xfrm>
            <a:off x="376173" y="0"/>
            <a:ext cx="2326044" cy="5143500"/>
            <a:chOff x="1060873" y="0"/>
            <a:chExt cx="2326044" cy="5143500"/>
          </a:xfrm>
        </p:grpSpPr>
        <p:sp>
          <p:nvSpPr>
            <p:cNvPr id="87" name="Google Shape;87;p7"/>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89;p7"/>
          <p:cNvGrpSpPr/>
          <p:nvPr/>
        </p:nvGrpSpPr>
        <p:grpSpPr>
          <a:xfrm>
            <a:off x="2" y="1"/>
            <a:ext cx="2305717" cy="5144925"/>
            <a:chOff x="456100" y="0"/>
            <a:chExt cx="2305717" cy="5144925"/>
          </a:xfrm>
        </p:grpSpPr>
        <p:sp>
          <p:nvSpPr>
            <p:cNvPr id="90" name="Google Shape;90;p7"/>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7"/>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92;p7"/>
          <p:cNvGrpSpPr/>
          <p:nvPr/>
        </p:nvGrpSpPr>
        <p:grpSpPr>
          <a:xfrm>
            <a:off x="0" y="1"/>
            <a:ext cx="2132442" cy="5145275"/>
            <a:chOff x="227500" y="0"/>
            <a:chExt cx="2132442" cy="5145275"/>
          </a:xfrm>
        </p:grpSpPr>
        <p:sp>
          <p:nvSpPr>
            <p:cNvPr id="93" name="Google Shape;93;p7"/>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7"/>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95" name="Google Shape;95;p7"/>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96" name="Google Shape;96;p7"/>
          <p:cNvSpPr txBox="1">
            <a:spLocks noGrp="1"/>
          </p:cNvSpPr>
          <p:nvPr>
            <p:ph type="body" idx="1"/>
          </p:nvPr>
        </p:nvSpPr>
        <p:spPr>
          <a:xfrm>
            <a:off x="2976900" y="1506350"/>
            <a:ext cx="2553000" cy="29310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600"/>
              </a:spcBef>
              <a:spcAft>
                <a:spcPts val="0"/>
              </a:spcAft>
              <a:buSzPts val="2000"/>
              <a:buChar char="▹"/>
              <a:defRPr sz="2000"/>
            </a:lvl2pPr>
            <a:lvl3pPr marL="1371600" lvl="2" indent="-355600" rtl="0">
              <a:spcBef>
                <a:spcPts val="600"/>
              </a:spcBef>
              <a:spcAft>
                <a:spcPts val="0"/>
              </a:spcAft>
              <a:buSzPts val="2000"/>
              <a:buChar char="■"/>
              <a:defRPr sz="2000"/>
            </a:lvl3pPr>
            <a:lvl4pPr marL="1828800" lvl="3" indent="-355600" rtl="0">
              <a:spcBef>
                <a:spcPts val="600"/>
              </a:spcBef>
              <a:spcAft>
                <a:spcPts val="0"/>
              </a:spcAft>
              <a:buSzPts val="2000"/>
              <a:buChar char="●"/>
              <a:defRPr sz="2000"/>
            </a:lvl4pPr>
            <a:lvl5pPr marL="2286000" lvl="4" indent="-355600" rtl="0">
              <a:spcBef>
                <a:spcPts val="600"/>
              </a:spcBef>
              <a:spcAft>
                <a:spcPts val="0"/>
              </a:spcAft>
              <a:buSzPts val="2000"/>
              <a:buChar char="○"/>
              <a:defRPr sz="2000"/>
            </a:lvl5pPr>
            <a:lvl6pPr marL="2743200" lvl="5" indent="-355600" rtl="0">
              <a:spcBef>
                <a:spcPts val="600"/>
              </a:spcBef>
              <a:spcAft>
                <a:spcPts val="0"/>
              </a:spcAft>
              <a:buSzPts val="2000"/>
              <a:buChar char="■"/>
              <a:defRPr sz="2000"/>
            </a:lvl6pPr>
            <a:lvl7pPr marL="3200400" lvl="6" indent="-355600" rtl="0">
              <a:spcBef>
                <a:spcPts val="600"/>
              </a:spcBef>
              <a:spcAft>
                <a:spcPts val="0"/>
              </a:spcAft>
              <a:buSzPts val="2000"/>
              <a:buChar char="●"/>
              <a:defRPr sz="2000"/>
            </a:lvl7pPr>
            <a:lvl8pPr marL="3657600" lvl="7" indent="-355600" rtl="0">
              <a:spcBef>
                <a:spcPts val="600"/>
              </a:spcBef>
              <a:spcAft>
                <a:spcPts val="0"/>
              </a:spcAft>
              <a:buSzPts val="2000"/>
              <a:buChar char="○"/>
              <a:defRPr sz="2000"/>
            </a:lvl8pPr>
            <a:lvl9pPr marL="4114800" lvl="8" indent="-355600" rtl="0">
              <a:spcBef>
                <a:spcPts val="600"/>
              </a:spcBef>
              <a:spcAft>
                <a:spcPts val="600"/>
              </a:spcAft>
              <a:buSzPts val="2000"/>
              <a:buChar char="■"/>
              <a:defRPr sz="2000"/>
            </a:lvl9pPr>
          </a:lstStyle>
          <a:p>
            <a:pPr lvl="0"/>
            <a:r>
              <a:rPr lang="en-US" smtClean="0"/>
              <a:t>Click to edit Master text styles</a:t>
            </a:r>
          </a:p>
        </p:txBody>
      </p:sp>
      <p:sp>
        <p:nvSpPr>
          <p:cNvPr id="97" name="Google Shape;97;p7"/>
          <p:cNvSpPr txBox="1">
            <a:spLocks noGrp="1"/>
          </p:cNvSpPr>
          <p:nvPr>
            <p:ph type="body" idx="2"/>
          </p:nvPr>
        </p:nvSpPr>
        <p:spPr>
          <a:xfrm>
            <a:off x="5888031" y="1506350"/>
            <a:ext cx="2553000" cy="2931000"/>
          </a:xfrm>
          <a:prstGeom prst="rect">
            <a:avLst/>
          </a:prstGeom>
        </p:spPr>
        <p:txBody>
          <a:bodyPr spcFirstLastPara="1" wrap="square" lIns="0" tIns="0" rIns="0" bIns="0" anchor="t" anchorCtr="0">
            <a:noAutofit/>
          </a:bodyPr>
          <a:lstStyle>
            <a:lvl1pPr marL="457200" lvl="0" indent="-355600" rtl="0">
              <a:spcBef>
                <a:spcPts val="0"/>
              </a:spcBef>
              <a:spcAft>
                <a:spcPts val="0"/>
              </a:spcAft>
              <a:buSzPts val="2000"/>
              <a:buChar char="▸"/>
              <a:defRPr sz="2000"/>
            </a:lvl1pPr>
            <a:lvl2pPr marL="914400" lvl="1" indent="-355600" rtl="0">
              <a:spcBef>
                <a:spcPts val="600"/>
              </a:spcBef>
              <a:spcAft>
                <a:spcPts val="0"/>
              </a:spcAft>
              <a:buSzPts val="2000"/>
              <a:buChar char="▹"/>
              <a:defRPr sz="2000"/>
            </a:lvl2pPr>
            <a:lvl3pPr marL="1371600" lvl="2" indent="-355600" rtl="0">
              <a:spcBef>
                <a:spcPts val="600"/>
              </a:spcBef>
              <a:spcAft>
                <a:spcPts val="0"/>
              </a:spcAft>
              <a:buSzPts val="2000"/>
              <a:buChar char="■"/>
              <a:defRPr sz="2000"/>
            </a:lvl3pPr>
            <a:lvl4pPr marL="1828800" lvl="3" indent="-355600" rtl="0">
              <a:spcBef>
                <a:spcPts val="600"/>
              </a:spcBef>
              <a:spcAft>
                <a:spcPts val="0"/>
              </a:spcAft>
              <a:buSzPts val="2000"/>
              <a:buChar char="●"/>
              <a:defRPr sz="2000"/>
            </a:lvl4pPr>
            <a:lvl5pPr marL="2286000" lvl="4" indent="-355600" rtl="0">
              <a:spcBef>
                <a:spcPts val="600"/>
              </a:spcBef>
              <a:spcAft>
                <a:spcPts val="0"/>
              </a:spcAft>
              <a:buSzPts val="2000"/>
              <a:buChar char="○"/>
              <a:defRPr sz="2000"/>
            </a:lvl5pPr>
            <a:lvl6pPr marL="2743200" lvl="5" indent="-355600" rtl="0">
              <a:spcBef>
                <a:spcPts val="600"/>
              </a:spcBef>
              <a:spcAft>
                <a:spcPts val="0"/>
              </a:spcAft>
              <a:buSzPts val="2000"/>
              <a:buChar char="■"/>
              <a:defRPr sz="2000"/>
            </a:lvl6pPr>
            <a:lvl7pPr marL="3200400" lvl="6" indent="-355600" rtl="0">
              <a:spcBef>
                <a:spcPts val="600"/>
              </a:spcBef>
              <a:spcAft>
                <a:spcPts val="0"/>
              </a:spcAft>
              <a:buSzPts val="2000"/>
              <a:buChar char="●"/>
              <a:defRPr sz="2000"/>
            </a:lvl7pPr>
            <a:lvl8pPr marL="3657600" lvl="7" indent="-355600" rtl="0">
              <a:spcBef>
                <a:spcPts val="600"/>
              </a:spcBef>
              <a:spcAft>
                <a:spcPts val="0"/>
              </a:spcAft>
              <a:buSzPts val="2000"/>
              <a:buChar char="○"/>
              <a:defRPr sz="2000"/>
            </a:lvl8pPr>
            <a:lvl9pPr marL="4114800" lvl="8" indent="-355600" rtl="0">
              <a:spcBef>
                <a:spcPts val="600"/>
              </a:spcBef>
              <a:spcAft>
                <a:spcPts val="600"/>
              </a:spcAft>
              <a:buSzPts val="2000"/>
              <a:buChar char="■"/>
              <a:defRPr sz="2000"/>
            </a:lvl9pPr>
          </a:lstStyle>
          <a:p>
            <a:pPr lvl="0"/>
            <a:r>
              <a:rPr lang="en-US" smtClean="0"/>
              <a:t>Click to edit Master text styles</a:t>
            </a:r>
          </a:p>
        </p:txBody>
      </p:sp>
      <p:sp>
        <p:nvSpPr>
          <p:cNvPr id="98" name="Google Shape;98;p7"/>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99"/>
        <p:cNvGrpSpPr/>
        <p:nvPr/>
      </p:nvGrpSpPr>
      <p:grpSpPr>
        <a:xfrm>
          <a:off x="0" y="0"/>
          <a:ext cx="0" cy="0"/>
          <a:chOff x="0" y="0"/>
          <a:chExt cx="0" cy="0"/>
        </a:xfrm>
      </p:grpSpPr>
      <p:grpSp>
        <p:nvGrpSpPr>
          <p:cNvPr id="2" name="Google Shape;100;p8"/>
          <p:cNvGrpSpPr/>
          <p:nvPr/>
        </p:nvGrpSpPr>
        <p:grpSpPr>
          <a:xfrm>
            <a:off x="598623" y="0"/>
            <a:ext cx="2486310" cy="5143500"/>
            <a:chOff x="1511923" y="0"/>
            <a:chExt cx="2486310" cy="5143500"/>
          </a:xfrm>
        </p:grpSpPr>
        <p:sp>
          <p:nvSpPr>
            <p:cNvPr id="101" name="Google Shape;101;p8"/>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8"/>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03;p8"/>
          <p:cNvGrpSpPr/>
          <p:nvPr/>
        </p:nvGrpSpPr>
        <p:grpSpPr>
          <a:xfrm>
            <a:off x="376173" y="0"/>
            <a:ext cx="2326044" cy="5143500"/>
            <a:chOff x="1060873" y="0"/>
            <a:chExt cx="2326044" cy="5143500"/>
          </a:xfrm>
        </p:grpSpPr>
        <p:sp>
          <p:nvSpPr>
            <p:cNvPr id="104" name="Google Shape;104;p8"/>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8"/>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06;p8"/>
          <p:cNvGrpSpPr/>
          <p:nvPr/>
        </p:nvGrpSpPr>
        <p:grpSpPr>
          <a:xfrm>
            <a:off x="2" y="1"/>
            <a:ext cx="2305717" cy="5144925"/>
            <a:chOff x="456100" y="0"/>
            <a:chExt cx="2305717" cy="5144925"/>
          </a:xfrm>
        </p:grpSpPr>
        <p:sp>
          <p:nvSpPr>
            <p:cNvPr id="107" name="Google Shape;107;p8"/>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8"/>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09;p8"/>
          <p:cNvGrpSpPr/>
          <p:nvPr/>
        </p:nvGrpSpPr>
        <p:grpSpPr>
          <a:xfrm>
            <a:off x="0" y="1"/>
            <a:ext cx="2132442" cy="5145275"/>
            <a:chOff x="227500" y="0"/>
            <a:chExt cx="2132442" cy="5145275"/>
          </a:xfrm>
        </p:grpSpPr>
        <p:sp>
          <p:nvSpPr>
            <p:cNvPr id="110" name="Google Shape;110;p8"/>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8"/>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12" name="Google Shape;112;p8"/>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113" name="Google Shape;113;p8"/>
          <p:cNvSpPr txBox="1">
            <a:spLocks noGrp="1"/>
          </p:cNvSpPr>
          <p:nvPr>
            <p:ph type="body" idx="1"/>
          </p:nvPr>
        </p:nvSpPr>
        <p:spPr>
          <a:xfrm>
            <a:off x="2976900" y="1506350"/>
            <a:ext cx="1702200" cy="29178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600"/>
              </a:spcBef>
              <a:spcAft>
                <a:spcPts val="0"/>
              </a:spcAft>
              <a:buSzPts val="1700"/>
              <a:buChar char="▹"/>
              <a:defRPr sz="1700"/>
            </a:lvl2pPr>
            <a:lvl3pPr marL="1371600" lvl="2" indent="-336550" rtl="0">
              <a:spcBef>
                <a:spcPts val="600"/>
              </a:spcBef>
              <a:spcAft>
                <a:spcPts val="0"/>
              </a:spcAft>
              <a:buSzPts val="1700"/>
              <a:buChar char="■"/>
              <a:defRPr sz="1700"/>
            </a:lvl3pPr>
            <a:lvl4pPr marL="1828800" lvl="3" indent="-336550" rtl="0">
              <a:spcBef>
                <a:spcPts val="600"/>
              </a:spcBef>
              <a:spcAft>
                <a:spcPts val="0"/>
              </a:spcAft>
              <a:buSzPts val="1700"/>
              <a:buChar char="●"/>
              <a:defRPr sz="1700"/>
            </a:lvl4pPr>
            <a:lvl5pPr marL="2286000" lvl="4" indent="-336550" rtl="0">
              <a:spcBef>
                <a:spcPts val="600"/>
              </a:spcBef>
              <a:spcAft>
                <a:spcPts val="0"/>
              </a:spcAft>
              <a:buSzPts val="1700"/>
              <a:buChar char="○"/>
              <a:defRPr sz="1700"/>
            </a:lvl5pPr>
            <a:lvl6pPr marL="2743200" lvl="5" indent="-336550" rtl="0">
              <a:spcBef>
                <a:spcPts val="600"/>
              </a:spcBef>
              <a:spcAft>
                <a:spcPts val="0"/>
              </a:spcAft>
              <a:buSzPts val="1700"/>
              <a:buChar char="■"/>
              <a:defRPr sz="1700"/>
            </a:lvl6pPr>
            <a:lvl7pPr marL="3200400" lvl="6" indent="-336550" rtl="0">
              <a:spcBef>
                <a:spcPts val="600"/>
              </a:spcBef>
              <a:spcAft>
                <a:spcPts val="0"/>
              </a:spcAft>
              <a:buSzPts val="1700"/>
              <a:buChar char="●"/>
              <a:defRPr sz="1700"/>
            </a:lvl7pPr>
            <a:lvl8pPr marL="3657600" lvl="7" indent="-336550" rtl="0">
              <a:spcBef>
                <a:spcPts val="600"/>
              </a:spcBef>
              <a:spcAft>
                <a:spcPts val="0"/>
              </a:spcAft>
              <a:buSzPts val="1700"/>
              <a:buChar char="○"/>
              <a:defRPr sz="1700"/>
            </a:lvl8pPr>
            <a:lvl9pPr marL="4114800" lvl="8" indent="-336550" rtl="0">
              <a:spcBef>
                <a:spcPts val="600"/>
              </a:spcBef>
              <a:spcAft>
                <a:spcPts val="600"/>
              </a:spcAft>
              <a:buSzPts val="1700"/>
              <a:buChar char="■"/>
              <a:defRPr sz="1700"/>
            </a:lvl9pPr>
          </a:lstStyle>
          <a:p>
            <a:pPr lvl="0"/>
            <a:r>
              <a:rPr lang="en-US" smtClean="0"/>
              <a:t>Click to edit Master text styles</a:t>
            </a:r>
          </a:p>
        </p:txBody>
      </p:sp>
      <p:sp>
        <p:nvSpPr>
          <p:cNvPr id="114" name="Google Shape;114;p8"/>
          <p:cNvSpPr txBox="1">
            <a:spLocks noGrp="1"/>
          </p:cNvSpPr>
          <p:nvPr>
            <p:ph type="body" idx="2"/>
          </p:nvPr>
        </p:nvSpPr>
        <p:spPr>
          <a:xfrm>
            <a:off x="4857876" y="1506350"/>
            <a:ext cx="1702200" cy="29178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600"/>
              </a:spcBef>
              <a:spcAft>
                <a:spcPts val="0"/>
              </a:spcAft>
              <a:buSzPts val="1700"/>
              <a:buChar char="▹"/>
              <a:defRPr sz="1700"/>
            </a:lvl2pPr>
            <a:lvl3pPr marL="1371600" lvl="2" indent="-336550" rtl="0">
              <a:spcBef>
                <a:spcPts val="600"/>
              </a:spcBef>
              <a:spcAft>
                <a:spcPts val="0"/>
              </a:spcAft>
              <a:buSzPts val="1700"/>
              <a:buChar char="■"/>
              <a:defRPr sz="1700"/>
            </a:lvl3pPr>
            <a:lvl4pPr marL="1828800" lvl="3" indent="-336550" rtl="0">
              <a:spcBef>
                <a:spcPts val="600"/>
              </a:spcBef>
              <a:spcAft>
                <a:spcPts val="0"/>
              </a:spcAft>
              <a:buSzPts val="1700"/>
              <a:buChar char="●"/>
              <a:defRPr sz="1700"/>
            </a:lvl4pPr>
            <a:lvl5pPr marL="2286000" lvl="4" indent="-336550" rtl="0">
              <a:spcBef>
                <a:spcPts val="600"/>
              </a:spcBef>
              <a:spcAft>
                <a:spcPts val="0"/>
              </a:spcAft>
              <a:buSzPts val="1700"/>
              <a:buChar char="○"/>
              <a:defRPr sz="1700"/>
            </a:lvl5pPr>
            <a:lvl6pPr marL="2743200" lvl="5" indent="-336550" rtl="0">
              <a:spcBef>
                <a:spcPts val="600"/>
              </a:spcBef>
              <a:spcAft>
                <a:spcPts val="0"/>
              </a:spcAft>
              <a:buSzPts val="1700"/>
              <a:buChar char="■"/>
              <a:defRPr sz="1700"/>
            </a:lvl6pPr>
            <a:lvl7pPr marL="3200400" lvl="6" indent="-336550" rtl="0">
              <a:spcBef>
                <a:spcPts val="600"/>
              </a:spcBef>
              <a:spcAft>
                <a:spcPts val="0"/>
              </a:spcAft>
              <a:buSzPts val="1700"/>
              <a:buChar char="●"/>
              <a:defRPr sz="1700"/>
            </a:lvl7pPr>
            <a:lvl8pPr marL="3657600" lvl="7" indent="-336550" rtl="0">
              <a:spcBef>
                <a:spcPts val="600"/>
              </a:spcBef>
              <a:spcAft>
                <a:spcPts val="0"/>
              </a:spcAft>
              <a:buSzPts val="1700"/>
              <a:buChar char="○"/>
              <a:defRPr sz="1700"/>
            </a:lvl8pPr>
            <a:lvl9pPr marL="4114800" lvl="8" indent="-336550" rtl="0">
              <a:spcBef>
                <a:spcPts val="600"/>
              </a:spcBef>
              <a:spcAft>
                <a:spcPts val="600"/>
              </a:spcAft>
              <a:buSzPts val="1700"/>
              <a:buChar char="■"/>
              <a:defRPr sz="1700"/>
            </a:lvl9pPr>
          </a:lstStyle>
          <a:p>
            <a:pPr lvl="0"/>
            <a:r>
              <a:rPr lang="en-US" smtClean="0"/>
              <a:t>Click to edit Master text styles</a:t>
            </a:r>
          </a:p>
        </p:txBody>
      </p:sp>
      <p:sp>
        <p:nvSpPr>
          <p:cNvPr id="115" name="Google Shape;115;p8"/>
          <p:cNvSpPr txBox="1">
            <a:spLocks noGrp="1"/>
          </p:cNvSpPr>
          <p:nvPr>
            <p:ph type="body" idx="3"/>
          </p:nvPr>
        </p:nvSpPr>
        <p:spPr>
          <a:xfrm>
            <a:off x="6738851" y="1506350"/>
            <a:ext cx="1702200" cy="2917800"/>
          </a:xfrm>
          <a:prstGeom prst="rect">
            <a:avLst/>
          </a:prstGeom>
        </p:spPr>
        <p:txBody>
          <a:bodyPr spcFirstLastPara="1" wrap="square" lIns="0" tIns="0" rIns="0" bIns="0" anchor="t" anchorCtr="0">
            <a:noAutofit/>
          </a:bodyPr>
          <a:lstStyle>
            <a:lvl1pPr marL="457200" lvl="0" indent="-336550" rtl="0">
              <a:spcBef>
                <a:spcPts val="0"/>
              </a:spcBef>
              <a:spcAft>
                <a:spcPts val="0"/>
              </a:spcAft>
              <a:buSzPts val="1700"/>
              <a:buChar char="▸"/>
              <a:defRPr sz="1700"/>
            </a:lvl1pPr>
            <a:lvl2pPr marL="914400" lvl="1" indent="-336550" rtl="0">
              <a:spcBef>
                <a:spcPts val="600"/>
              </a:spcBef>
              <a:spcAft>
                <a:spcPts val="0"/>
              </a:spcAft>
              <a:buSzPts val="1700"/>
              <a:buChar char="▹"/>
              <a:defRPr sz="1700"/>
            </a:lvl2pPr>
            <a:lvl3pPr marL="1371600" lvl="2" indent="-336550" rtl="0">
              <a:spcBef>
                <a:spcPts val="600"/>
              </a:spcBef>
              <a:spcAft>
                <a:spcPts val="0"/>
              </a:spcAft>
              <a:buSzPts val="1700"/>
              <a:buChar char="■"/>
              <a:defRPr sz="1700"/>
            </a:lvl3pPr>
            <a:lvl4pPr marL="1828800" lvl="3" indent="-336550" rtl="0">
              <a:spcBef>
                <a:spcPts val="600"/>
              </a:spcBef>
              <a:spcAft>
                <a:spcPts val="0"/>
              </a:spcAft>
              <a:buSzPts val="1700"/>
              <a:buChar char="●"/>
              <a:defRPr sz="1700"/>
            </a:lvl4pPr>
            <a:lvl5pPr marL="2286000" lvl="4" indent="-336550" rtl="0">
              <a:spcBef>
                <a:spcPts val="600"/>
              </a:spcBef>
              <a:spcAft>
                <a:spcPts val="0"/>
              </a:spcAft>
              <a:buSzPts val="1700"/>
              <a:buChar char="○"/>
              <a:defRPr sz="1700"/>
            </a:lvl5pPr>
            <a:lvl6pPr marL="2743200" lvl="5" indent="-336550" rtl="0">
              <a:spcBef>
                <a:spcPts val="600"/>
              </a:spcBef>
              <a:spcAft>
                <a:spcPts val="0"/>
              </a:spcAft>
              <a:buSzPts val="1700"/>
              <a:buChar char="■"/>
              <a:defRPr sz="1700"/>
            </a:lvl6pPr>
            <a:lvl7pPr marL="3200400" lvl="6" indent="-336550" rtl="0">
              <a:spcBef>
                <a:spcPts val="600"/>
              </a:spcBef>
              <a:spcAft>
                <a:spcPts val="0"/>
              </a:spcAft>
              <a:buSzPts val="1700"/>
              <a:buChar char="●"/>
              <a:defRPr sz="1700"/>
            </a:lvl7pPr>
            <a:lvl8pPr marL="3657600" lvl="7" indent="-336550" rtl="0">
              <a:spcBef>
                <a:spcPts val="600"/>
              </a:spcBef>
              <a:spcAft>
                <a:spcPts val="0"/>
              </a:spcAft>
              <a:buSzPts val="1700"/>
              <a:buChar char="○"/>
              <a:defRPr sz="1700"/>
            </a:lvl8pPr>
            <a:lvl9pPr marL="4114800" lvl="8" indent="-336550" rtl="0">
              <a:spcBef>
                <a:spcPts val="600"/>
              </a:spcBef>
              <a:spcAft>
                <a:spcPts val="600"/>
              </a:spcAft>
              <a:buSzPts val="1700"/>
              <a:buChar char="■"/>
              <a:defRPr sz="1700"/>
            </a:lvl9pPr>
          </a:lstStyle>
          <a:p>
            <a:pPr lvl="0"/>
            <a:r>
              <a:rPr lang="en-US" smtClean="0"/>
              <a:t>Click to edit Master text styles</a:t>
            </a:r>
          </a:p>
        </p:txBody>
      </p:sp>
      <p:sp>
        <p:nvSpPr>
          <p:cNvPr id="116" name="Google Shape;116;p8"/>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17"/>
        <p:cNvGrpSpPr/>
        <p:nvPr/>
      </p:nvGrpSpPr>
      <p:grpSpPr>
        <a:xfrm>
          <a:off x="0" y="0"/>
          <a:ext cx="0" cy="0"/>
          <a:chOff x="0" y="0"/>
          <a:chExt cx="0" cy="0"/>
        </a:xfrm>
      </p:grpSpPr>
      <p:grpSp>
        <p:nvGrpSpPr>
          <p:cNvPr id="2" name="Google Shape;118;p9"/>
          <p:cNvGrpSpPr/>
          <p:nvPr/>
        </p:nvGrpSpPr>
        <p:grpSpPr>
          <a:xfrm>
            <a:off x="598623" y="0"/>
            <a:ext cx="2486310" cy="5143500"/>
            <a:chOff x="1511923" y="0"/>
            <a:chExt cx="2486310" cy="5143500"/>
          </a:xfrm>
        </p:grpSpPr>
        <p:sp>
          <p:nvSpPr>
            <p:cNvPr id="119" name="Google Shape;119;p9"/>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9"/>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21;p9"/>
          <p:cNvGrpSpPr/>
          <p:nvPr/>
        </p:nvGrpSpPr>
        <p:grpSpPr>
          <a:xfrm>
            <a:off x="376173" y="0"/>
            <a:ext cx="2326044" cy="5143500"/>
            <a:chOff x="1060873" y="0"/>
            <a:chExt cx="2326044" cy="5143500"/>
          </a:xfrm>
        </p:grpSpPr>
        <p:sp>
          <p:nvSpPr>
            <p:cNvPr id="122" name="Google Shape;122;p9"/>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9"/>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24;p9"/>
          <p:cNvGrpSpPr/>
          <p:nvPr/>
        </p:nvGrpSpPr>
        <p:grpSpPr>
          <a:xfrm>
            <a:off x="2" y="1"/>
            <a:ext cx="2305717" cy="5144925"/>
            <a:chOff x="456100" y="0"/>
            <a:chExt cx="2305717" cy="5144925"/>
          </a:xfrm>
        </p:grpSpPr>
        <p:sp>
          <p:nvSpPr>
            <p:cNvPr id="125" name="Google Shape;125;p9"/>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9"/>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27;p9"/>
          <p:cNvGrpSpPr/>
          <p:nvPr/>
        </p:nvGrpSpPr>
        <p:grpSpPr>
          <a:xfrm>
            <a:off x="0" y="1"/>
            <a:ext cx="2132442" cy="5145275"/>
            <a:chOff x="227500" y="0"/>
            <a:chExt cx="2132442" cy="5145275"/>
          </a:xfrm>
        </p:grpSpPr>
        <p:sp>
          <p:nvSpPr>
            <p:cNvPr id="128" name="Google Shape;128;p9"/>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9"/>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30" name="Google Shape;130;p9"/>
          <p:cNvSpPr txBox="1">
            <a:spLocks noGrp="1"/>
          </p:cNvSpPr>
          <p:nvPr>
            <p:ph type="title"/>
          </p:nvPr>
        </p:nvSpPr>
        <p:spPr>
          <a:xfrm>
            <a:off x="2976900" y="836000"/>
            <a:ext cx="5464200" cy="396300"/>
          </a:xfrm>
          <a:prstGeom prst="rect">
            <a:avLst/>
          </a:prstGeom>
        </p:spPr>
        <p:txBody>
          <a:bodyPr spcFirstLastPara="1" wrap="square" lIns="0" tIns="0" rIns="0" bIns="0" anchor="b"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r>
              <a:rPr lang="en-US" smtClean="0"/>
              <a:t>Click to edit Master title style</a:t>
            </a:r>
            <a:endParaRPr/>
          </a:p>
        </p:txBody>
      </p:sp>
      <p:sp>
        <p:nvSpPr>
          <p:cNvPr id="131" name="Google Shape;131;p9"/>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32"/>
        <p:cNvGrpSpPr/>
        <p:nvPr/>
      </p:nvGrpSpPr>
      <p:grpSpPr>
        <a:xfrm>
          <a:off x="0" y="0"/>
          <a:ext cx="0" cy="0"/>
          <a:chOff x="0" y="0"/>
          <a:chExt cx="0" cy="0"/>
        </a:xfrm>
      </p:grpSpPr>
      <p:grpSp>
        <p:nvGrpSpPr>
          <p:cNvPr id="2" name="Google Shape;133;p10"/>
          <p:cNvGrpSpPr/>
          <p:nvPr/>
        </p:nvGrpSpPr>
        <p:grpSpPr>
          <a:xfrm>
            <a:off x="598623" y="0"/>
            <a:ext cx="2486310" cy="5143500"/>
            <a:chOff x="1511923" y="0"/>
            <a:chExt cx="2486310" cy="5143500"/>
          </a:xfrm>
        </p:grpSpPr>
        <p:sp>
          <p:nvSpPr>
            <p:cNvPr id="134" name="Google Shape;134;p10"/>
            <p:cNvSpPr/>
            <p:nvPr/>
          </p:nvSpPr>
          <p:spPr>
            <a:xfrm flipH="1">
              <a:off x="1894634"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0"/>
            <p:cNvSpPr/>
            <p:nvPr/>
          </p:nvSpPr>
          <p:spPr>
            <a:xfrm flipH="1">
              <a:off x="1511923" y="0"/>
              <a:ext cx="2103600" cy="5143500"/>
            </a:xfrm>
            <a:prstGeom prst="parallelogram">
              <a:avLst>
                <a:gd name="adj" fmla="val 46349"/>
              </a:avLst>
            </a:prstGeom>
            <a:gradFill>
              <a:gsLst>
                <a:gs pos="0">
                  <a:schemeClr val="lt1"/>
                </a:gs>
                <a:gs pos="47000">
                  <a:schemeClr val="lt2"/>
                </a:gs>
                <a:gs pos="100000">
                  <a:schemeClr val="lt2"/>
                </a:gs>
              </a:gsLst>
              <a:lin ang="16200038"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 name="Google Shape;136;p10"/>
          <p:cNvGrpSpPr/>
          <p:nvPr/>
        </p:nvGrpSpPr>
        <p:grpSpPr>
          <a:xfrm>
            <a:off x="376173" y="0"/>
            <a:ext cx="2326044" cy="5143500"/>
            <a:chOff x="1060873" y="0"/>
            <a:chExt cx="2326044" cy="5143500"/>
          </a:xfrm>
        </p:grpSpPr>
        <p:sp>
          <p:nvSpPr>
            <p:cNvPr id="137" name="Google Shape;137;p10"/>
            <p:cNvSpPr/>
            <p:nvPr/>
          </p:nvSpPr>
          <p:spPr>
            <a:xfrm>
              <a:off x="1283317"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a:off x="1060873" y="0"/>
              <a:ext cx="2103600" cy="5143500"/>
            </a:xfrm>
            <a:prstGeom prst="parallelogram">
              <a:avLst>
                <a:gd name="adj" fmla="val 46349"/>
              </a:avLst>
            </a:prstGeom>
            <a:gradFill>
              <a:gsLst>
                <a:gs pos="0">
                  <a:schemeClr val="lt1"/>
                </a:gs>
                <a:gs pos="47000">
                  <a:schemeClr val="lt2"/>
                </a:gs>
                <a:gs pos="100000">
                  <a:schemeClr val="lt2"/>
                </a:gs>
              </a:gsLst>
              <a:lin ang="5400012" scaled="0"/>
            </a:gradFill>
            <a:ln>
              <a:noFill/>
            </a:ln>
            <a:effectLst>
              <a:outerShdw blurRad="214313" algn="bl" rotWithShape="0">
                <a:srgbClr val="000000">
                  <a:alpha val="2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 name="Google Shape;139;p10"/>
          <p:cNvGrpSpPr/>
          <p:nvPr/>
        </p:nvGrpSpPr>
        <p:grpSpPr>
          <a:xfrm>
            <a:off x="2" y="1"/>
            <a:ext cx="2305717" cy="5144925"/>
            <a:chOff x="456100" y="0"/>
            <a:chExt cx="2305717" cy="5144925"/>
          </a:xfrm>
        </p:grpSpPr>
        <p:sp>
          <p:nvSpPr>
            <p:cNvPr id="140" name="Google Shape;140;p10"/>
            <p:cNvSpPr/>
            <p:nvPr/>
          </p:nvSpPr>
          <p:spPr>
            <a:xfrm flipH="1">
              <a:off x="658217" y="0"/>
              <a:ext cx="2103600" cy="5143500"/>
            </a:xfrm>
            <a:prstGeom prst="parallelogram">
              <a:avLst>
                <a:gd name="adj" fmla="val 75274"/>
              </a:avLst>
            </a:prstGeom>
            <a:gradFill>
              <a:gsLst>
                <a:gs pos="0">
                  <a:schemeClr val="dk1"/>
                </a:gs>
                <a:gs pos="13000">
                  <a:schemeClr val="dk1"/>
                </a:gs>
                <a:gs pos="55000">
                  <a:srgbClr val="27252C">
                    <a:alpha val="0"/>
                  </a:srgbClr>
                </a:gs>
                <a:gs pos="100000">
                  <a:srgbClr val="27252C">
                    <a:alpha val="0"/>
                  </a:srgbClr>
                </a:gs>
              </a:gsLst>
              <a:lin ang="11759844"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0"/>
            <p:cNvSpPr/>
            <p:nvPr/>
          </p:nvSpPr>
          <p:spPr>
            <a:xfrm>
              <a:off x="456100" y="0"/>
              <a:ext cx="2035600" cy="5144925"/>
            </a:xfrm>
            <a:custGeom>
              <a:avLst/>
              <a:gdLst/>
              <a:ahLst/>
              <a:cxnLst/>
              <a:rect l="l" t="t" r="r" b="b"/>
              <a:pathLst>
                <a:path w="81424" h="205797" extrusionOk="0">
                  <a:moveTo>
                    <a:pt x="72" y="0"/>
                  </a:moveTo>
                  <a:lnTo>
                    <a:pt x="0" y="205797"/>
                  </a:lnTo>
                  <a:lnTo>
                    <a:pt x="81424" y="205794"/>
                  </a:lnTo>
                  <a:lnTo>
                    <a:pt x="41929" y="0"/>
                  </a:lnTo>
                  <a:close/>
                </a:path>
              </a:pathLst>
            </a:custGeom>
            <a:gradFill>
              <a:gsLst>
                <a:gs pos="0">
                  <a:schemeClr val="accent1"/>
                </a:gs>
                <a:gs pos="37000">
                  <a:schemeClr val="accent1"/>
                </a:gs>
                <a:gs pos="100000">
                  <a:schemeClr val="accent2"/>
                </a:gs>
              </a:gsLst>
              <a:lin ang="5400012" scaled="0"/>
            </a:gradFill>
            <a:ln>
              <a:noFill/>
            </a:ln>
            <a:effectLst>
              <a:outerShdw blurRad="314325" algn="bl" rotWithShape="0">
                <a:schemeClr val="dk1">
                  <a:alpha val="50000"/>
                </a:schemeClr>
              </a:outerShdw>
            </a:effectLst>
          </p:spPr>
        </p:sp>
      </p:grpSp>
      <p:grpSp>
        <p:nvGrpSpPr>
          <p:cNvPr id="5" name="Google Shape;142;p10"/>
          <p:cNvGrpSpPr/>
          <p:nvPr/>
        </p:nvGrpSpPr>
        <p:grpSpPr>
          <a:xfrm>
            <a:off x="0" y="1"/>
            <a:ext cx="2132442" cy="5145275"/>
            <a:chOff x="227500" y="0"/>
            <a:chExt cx="2132442" cy="5145275"/>
          </a:xfrm>
        </p:grpSpPr>
        <p:sp>
          <p:nvSpPr>
            <p:cNvPr id="143" name="Google Shape;143;p10"/>
            <p:cNvSpPr/>
            <p:nvPr/>
          </p:nvSpPr>
          <p:spPr>
            <a:xfrm>
              <a:off x="256342" y="0"/>
              <a:ext cx="2103600" cy="5143500"/>
            </a:xfrm>
            <a:prstGeom prst="parallelogram">
              <a:avLst>
                <a:gd name="adj" fmla="val 75274"/>
              </a:avLst>
            </a:prstGeom>
            <a:gradFill>
              <a:gsLst>
                <a:gs pos="0">
                  <a:schemeClr val="dk1"/>
                </a:gs>
                <a:gs pos="13000">
                  <a:schemeClr val="dk1"/>
                </a:gs>
                <a:gs pos="56000">
                  <a:srgbClr val="27252C">
                    <a:alpha val="0"/>
                  </a:srgbClr>
                </a:gs>
                <a:gs pos="100000">
                  <a:srgbClr val="27252C">
                    <a:alpha val="0"/>
                  </a:srgbClr>
                </a:gs>
              </a:gsLst>
              <a:lin ang="108014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0"/>
            <p:cNvSpPr/>
            <p:nvPr/>
          </p:nvSpPr>
          <p:spPr>
            <a:xfrm>
              <a:off x="227500" y="0"/>
              <a:ext cx="1825925" cy="5145275"/>
            </a:xfrm>
            <a:custGeom>
              <a:avLst/>
              <a:gdLst/>
              <a:ahLst/>
              <a:cxnLst/>
              <a:rect l="l" t="t" r="r" b="b"/>
              <a:pathLst>
                <a:path w="73037" h="205811" extrusionOk="0">
                  <a:moveTo>
                    <a:pt x="0" y="205797"/>
                  </a:moveTo>
                  <a:lnTo>
                    <a:pt x="44" y="0"/>
                  </a:lnTo>
                  <a:lnTo>
                    <a:pt x="73037" y="0"/>
                  </a:lnTo>
                  <a:lnTo>
                    <a:pt x="33572" y="205811"/>
                  </a:lnTo>
                  <a:close/>
                </a:path>
              </a:pathLst>
            </a:custGeom>
            <a:gradFill>
              <a:gsLst>
                <a:gs pos="0">
                  <a:schemeClr val="accent1"/>
                </a:gs>
                <a:gs pos="50000">
                  <a:schemeClr val="accent1"/>
                </a:gs>
                <a:gs pos="100000">
                  <a:schemeClr val="accent2"/>
                </a:gs>
              </a:gsLst>
              <a:lin ang="16200038" scaled="0"/>
            </a:gradFill>
            <a:ln>
              <a:noFill/>
            </a:ln>
            <a:effectLst>
              <a:outerShdw blurRad="314325" algn="bl" rotWithShape="0">
                <a:schemeClr val="accent6">
                  <a:alpha val="50000"/>
                </a:schemeClr>
              </a:outerShdw>
            </a:effectLst>
          </p:spPr>
        </p:sp>
      </p:grpSp>
      <p:sp>
        <p:nvSpPr>
          <p:cNvPr id="145" name="Google Shape;145;p10"/>
          <p:cNvSpPr txBox="1">
            <a:spLocks noGrp="1"/>
          </p:cNvSpPr>
          <p:nvPr>
            <p:ph type="body" idx="1"/>
          </p:nvPr>
        </p:nvSpPr>
        <p:spPr>
          <a:xfrm>
            <a:off x="2976900" y="4406300"/>
            <a:ext cx="5709900" cy="519600"/>
          </a:xfrm>
          <a:prstGeom prst="rect">
            <a:avLst/>
          </a:prstGeom>
        </p:spPr>
        <p:txBody>
          <a:bodyPr spcFirstLastPara="1" wrap="square" lIns="0" tIns="0" rIns="0" bIns="0" anchor="t" anchorCtr="0">
            <a:noAutofit/>
          </a:bodyPr>
          <a:lstStyle>
            <a:lvl1pPr marL="457200" lvl="0" indent="-228600" rtl="0">
              <a:spcBef>
                <a:spcPts val="360"/>
              </a:spcBef>
              <a:spcAft>
                <a:spcPts val="600"/>
              </a:spcAft>
              <a:buSzPts val="1800"/>
              <a:buNone/>
              <a:defRPr sz="1800"/>
            </a:lvl1pPr>
          </a:lstStyle>
          <a:p>
            <a:pPr lvl="0"/>
            <a:r>
              <a:rPr lang="en-US" smtClean="0"/>
              <a:t>Click to edit Master text styles</a:t>
            </a:r>
          </a:p>
        </p:txBody>
      </p:sp>
      <p:sp>
        <p:nvSpPr>
          <p:cNvPr id="146" name="Google Shape;146;p10"/>
          <p:cNvSpPr txBox="1">
            <a:spLocks noGrp="1"/>
          </p:cNvSpPr>
          <p:nvPr>
            <p:ph type="sldNum" idx="12"/>
          </p:nvPr>
        </p:nvSpPr>
        <p:spPr>
          <a:xfrm>
            <a:off x="228600" y="4718604"/>
            <a:ext cx="369900" cy="251100"/>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BCF6598-C4CC-446C-A8B4-0C51F8AB422D}"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50000">
              <a:schemeClr val="lt1"/>
            </a:gs>
            <a:gs pos="76000">
              <a:schemeClr val="lt2"/>
            </a:gs>
            <a:gs pos="100000">
              <a:schemeClr val="lt2"/>
            </a:gs>
          </a:gsLst>
          <a:lin ang="10800025" scaled="0"/>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976900" y="836000"/>
            <a:ext cx="5464200" cy="3963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1pPr>
            <a:lvl2pPr lvl="1"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2pPr>
            <a:lvl3pPr lvl="2"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3pPr>
            <a:lvl4pPr lvl="3"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4pPr>
            <a:lvl5pPr lvl="4"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5pPr>
            <a:lvl6pPr lvl="5"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6pPr>
            <a:lvl7pPr lvl="6"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7pPr>
            <a:lvl8pPr lvl="7"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8pPr>
            <a:lvl9pPr lvl="8" rtl="0">
              <a:lnSpc>
                <a:spcPct val="90000"/>
              </a:lnSpc>
              <a:spcBef>
                <a:spcPts val="0"/>
              </a:spcBef>
              <a:spcAft>
                <a:spcPts val="0"/>
              </a:spcAft>
              <a:buClr>
                <a:schemeClr val="dk1"/>
              </a:buClr>
              <a:buSzPts val="2800"/>
              <a:buFont typeface="IBM Plex Serif"/>
              <a:buNone/>
              <a:defRPr sz="2800" b="1">
                <a:solidFill>
                  <a:schemeClr val="dk1"/>
                </a:solidFill>
                <a:latin typeface="IBM Plex Serif"/>
                <a:ea typeface="IBM Plex Serif"/>
                <a:cs typeface="IBM Plex Serif"/>
                <a:sym typeface="IBM Plex Serif"/>
              </a:defRPr>
            </a:lvl9pPr>
          </a:lstStyle>
          <a:p>
            <a:endParaRPr/>
          </a:p>
        </p:txBody>
      </p:sp>
      <p:sp>
        <p:nvSpPr>
          <p:cNvPr id="7" name="Google Shape;7;p1"/>
          <p:cNvSpPr txBox="1">
            <a:spLocks noGrp="1"/>
          </p:cNvSpPr>
          <p:nvPr>
            <p:ph type="body" idx="1"/>
          </p:nvPr>
        </p:nvSpPr>
        <p:spPr>
          <a:xfrm>
            <a:off x="2976900" y="1506350"/>
            <a:ext cx="5464200" cy="2858700"/>
          </a:xfrm>
          <a:prstGeom prst="rect">
            <a:avLst/>
          </a:prstGeom>
          <a:noFill/>
          <a:ln>
            <a:noFill/>
          </a:ln>
        </p:spPr>
        <p:txBody>
          <a:bodyPr spcFirstLastPara="1" wrap="square" lIns="0" tIns="0" rIns="0" bIns="0" anchor="t" anchorCtr="0">
            <a:noAutofit/>
          </a:bodyPr>
          <a:lstStyle>
            <a:lvl1pPr marL="457200" lvl="0" indent="-381000" rtl="0">
              <a:spcBef>
                <a:spcPts val="0"/>
              </a:spcBef>
              <a:spcAft>
                <a:spcPts val="0"/>
              </a:spcAft>
              <a:buClr>
                <a:schemeClr val="accent1"/>
              </a:buClr>
              <a:buSzPts val="2400"/>
              <a:buFont typeface="IBM Plex Sans Light"/>
              <a:buChar char="▸"/>
              <a:defRPr sz="2400">
                <a:solidFill>
                  <a:schemeClr val="dk1"/>
                </a:solidFill>
                <a:latin typeface="IBM Plex Sans Light"/>
                <a:ea typeface="IBM Plex Sans Light"/>
                <a:cs typeface="IBM Plex Sans Light"/>
                <a:sym typeface="IBM Plex Sans Light"/>
              </a:defRPr>
            </a:lvl1pPr>
            <a:lvl2pPr marL="914400" lvl="1" indent="-381000" rtl="0">
              <a:spcBef>
                <a:spcPts val="600"/>
              </a:spcBef>
              <a:spcAft>
                <a:spcPts val="0"/>
              </a:spcAft>
              <a:buClr>
                <a:schemeClr val="accent1"/>
              </a:buClr>
              <a:buSzPts val="2400"/>
              <a:buFont typeface="IBM Plex Sans Light"/>
              <a:buChar char="▹"/>
              <a:defRPr sz="2400">
                <a:solidFill>
                  <a:schemeClr val="dk1"/>
                </a:solidFill>
                <a:latin typeface="IBM Plex Sans Light"/>
                <a:ea typeface="IBM Plex Sans Light"/>
                <a:cs typeface="IBM Plex Sans Light"/>
                <a:sym typeface="IBM Plex Sans Light"/>
              </a:defRPr>
            </a:lvl2pPr>
            <a:lvl3pPr marL="1371600" lvl="2"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3pPr>
            <a:lvl4pPr marL="1828800" lvl="3"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4pPr>
            <a:lvl5pPr marL="2286000" lvl="4"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5pPr>
            <a:lvl6pPr marL="2743200" lvl="5"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6pPr>
            <a:lvl7pPr marL="3200400" lvl="6"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7pPr>
            <a:lvl8pPr marL="3657600" lvl="7" indent="-381000" rtl="0">
              <a:spcBef>
                <a:spcPts val="600"/>
              </a:spcBef>
              <a:spcAft>
                <a:spcPts val="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8pPr>
            <a:lvl9pPr marL="4114800" lvl="8" indent="-381000" rtl="0">
              <a:spcBef>
                <a:spcPts val="600"/>
              </a:spcBef>
              <a:spcAft>
                <a:spcPts val="600"/>
              </a:spcAft>
              <a:buClr>
                <a:schemeClr val="lt2"/>
              </a:buClr>
              <a:buSzPts val="2400"/>
              <a:buFont typeface="IBM Plex Sans Light"/>
              <a:buChar char="■"/>
              <a:defRPr sz="2400">
                <a:solidFill>
                  <a:schemeClr val="dk1"/>
                </a:solidFill>
                <a:latin typeface="IBM Plex Sans Light"/>
                <a:ea typeface="IBM Plex Sans Light"/>
                <a:cs typeface="IBM Plex Sans Light"/>
                <a:sym typeface="IBM Plex Sans Light"/>
              </a:defRPr>
            </a:lvl9pPr>
          </a:lstStyle>
          <a:p>
            <a:endParaRPr/>
          </a:p>
        </p:txBody>
      </p:sp>
      <p:sp>
        <p:nvSpPr>
          <p:cNvPr id="8" name="Google Shape;8;p1"/>
          <p:cNvSpPr txBox="1">
            <a:spLocks noGrp="1"/>
          </p:cNvSpPr>
          <p:nvPr>
            <p:ph type="sldNum" idx="12"/>
          </p:nvPr>
        </p:nvSpPr>
        <p:spPr>
          <a:xfrm>
            <a:off x="228600" y="4718604"/>
            <a:ext cx="369900" cy="251100"/>
          </a:xfrm>
          <a:prstGeom prst="rect">
            <a:avLst/>
          </a:prstGeom>
          <a:noFill/>
          <a:ln>
            <a:noFill/>
          </a:ln>
        </p:spPr>
        <p:txBody>
          <a:bodyPr spcFirstLastPara="1" wrap="square" lIns="0" tIns="0" rIns="0" bIns="0" anchor="ctr" anchorCtr="0">
            <a:noAutofit/>
          </a:bodyPr>
          <a:lstStyle>
            <a:lvl1pPr lvl="0" rtl="0">
              <a:buNone/>
              <a:defRPr b="1">
                <a:solidFill>
                  <a:schemeClr val="lt1"/>
                </a:solidFill>
                <a:latin typeface="IBM Plex Serif"/>
                <a:ea typeface="IBM Plex Serif"/>
                <a:cs typeface="IBM Plex Serif"/>
                <a:sym typeface="IBM Plex Serif"/>
              </a:defRPr>
            </a:lvl1pPr>
            <a:lvl2pPr lvl="1" rtl="0">
              <a:buNone/>
              <a:defRPr b="1">
                <a:solidFill>
                  <a:schemeClr val="lt1"/>
                </a:solidFill>
                <a:latin typeface="IBM Plex Serif"/>
                <a:ea typeface="IBM Plex Serif"/>
                <a:cs typeface="IBM Plex Serif"/>
                <a:sym typeface="IBM Plex Serif"/>
              </a:defRPr>
            </a:lvl2pPr>
            <a:lvl3pPr lvl="2" rtl="0">
              <a:buNone/>
              <a:defRPr b="1">
                <a:solidFill>
                  <a:schemeClr val="lt1"/>
                </a:solidFill>
                <a:latin typeface="IBM Plex Serif"/>
                <a:ea typeface="IBM Plex Serif"/>
                <a:cs typeface="IBM Plex Serif"/>
                <a:sym typeface="IBM Plex Serif"/>
              </a:defRPr>
            </a:lvl3pPr>
            <a:lvl4pPr lvl="3" rtl="0">
              <a:buNone/>
              <a:defRPr b="1">
                <a:solidFill>
                  <a:schemeClr val="lt1"/>
                </a:solidFill>
                <a:latin typeface="IBM Plex Serif"/>
                <a:ea typeface="IBM Plex Serif"/>
                <a:cs typeface="IBM Plex Serif"/>
                <a:sym typeface="IBM Plex Serif"/>
              </a:defRPr>
            </a:lvl4pPr>
            <a:lvl5pPr lvl="4" rtl="0">
              <a:buNone/>
              <a:defRPr b="1">
                <a:solidFill>
                  <a:schemeClr val="lt1"/>
                </a:solidFill>
                <a:latin typeface="IBM Plex Serif"/>
                <a:ea typeface="IBM Plex Serif"/>
                <a:cs typeface="IBM Plex Serif"/>
                <a:sym typeface="IBM Plex Serif"/>
              </a:defRPr>
            </a:lvl5pPr>
            <a:lvl6pPr lvl="5" rtl="0">
              <a:buNone/>
              <a:defRPr b="1">
                <a:solidFill>
                  <a:schemeClr val="lt1"/>
                </a:solidFill>
                <a:latin typeface="IBM Plex Serif"/>
                <a:ea typeface="IBM Plex Serif"/>
                <a:cs typeface="IBM Plex Serif"/>
                <a:sym typeface="IBM Plex Serif"/>
              </a:defRPr>
            </a:lvl6pPr>
            <a:lvl7pPr lvl="6" rtl="0">
              <a:buNone/>
              <a:defRPr b="1">
                <a:solidFill>
                  <a:schemeClr val="lt1"/>
                </a:solidFill>
                <a:latin typeface="IBM Plex Serif"/>
                <a:ea typeface="IBM Plex Serif"/>
                <a:cs typeface="IBM Plex Serif"/>
                <a:sym typeface="IBM Plex Serif"/>
              </a:defRPr>
            </a:lvl7pPr>
            <a:lvl8pPr lvl="7" rtl="0">
              <a:buNone/>
              <a:defRPr b="1">
                <a:solidFill>
                  <a:schemeClr val="lt1"/>
                </a:solidFill>
                <a:latin typeface="IBM Plex Serif"/>
                <a:ea typeface="IBM Plex Serif"/>
                <a:cs typeface="IBM Plex Serif"/>
                <a:sym typeface="IBM Plex Serif"/>
              </a:defRPr>
            </a:lvl8pPr>
            <a:lvl9pPr lvl="8" rtl="0">
              <a:buNone/>
              <a:defRPr b="1">
                <a:solidFill>
                  <a:schemeClr val="lt1"/>
                </a:solidFill>
                <a:latin typeface="IBM Plex Serif"/>
                <a:ea typeface="IBM Plex Serif"/>
                <a:cs typeface="IBM Plex Serif"/>
                <a:sym typeface="IBM Plex Serif"/>
              </a:defRPr>
            </a:lvl9pPr>
          </a:lstStyle>
          <a:p>
            <a:fld id="{DBCF6598-C4CC-446C-A8B4-0C51F8AB422D}" type="slidenum">
              <a:rPr lang="en-IN" smtClean="0"/>
              <a:t>‹#›</a:t>
            </a:fld>
            <a:endParaRPr lang="en-IN"/>
          </a:p>
        </p:txBody>
      </p:sp>
    </p:spTree>
  </p:cSld>
  <p:clrMap bg1="lt1" tx1="dk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transition>
    <p:fade thruBlk="1"/>
  </p:transition>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285734"/>
            <a:ext cx="5464200" cy="642942"/>
          </a:xfrm>
        </p:spPr>
        <p:txBody>
          <a:bodyPr/>
          <a:lstStyle/>
          <a:p>
            <a:pPr marR="0" rtl="0"/>
            <a:r>
              <a:rPr lang="en-IN" b="1" baseline="0" dirty="0" smtClean="0">
                <a:solidFill>
                  <a:srgbClr val="365F91"/>
                </a:solidFill>
                <a:latin typeface="Times New Roman"/>
              </a:rPr>
              <a:t>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500166" y="1285866"/>
            <a:ext cx="7286676" cy="3571900"/>
          </a:xfrm>
        </p:spPr>
        <p:txBody>
          <a:bodyPr>
            <a:normAutofit fontScale="70000" lnSpcReduction="20000"/>
          </a:bodyPr>
          <a:lstStyle/>
          <a:p>
            <a:pPr marR="0" lvl="0" algn="just" rtl="0">
              <a:lnSpc>
                <a:spcPct val="170000"/>
              </a:lnSpc>
            </a:pPr>
            <a:r>
              <a:rPr lang="en-IN" b="1" baseline="0" dirty="0" smtClean="0">
                <a:solidFill>
                  <a:srgbClr val="4F81BD"/>
                </a:solidFill>
                <a:latin typeface="Times New Roman"/>
              </a:rPr>
              <a:t>Human Resource Planning is a systematic process of forecasting both the prospective demand for and supply of manpower, and employment of skills with the objectives of the organization. It can also be termed as the method of reviewing the manpower necessities to ensure that right kind of skills is made available to the organization.</a:t>
            </a:r>
          </a:p>
          <a:p>
            <a:pPr marR="0" lvl="0" algn="just" rtl="0">
              <a:lnSpc>
                <a:spcPct val="170000"/>
              </a:lnSpc>
            </a:pPr>
            <a:r>
              <a:rPr lang="en-IN" b="1" baseline="0" dirty="0" smtClean="0">
                <a:solidFill>
                  <a:srgbClr val="4F81BD"/>
                </a:solidFill>
                <a:latin typeface="Times New Roman"/>
              </a:rPr>
              <a:t>The main purpose of HRP is to set the goals and objectives of the company. In other words, it is to have the precise number of employees, with their skills matching the requirements of the organization, so that the organization can move towards its goals.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142858"/>
            <a:ext cx="5464200" cy="500066"/>
          </a:xfrm>
        </p:spPr>
        <p:txBody>
          <a:bodyPr/>
          <a:lstStyle/>
          <a:p>
            <a:pPr marR="0" rtl="0"/>
            <a:r>
              <a:rPr lang="en-IN" b="1" baseline="0" dirty="0" smtClean="0">
                <a:solidFill>
                  <a:srgbClr val="365F91"/>
                </a:solidFill>
                <a:latin typeface="Times New Roman"/>
              </a:rPr>
              <a:t>Human Resource Planning Process</a:t>
            </a:r>
          </a:p>
        </p:txBody>
      </p:sp>
      <p:sp>
        <p:nvSpPr>
          <p:cNvPr id="3" name="Text Placeholder 2"/>
          <p:cNvSpPr>
            <a:spLocks noGrp="1"/>
          </p:cNvSpPr>
          <p:nvPr>
            <p:ph type="body" idx="1"/>
          </p:nvPr>
        </p:nvSpPr>
        <p:spPr>
          <a:xfrm>
            <a:off x="1857356" y="785800"/>
            <a:ext cx="7072362" cy="4214842"/>
          </a:xfrm>
        </p:spPr>
        <p:txBody>
          <a:bodyPr/>
          <a:lstStyle/>
          <a:p>
            <a:pPr marR="0" lvl="0" rtl="0"/>
            <a:r>
              <a:rPr lang="en-IN" baseline="0" dirty="0" smtClean="0">
                <a:solidFill>
                  <a:srgbClr val="000000"/>
                </a:solidFill>
                <a:latin typeface="Times New Roman"/>
              </a:rPr>
              <a:t> </a:t>
            </a:r>
          </a:p>
        </p:txBody>
      </p:sp>
      <p:pic>
        <p:nvPicPr>
          <p:cNvPr id="4" name="Picture 3" descr="C:\Users\Safaa\Desktop\Online Class\HRM\Human_Resource_Planning.jpg"/>
          <p:cNvPicPr/>
          <p:nvPr/>
        </p:nvPicPr>
        <p:blipFill>
          <a:blip r:embed="rId2"/>
          <a:srcRect/>
          <a:stretch>
            <a:fillRect/>
          </a:stretch>
        </p:blipFill>
        <p:spPr bwMode="auto">
          <a:xfrm>
            <a:off x="428597" y="726312"/>
            <a:ext cx="8501122" cy="427433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14296"/>
            <a:ext cx="8286808" cy="500066"/>
          </a:xfrm>
        </p:spPr>
        <p:txBody>
          <a:bodyPr>
            <a:normAutofit fontScale="90000"/>
          </a:bodyPr>
          <a:lstStyle/>
          <a:p>
            <a:pPr marR="0" rtl="0"/>
            <a:r>
              <a:rPr lang="en-IN" b="1" baseline="0" dirty="0" smtClean="0">
                <a:solidFill>
                  <a:srgbClr val="365F91"/>
                </a:solidFill>
                <a:latin typeface="Times New Roman"/>
              </a:rPr>
              <a:t>Chief objectives of Human Resource Planning are as follows:</a:t>
            </a:r>
          </a:p>
        </p:txBody>
      </p:sp>
      <p:sp>
        <p:nvSpPr>
          <p:cNvPr id="3" name="Text Placeholder 2"/>
          <p:cNvSpPr>
            <a:spLocks noGrp="1"/>
          </p:cNvSpPr>
          <p:nvPr>
            <p:ph type="body" idx="1"/>
          </p:nvPr>
        </p:nvSpPr>
        <p:spPr>
          <a:xfrm>
            <a:off x="1428728" y="857238"/>
            <a:ext cx="7429552" cy="4071966"/>
          </a:xfrm>
        </p:spPr>
        <p:txBody>
          <a:bodyPr>
            <a:noAutofit/>
          </a:bodyPr>
          <a:lstStyle/>
          <a:p>
            <a:pPr marR="0" lvl="0" rtl="0">
              <a:lnSpc>
                <a:spcPct val="170000"/>
              </a:lnSpc>
            </a:pPr>
            <a:r>
              <a:rPr lang="en-IN" sz="1600" b="1" baseline="0" dirty="0" smtClean="0">
                <a:solidFill>
                  <a:srgbClr val="4F81BD"/>
                </a:solidFill>
                <a:latin typeface="Times New Roman"/>
              </a:rPr>
              <a:t>Guarantee ample supply of resources, whenever there is a need for it.</a:t>
            </a:r>
          </a:p>
          <a:p>
            <a:pPr marR="0" lvl="0" rtl="0">
              <a:lnSpc>
                <a:spcPct val="170000"/>
              </a:lnSpc>
            </a:pPr>
            <a:r>
              <a:rPr lang="en-IN" sz="1600" b="1" baseline="0" dirty="0" smtClean="0">
                <a:solidFill>
                  <a:srgbClr val="4F81BD"/>
                </a:solidFill>
                <a:latin typeface="Times New Roman"/>
              </a:rPr>
              <a:t>Make sure that the current manpower in the company is being used properly.</a:t>
            </a:r>
          </a:p>
          <a:p>
            <a:pPr marR="0" lvl="0" rtl="0">
              <a:lnSpc>
                <a:spcPct val="170000"/>
              </a:lnSpc>
            </a:pPr>
            <a:r>
              <a:rPr lang="en-IN" sz="1600" b="1" baseline="0" dirty="0" smtClean="0">
                <a:solidFill>
                  <a:srgbClr val="4F81BD"/>
                </a:solidFill>
                <a:latin typeface="Times New Roman"/>
              </a:rPr>
              <a:t>To foreseen the potential requirements of manpower at various skill levels.</a:t>
            </a:r>
          </a:p>
          <a:p>
            <a:pPr marR="0" lvl="0" rtl="0">
              <a:lnSpc>
                <a:spcPct val="170000"/>
              </a:lnSpc>
            </a:pPr>
            <a:r>
              <a:rPr lang="en-IN" sz="1600" b="1" baseline="0" dirty="0" smtClean="0">
                <a:solidFill>
                  <a:srgbClr val="4F81BD"/>
                </a:solidFill>
                <a:latin typeface="Times New Roman"/>
              </a:rPr>
              <a:t>Evaluate excess or scarcity of resources that are available at a given point of time.</a:t>
            </a:r>
          </a:p>
          <a:p>
            <a:pPr marR="0" lvl="0" rtl="0">
              <a:lnSpc>
                <a:spcPct val="170000"/>
              </a:lnSpc>
            </a:pPr>
            <a:r>
              <a:rPr lang="en-IN" sz="1600" b="1" baseline="0" dirty="0" smtClean="0">
                <a:solidFill>
                  <a:srgbClr val="4F81BD"/>
                </a:solidFill>
                <a:latin typeface="Times New Roman"/>
              </a:rPr>
              <a:t>Predict the impact of technological changes on the resources as well as on the kind of jobs they do.</a:t>
            </a:r>
          </a:p>
          <a:p>
            <a:pPr marR="0" lvl="0" rtl="0">
              <a:lnSpc>
                <a:spcPct val="170000"/>
              </a:lnSpc>
            </a:pPr>
            <a:r>
              <a:rPr lang="en-IN" sz="1600" b="1" baseline="0" dirty="0" smtClean="0">
                <a:solidFill>
                  <a:srgbClr val="4F81BD"/>
                </a:solidFill>
                <a:latin typeface="Times New Roman"/>
              </a:rPr>
              <a:t>Manage the resources that are already employed in the organization.</a:t>
            </a:r>
          </a:p>
          <a:p>
            <a:pPr marR="0" lvl="0" rtl="0">
              <a:lnSpc>
                <a:spcPct val="170000"/>
              </a:lnSpc>
            </a:pPr>
            <a:r>
              <a:rPr lang="en-IN" sz="1600" b="1" baseline="0" dirty="0" smtClean="0">
                <a:solidFill>
                  <a:srgbClr val="4F81BD"/>
                </a:solidFill>
                <a:latin typeface="Times New Roman"/>
              </a:rPr>
              <a:t>Ensure that there is a lead time available to pick and train any supplementary human resource.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14296"/>
            <a:ext cx="6715172" cy="500066"/>
          </a:xfrm>
        </p:spPr>
        <p:txBody>
          <a:bodyPr>
            <a:normAutofit/>
          </a:bodyPr>
          <a:lstStyle/>
          <a:p>
            <a:pPr marR="0" rtl="0"/>
            <a:r>
              <a:rPr lang="en-IN" b="1" baseline="0" dirty="0" smtClean="0">
                <a:solidFill>
                  <a:srgbClr val="365F91"/>
                </a:solidFill>
                <a:latin typeface="Times New Roman"/>
              </a:rPr>
              <a:t>Need for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571604" y="857238"/>
            <a:ext cx="7286676" cy="3929090"/>
          </a:xfrm>
        </p:spPr>
        <p:txBody>
          <a:bodyPr>
            <a:normAutofit fontScale="70000" lnSpcReduction="20000"/>
          </a:bodyPr>
          <a:lstStyle/>
          <a:p>
            <a:pPr marR="0" lvl="0" algn="just" rtl="0">
              <a:lnSpc>
                <a:spcPct val="170000"/>
              </a:lnSpc>
            </a:pPr>
            <a:r>
              <a:rPr lang="en-IN" b="1" baseline="0" dirty="0" smtClean="0">
                <a:solidFill>
                  <a:srgbClr val="4F81BD"/>
                </a:solidFill>
                <a:latin typeface="Times New Roman"/>
              </a:rPr>
              <a:t>The need of HRP may arise because of the following reasons:</a:t>
            </a:r>
          </a:p>
          <a:p>
            <a:pPr marR="0" lvl="0" algn="just" rtl="0">
              <a:lnSpc>
                <a:spcPct val="170000"/>
              </a:lnSpc>
            </a:pPr>
            <a:r>
              <a:rPr lang="en-IN" b="1" baseline="0" dirty="0" smtClean="0">
                <a:solidFill>
                  <a:srgbClr val="4F81BD"/>
                </a:solidFill>
                <a:latin typeface="Times New Roman"/>
              </a:rPr>
              <a:t>In India, unemployment is a grave concern. Scarcity of manpower and that too with the required skill sets and competence, has given rise for need of Human Resource Planning.</a:t>
            </a:r>
          </a:p>
          <a:p>
            <a:pPr marR="0" lvl="0" algn="just" rtl="0">
              <a:lnSpc>
                <a:spcPct val="170000"/>
              </a:lnSpc>
            </a:pPr>
            <a:r>
              <a:rPr lang="en-IN" b="1" baseline="0" dirty="0" smtClean="0">
                <a:solidFill>
                  <a:srgbClr val="4F81BD"/>
                </a:solidFill>
                <a:latin typeface="Times New Roman"/>
              </a:rPr>
              <a:t>It comes handy for smooth and continuous supply of workers when a huge number of employees is retiring, or leaving the company or maybe they are incapable of working due to psychological or physical ailments.</a:t>
            </a:r>
          </a:p>
          <a:p>
            <a:pPr marR="0" lvl="0" algn="just" rtl="0">
              <a:lnSpc>
                <a:spcPct val="170000"/>
              </a:lnSpc>
            </a:pPr>
            <a:r>
              <a:rPr lang="en-IN" b="1" baseline="0" dirty="0" smtClean="0">
                <a:solidFill>
                  <a:srgbClr val="4F81BD"/>
                </a:solidFill>
                <a:latin typeface="Times New Roman"/>
              </a:rPr>
              <a:t>There is a need for Human Resource Planning when there is an increase in employee turnover, which is obvious. Some examples of this turnover are promotions, marriages, end of contract, etc</a:t>
            </a:r>
            <a:r>
              <a:rPr lang="en-IN" b="1" baseline="0" dirty="0" smtClean="0">
                <a:solidFill>
                  <a:srgbClr val="4F81BD"/>
                </a:solidFill>
                <a:latin typeface="Times New Roman"/>
              </a:rPr>
              <a:t>.</a:t>
            </a:r>
            <a:endParaRPr lang="en-IN" b="1" baseline="0" dirty="0" smtClean="0">
              <a:solidFill>
                <a:srgbClr val="4F81BD"/>
              </a:solidFill>
              <a:latin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4546" y="214296"/>
            <a:ext cx="6715172" cy="500066"/>
          </a:xfrm>
        </p:spPr>
        <p:txBody>
          <a:bodyPr>
            <a:normAutofit/>
          </a:bodyPr>
          <a:lstStyle/>
          <a:p>
            <a:pPr marR="0" rtl="0"/>
            <a:r>
              <a:rPr lang="en-IN" b="1" baseline="0" dirty="0" smtClean="0">
                <a:solidFill>
                  <a:srgbClr val="365F91"/>
                </a:solidFill>
                <a:latin typeface="Times New Roman"/>
              </a:rPr>
              <a:t>Need for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714480" y="857238"/>
            <a:ext cx="7143800" cy="3929090"/>
          </a:xfrm>
        </p:spPr>
        <p:txBody>
          <a:bodyPr>
            <a:normAutofit/>
          </a:bodyPr>
          <a:lstStyle/>
          <a:p>
            <a:pPr marR="0" lvl="0" algn="just" rtl="0">
              <a:lnSpc>
                <a:spcPct val="160000"/>
              </a:lnSpc>
            </a:pPr>
            <a:r>
              <a:rPr lang="en-IN" sz="1600" b="1" baseline="0" dirty="0" smtClean="0">
                <a:solidFill>
                  <a:srgbClr val="4F81BD"/>
                </a:solidFill>
                <a:latin typeface="Times New Roman"/>
              </a:rPr>
              <a:t>Technological </a:t>
            </a:r>
            <a:r>
              <a:rPr lang="en-IN" sz="1600" b="1" baseline="0" dirty="0" smtClean="0">
                <a:solidFill>
                  <a:srgbClr val="4F81BD"/>
                </a:solidFill>
                <a:latin typeface="Times New Roman"/>
              </a:rPr>
              <a:t>changes lead to a chain of changes in the organization, right from skill sets product methods and administration techniques. These changes lead to an overall change in the number of employees required and with entirely different skill set. It is here that the Human Resource Planning helps the organization deal with the necessary changes.</a:t>
            </a:r>
          </a:p>
          <a:p>
            <a:pPr marR="0" lvl="0" algn="just" rtl="0">
              <a:lnSpc>
                <a:spcPct val="160000"/>
              </a:lnSpc>
            </a:pPr>
            <a:r>
              <a:rPr lang="en-IN" sz="1600" b="1" baseline="0" dirty="0" smtClean="0">
                <a:solidFill>
                  <a:srgbClr val="4F81BD"/>
                </a:solidFill>
                <a:latin typeface="Times New Roman"/>
              </a:rPr>
              <a:t>Human Resource Planning is required to meet the requirements of diversification and growth of a company.</a:t>
            </a:r>
          </a:p>
          <a:p>
            <a:pPr marR="0" lvl="0" algn="just" rtl="0">
              <a:lnSpc>
                <a:spcPct val="160000"/>
              </a:lnSpc>
            </a:pPr>
            <a:r>
              <a:rPr lang="en-IN" sz="1600" b="1" baseline="0" dirty="0" smtClean="0">
                <a:solidFill>
                  <a:srgbClr val="4F81BD"/>
                </a:solidFill>
                <a:latin typeface="Times New Roman"/>
              </a:rPr>
              <a:t>There is a need for Human Resource Planning in downsizing the resources when there is a shortage of manpower. Similarly, in case of excess resources, it helps in redeploying them in other projects of the company.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14296"/>
            <a:ext cx="7215238" cy="428628"/>
          </a:xfrm>
        </p:spPr>
        <p:txBody>
          <a:bodyPr>
            <a:normAutofit/>
          </a:bodyPr>
          <a:lstStyle/>
          <a:p>
            <a:pPr marR="0" rtl="0"/>
            <a:r>
              <a:rPr lang="en-IN" b="1" baseline="0" dirty="0" smtClean="0">
                <a:solidFill>
                  <a:srgbClr val="365F91"/>
                </a:solidFill>
                <a:latin typeface="Times New Roman"/>
              </a:rPr>
              <a:t>Importance of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428728" y="857238"/>
            <a:ext cx="7429552" cy="4000528"/>
          </a:xfrm>
        </p:spPr>
        <p:txBody>
          <a:bodyPr>
            <a:normAutofit fontScale="92500" lnSpcReduction="20000"/>
          </a:bodyPr>
          <a:lstStyle/>
          <a:p>
            <a:pPr marR="0" lvl="0" algn="just" rtl="0">
              <a:lnSpc>
                <a:spcPct val="150000"/>
              </a:lnSpc>
            </a:pPr>
            <a:r>
              <a:rPr lang="en-IN" b="1" baseline="0" dirty="0" smtClean="0">
                <a:solidFill>
                  <a:srgbClr val="4F81BD"/>
                </a:solidFill>
                <a:latin typeface="Times New Roman"/>
              </a:rPr>
              <a:t>After the need for HRP, it is apt to discuss the importance of it. A few are mentioned below.</a:t>
            </a:r>
          </a:p>
          <a:p>
            <a:pPr marR="0" lvl="0" algn="just" rtl="0">
              <a:lnSpc>
                <a:spcPct val="150000"/>
              </a:lnSpc>
            </a:pPr>
            <a:r>
              <a:rPr lang="en-IN" b="1" baseline="0" dirty="0" smtClean="0">
                <a:solidFill>
                  <a:srgbClr val="4F81BD"/>
                </a:solidFill>
                <a:latin typeface="Times New Roman"/>
              </a:rPr>
              <a:t>It gives the company the right kind of workforce at the right time frame and in right figures.</a:t>
            </a:r>
          </a:p>
          <a:p>
            <a:pPr marR="0" lvl="0" algn="just" rtl="0">
              <a:lnSpc>
                <a:spcPct val="150000"/>
              </a:lnSpc>
            </a:pPr>
            <a:r>
              <a:rPr lang="en-IN" b="1" baseline="0" dirty="0" smtClean="0">
                <a:solidFill>
                  <a:srgbClr val="4F81BD"/>
                </a:solidFill>
                <a:latin typeface="Times New Roman"/>
              </a:rPr>
              <a:t>In striking a balance between demands-for and supply-of resources, HRP helps in the optimum usage of resources and also in reducing the labour cost.</a:t>
            </a:r>
          </a:p>
          <a:p>
            <a:pPr marR="0" lvl="0" algn="just" rtl="0">
              <a:lnSpc>
                <a:spcPct val="150000"/>
              </a:lnSpc>
            </a:pPr>
            <a:r>
              <a:rPr lang="en-IN" b="1" baseline="0" dirty="0" smtClean="0">
                <a:solidFill>
                  <a:srgbClr val="4F81BD"/>
                </a:solidFill>
                <a:latin typeface="Times New Roman"/>
              </a:rPr>
              <a:t>Cautiously forecasting the future helps to supervise manpower in a better way, thus pitfalls can be avoided</a:t>
            </a:r>
            <a:r>
              <a:rPr lang="en-IN" b="1" baseline="0" dirty="0" smtClean="0">
                <a:solidFill>
                  <a:srgbClr val="4F81BD"/>
                </a:solidFill>
                <a:latin typeface="Times New Roman"/>
              </a:rPr>
              <a:t>.</a:t>
            </a:r>
            <a:endParaRPr lang="en-IN" b="1" baseline="0" dirty="0" smtClean="0">
              <a:solidFill>
                <a:srgbClr val="4F81BD"/>
              </a:solidFill>
              <a:latin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0166" y="214296"/>
            <a:ext cx="7215238" cy="428628"/>
          </a:xfrm>
        </p:spPr>
        <p:txBody>
          <a:bodyPr>
            <a:normAutofit/>
          </a:bodyPr>
          <a:lstStyle/>
          <a:p>
            <a:pPr marR="0" rtl="0"/>
            <a:r>
              <a:rPr lang="en-IN" b="1" baseline="0" dirty="0" smtClean="0">
                <a:solidFill>
                  <a:srgbClr val="365F91"/>
                </a:solidFill>
                <a:latin typeface="Times New Roman"/>
              </a:rPr>
              <a:t>Importance of Human Resource Planning</a:t>
            </a:r>
            <a:endParaRPr lang="en-IN" b="1" baseline="0" dirty="0" smtClean="0">
              <a:solidFill>
                <a:srgbClr val="365F91"/>
              </a:solidFill>
              <a:latin typeface="Helvetica"/>
            </a:endParaRPr>
          </a:p>
        </p:txBody>
      </p:sp>
      <p:sp>
        <p:nvSpPr>
          <p:cNvPr id="3" name="Text Placeholder 2"/>
          <p:cNvSpPr>
            <a:spLocks noGrp="1"/>
          </p:cNvSpPr>
          <p:nvPr>
            <p:ph type="body" idx="1"/>
          </p:nvPr>
        </p:nvSpPr>
        <p:spPr>
          <a:xfrm>
            <a:off x="1428728" y="857238"/>
            <a:ext cx="7429552" cy="4000528"/>
          </a:xfrm>
        </p:spPr>
        <p:txBody>
          <a:bodyPr>
            <a:normAutofit fontScale="92500" lnSpcReduction="20000"/>
          </a:bodyPr>
          <a:lstStyle/>
          <a:p>
            <a:pPr marR="0" lvl="0" algn="just" rtl="0">
              <a:lnSpc>
                <a:spcPct val="150000"/>
              </a:lnSpc>
            </a:pPr>
            <a:r>
              <a:rPr lang="en-IN" b="1" baseline="0" dirty="0" smtClean="0">
                <a:solidFill>
                  <a:srgbClr val="4F81BD"/>
                </a:solidFill>
                <a:latin typeface="Times New Roman"/>
              </a:rPr>
              <a:t>It </a:t>
            </a:r>
            <a:r>
              <a:rPr lang="en-IN" b="1" baseline="0" dirty="0" smtClean="0">
                <a:solidFill>
                  <a:srgbClr val="4F81BD"/>
                </a:solidFill>
                <a:latin typeface="Times New Roman"/>
              </a:rPr>
              <a:t>helps the organization to develop a succession plan for all its employees. In this way, it creates a way for internal promotions.</a:t>
            </a:r>
          </a:p>
          <a:p>
            <a:pPr marR="0" lvl="0" algn="just" rtl="0">
              <a:lnSpc>
                <a:spcPct val="150000"/>
              </a:lnSpc>
            </a:pPr>
            <a:r>
              <a:rPr lang="en-IN" b="1" baseline="0" dirty="0" smtClean="0">
                <a:solidFill>
                  <a:srgbClr val="4F81BD"/>
                </a:solidFill>
                <a:latin typeface="Times New Roman"/>
              </a:rPr>
              <a:t>It compels the organization to evaluate the weaknesses and strengths of personnel thereby making the management to take remedial measures.</a:t>
            </a:r>
          </a:p>
          <a:p>
            <a:pPr marR="0" lvl="0" algn="just" rtl="0">
              <a:lnSpc>
                <a:spcPct val="150000"/>
              </a:lnSpc>
            </a:pPr>
            <a:r>
              <a:rPr lang="en-IN" b="1" baseline="0" dirty="0" smtClean="0">
                <a:solidFill>
                  <a:srgbClr val="4F81BD"/>
                </a:solidFill>
                <a:latin typeface="Times New Roman"/>
              </a:rPr>
              <a:t>The organization as a whole is benefited when it comes to increase in productivity, profit, skills, etc., thus giving an edge over its competitors.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8"/>
            <a:ext cx="8572560" cy="1089442"/>
          </a:xfrm>
        </p:spPr>
        <p:txBody>
          <a:bodyPr/>
          <a:lstStyle/>
          <a:p>
            <a:r>
              <a:rPr lang="en-IN" sz="2400" b="1" baseline="0" dirty="0" smtClean="0">
                <a:solidFill>
                  <a:srgbClr val="365F91"/>
                </a:solidFill>
                <a:latin typeface="Times New Roman"/>
              </a:rPr>
              <a:t> </a:t>
            </a:r>
            <a:r>
              <a:rPr lang="en-IN" sz="2400" dirty="0" smtClean="0">
                <a:solidFill>
                  <a:srgbClr val="365F91"/>
                </a:solidFill>
                <a:latin typeface="Times New Roman"/>
              </a:rPr>
              <a:t>In any Human Resource Planning model there are three key elements which the management should adhere to</a:t>
            </a:r>
            <a:r>
              <a:rPr lang="en-IN" sz="2400" dirty="0" smtClean="0">
                <a:solidFill>
                  <a:srgbClr val="365F91"/>
                </a:solidFill>
                <a:latin typeface="Times New Roman"/>
              </a:rPr>
              <a:t>:</a:t>
            </a:r>
            <a:br>
              <a:rPr lang="en-IN" sz="2400" dirty="0" smtClean="0">
                <a:solidFill>
                  <a:srgbClr val="365F91"/>
                </a:solidFill>
                <a:latin typeface="Times New Roman"/>
              </a:rPr>
            </a:br>
            <a:r>
              <a:rPr lang="en-IN" sz="2400" b="1" baseline="0" dirty="0" smtClean="0">
                <a:solidFill>
                  <a:srgbClr val="365F91"/>
                </a:solidFill>
                <a:latin typeface="Times New Roman"/>
              </a:rPr>
              <a:t>Forecasting </a:t>
            </a:r>
            <a:r>
              <a:rPr lang="en-IN" sz="2400" b="1" baseline="0" dirty="0" smtClean="0">
                <a:solidFill>
                  <a:srgbClr val="365F91"/>
                </a:solidFill>
                <a:latin typeface="Times New Roman"/>
              </a:rPr>
              <a:t>recruitment needs</a:t>
            </a:r>
            <a:r>
              <a:rPr lang="en-IN" sz="2400" b="1" baseline="0" dirty="0" smtClean="0">
                <a:solidFill>
                  <a:srgbClr val="365F91"/>
                </a:solidFill>
                <a:latin typeface="Georgia"/>
              </a:rPr>
              <a:t>: </a:t>
            </a:r>
          </a:p>
        </p:txBody>
      </p:sp>
      <p:sp>
        <p:nvSpPr>
          <p:cNvPr id="3" name="Text Placeholder 2"/>
          <p:cNvSpPr>
            <a:spLocks noGrp="1"/>
          </p:cNvSpPr>
          <p:nvPr>
            <p:ph type="body" idx="1"/>
          </p:nvPr>
        </p:nvSpPr>
        <p:spPr>
          <a:xfrm>
            <a:off x="1857356" y="1506350"/>
            <a:ext cx="7072362" cy="3208540"/>
          </a:xfrm>
        </p:spPr>
        <p:txBody>
          <a:bodyPr/>
          <a:lstStyle/>
          <a:p>
            <a:pPr marR="0" lvl="0" rtl="0">
              <a:lnSpc>
                <a:spcPct val="150000"/>
              </a:lnSpc>
            </a:pPr>
            <a:r>
              <a:rPr lang="en-IN" b="1" baseline="0" dirty="0" smtClean="0">
                <a:solidFill>
                  <a:srgbClr val="4F81BD"/>
                </a:solidFill>
                <a:latin typeface="Times New Roman"/>
              </a:rPr>
              <a:t>There are a number of ways in forecasting your business needs, to know the exact number of employees required to run the business. Factors to be considered are the economical situation of any given country, internal and external factors of an organization and the demand for the products.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0"/>
            <a:r>
              <a:rPr lang="en-IN" b="1" baseline="0" smtClean="0">
                <a:solidFill>
                  <a:srgbClr val="365F91"/>
                </a:solidFill>
                <a:latin typeface="Times New Roman"/>
              </a:rPr>
              <a:t>Evaluate Supply</a:t>
            </a:r>
            <a:r>
              <a:rPr lang="en-IN" b="1" baseline="0" smtClean="0">
                <a:solidFill>
                  <a:srgbClr val="365F91"/>
                </a:solidFill>
                <a:latin typeface="Georgia"/>
              </a:rPr>
              <a:t>: </a:t>
            </a:r>
          </a:p>
        </p:txBody>
      </p:sp>
      <p:sp>
        <p:nvSpPr>
          <p:cNvPr id="3" name="Text Placeholder 2"/>
          <p:cNvSpPr>
            <a:spLocks noGrp="1"/>
          </p:cNvSpPr>
          <p:nvPr>
            <p:ph type="body" idx="1"/>
          </p:nvPr>
        </p:nvSpPr>
        <p:spPr>
          <a:xfrm>
            <a:off x="1571604" y="1506350"/>
            <a:ext cx="7286676" cy="3422854"/>
          </a:xfrm>
        </p:spPr>
        <p:txBody>
          <a:bodyPr>
            <a:normAutofit fontScale="85000" lnSpcReduction="10000"/>
          </a:bodyPr>
          <a:lstStyle/>
          <a:p>
            <a:pPr marR="0" lvl="0" algn="just" rtl="0">
              <a:lnSpc>
                <a:spcPct val="150000"/>
              </a:lnSpc>
            </a:pPr>
            <a:r>
              <a:rPr lang="en-IN" b="1" baseline="0" dirty="0" smtClean="0">
                <a:solidFill>
                  <a:srgbClr val="4F81BD"/>
                </a:solidFill>
                <a:latin typeface="Times New Roman"/>
              </a:rPr>
              <a:t>In estimating this, there are two aspects, one is the evaluation of the internal resources and the other is the prospective or external resources. Among the two, external factors require extra care; these include education, unemployment rate and law that is in existence. Evaluating these factors very closely will help the organization in filling the right resources at the right time with the right skill set.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6900" y="285734"/>
            <a:ext cx="5464200" cy="500066"/>
          </a:xfrm>
        </p:spPr>
        <p:txBody>
          <a:bodyPr/>
          <a:lstStyle/>
          <a:p>
            <a:pPr marR="0" rtl="0"/>
            <a:r>
              <a:rPr lang="en-IN" b="1" baseline="0" dirty="0" smtClean="0">
                <a:solidFill>
                  <a:srgbClr val="365F91"/>
                </a:solidFill>
                <a:latin typeface="Times New Roman"/>
              </a:rPr>
              <a:t>Supply and demand balance</a:t>
            </a:r>
            <a:r>
              <a:rPr lang="en-IN" b="1" baseline="0" dirty="0" smtClean="0">
                <a:solidFill>
                  <a:srgbClr val="365F91"/>
                </a:solidFill>
                <a:latin typeface="Georgia"/>
              </a:rPr>
              <a:t>: </a:t>
            </a:r>
          </a:p>
        </p:txBody>
      </p:sp>
      <p:sp>
        <p:nvSpPr>
          <p:cNvPr id="3" name="Text Placeholder 2"/>
          <p:cNvSpPr>
            <a:spLocks noGrp="1"/>
          </p:cNvSpPr>
          <p:nvPr>
            <p:ph type="body" idx="1"/>
          </p:nvPr>
        </p:nvSpPr>
        <p:spPr>
          <a:xfrm>
            <a:off x="2000232" y="928676"/>
            <a:ext cx="7000924" cy="4000528"/>
          </a:xfrm>
        </p:spPr>
        <p:txBody>
          <a:bodyPr/>
          <a:lstStyle/>
          <a:p>
            <a:pPr marR="0" lvl="0" algn="just" rtl="0">
              <a:lnSpc>
                <a:spcPct val="150000"/>
              </a:lnSpc>
            </a:pPr>
            <a:r>
              <a:rPr lang="en-IN" b="1" baseline="0" dirty="0" smtClean="0">
                <a:solidFill>
                  <a:srgbClr val="4F81BD"/>
                </a:solidFill>
                <a:latin typeface="Times New Roman"/>
              </a:rPr>
              <a:t>This element of Human Resource Planning is very important, as striking a balance between these two forces will help the organization in understanding if there is shortage or excess of employees available in a particular group. It also helps in understanding as to the need of full time or part time needs of the organization.</a:t>
            </a:r>
          </a:p>
        </p:txBody>
      </p:sp>
    </p:spTree>
  </p:cSld>
  <p:clrMapOvr>
    <a:masterClrMapping/>
  </p:clrMapOvr>
</p:sld>
</file>

<file path=ppt/theme/theme1.xml><?xml version="1.0" encoding="utf-8"?>
<a:theme xmlns:a="http://schemas.openxmlformats.org/drawingml/2006/main" name="Theme2">
  <a:themeElements>
    <a:clrScheme name="Custom 347">
      <a:dk1>
        <a:srgbClr val="3E4655"/>
      </a:dk1>
      <a:lt1>
        <a:srgbClr val="FFFFFF"/>
      </a:lt1>
      <a:dk2>
        <a:srgbClr val="746F7E"/>
      </a:dk2>
      <a:lt2>
        <a:srgbClr val="EAECF0"/>
      </a:lt2>
      <a:accent1>
        <a:srgbClr val="FFB900"/>
      </a:accent1>
      <a:accent2>
        <a:srgbClr val="F78300"/>
      </a:accent2>
      <a:accent3>
        <a:srgbClr val="D6516E"/>
      </a:accent3>
      <a:accent4>
        <a:srgbClr val="807DAF"/>
      </a:accent4>
      <a:accent5>
        <a:srgbClr val="93AECF"/>
      </a:accent5>
      <a:accent6>
        <a:srgbClr val="7E0808"/>
      </a:accent6>
      <a:hlink>
        <a:srgbClr val="38334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26</TotalTime>
  <Words>857</Words>
  <Application>Microsoft Office PowerPoint</Application>
  <PresentationFormat>On-screen Show (16:9)</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Theme2</vt:lpstr>
      <vt:lpstr>Human Resource Planning</vt:lpstr>
      <vt:lpstr>Chief objectives of Human Resource Planning are as follows:</vt:lpstr>
      <vt:lpstr>Need for Human Resource Planning</vt:lpstr>
      <vt:lpstr>Need for Human Resource Planning</vt:lpstr>
      <vt:lpstr>Importance of Human Resource Planning</vt:lpstr>
      <vt:lpstr>Importance of Human Resource Planning</vt:lpstr>
      <vt:lpstr> In any Human Resource Planning model there are three key elements which the management should adhere to: Forecasting recruitment needs: </vt:lpstr>
      <vt:lpstr>Evaluate Supply: </vt:lpstr>
      <vt:lpstr>Supply and demand balance: </vt:lpstr>
      <vt:lpstr>Human Resource Planning Process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Resource Planning</dc:title>
  <dc:creator>Safaa</dc:creator>
  <cp:lastModifiedBy>Safaa</cp:lastModifiedBy>
  <cp:revision>3</cp:revision>
  <dcterms:created xsi:type="dcterms:W3CDTF">2020-08-25T16:58:35Z</dcterms:created>
  <dcterms:modified xsi:type="dcterms:W3CDTF">2020-08-25T17:24:35Z</dcterms:modified>
</cp:coreProperties>
</file>