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02091"/>
    <a:srgbClr val="4B15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78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2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99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170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4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91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52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96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90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7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3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64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2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4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9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3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38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749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996A54-0CDD-4A46-B3D2-02F43219A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514" y="1122001"/>
            <a:ext cx="2280514" cy="461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cap="all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DE BROGLIE HYPOTHESIS 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6F0BB8C-8C08-44AD-9EBB-B43BE66A5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3590D9-89AB-4A92-831D-5C9AD10C051C}"/>
              </a:ext>
            </a:extLst>
          </p:cNvPr>
          <p:cNvSpPr txBox="1"/>
          <p:nvPr/>
        </p:nvSpPr>
        <p:spPr>
          <a:xfrm>
            <a:off x="3533730" y="1122001"/>
            <a:ext cx="4924923" cy="476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Mrs. A. </a:t>
            </a:r>
            <a:r>
              <a:rPr lang="en-US" sz="1400" b="1" dirty="0" err="1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Mumthaj</a:t>
            </a: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</a:t>
            </a:r>
            <a:r>
              <a:rPr lang="en-US" sz="1400" b="1" dirty="0" err="1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M.Sc.,M.Phil</a:t>
            </a: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.,</a:t>
            </a:r>
            <a:endParaRPr lang="en-US" sz="1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Assistant Professor,</a:t>
            </a:r>
            <a:endParaRPr lang="en-US" sz="1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Department 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of </a:t>
            </a: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Chemistry,</a:t>
            </a:r>
            <a:endParaRPr lang="en-US" sz="1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Hajee Karutha Rowther Howdia </a:t>
            </a: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College,</a:t>
            </a:r>
            <a:endParaRPr lang="en-US" sz="1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Uthamapalayam</a:t>
            </a:r>
            <a:r>
              <a:rPr lang="en-US" sz="1400" b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  <a:endParaRPr lang="en-US" sz="1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33EFA7-8BA6-4B5D-9815-0988747C509A}"/>
              </a:ext>
            </a:extLst>
          </p:cNvPr>
          <p:cNvSpPr/>
          <p:nvPr/>
        </p:nvSpPr>
        <p:spPr>
          <a:xfrm>
            <a:off x="1668000" y="2057400"/>
            <a:ext cx="58080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4286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242760-2219-4BFD-BEE4-01918349C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  <a:grayscl/>
          </a:blip>
          <a:srcRect r="10975" b="1"/>
          <a:stretch/>
        </p:blipFill>
        <p:spPr>
          <a:xfrm>
            <a:off x="0" y="2030"/>
            <a:ext cx="9143980" cy="6855970"/>
          </a:xfrm>
          <a:prstGeom prst="rect">
            <a:avLst/>
          </a:prstGeom>
        </p:spPr>
      </p:pic>
      <p:sp useBgFill="1">
        <p:nvSpPr>
          <p:cNvPr id="15" name="Rectangle 12">
            <a:extLst>
              <a:ext uri="{FF2B5EF4-FFF2-40B4-BE49-F238E27FC236}">
                <a16:creationId xmlns="" xmlns:a16="http://schemas.microsoft.com/office/drawing/2014/main" id="{1D0BCEDC-8E78-4E42-B26E-4243F970C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59454" y="0"/>
            <a:ext cx="66250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" name="TextBox 1"/>
          <p:cNvSpPr txBox="1"/>
          <p:nvPr/>
        </p:nvSpPr>
        <p:spPr>
          <a:xfrm>
            <a:off x="1447800" y="304800"/>
            <a:ext cx="62484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Classical mechanics or Newtonian mechanics —›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Motion of Macroscopic particles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Quantum Mechanics —›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Motion of Microscopic particles (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MaxPlanck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Quantum  - very small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Quantum Theory explains the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behaviours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of  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microscopic particles when it is in motion.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Broglie Hypothesis:   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Matter —› Dual Nature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</a:t>
            </a:r>
            <a:r>
              <a:rPr lang="en-US" sz="2000" dirty="0" err="1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2000" dirty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 Particle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ii) Wave</a:t>
            </a:r>
            <a:r>
              <a:rPr lang="en-US" sz="2000" baseline="30000" dirty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</a:t>
            </a:r>
            <a:r>
              <a:rPr lang="en-US" sz="1600" baseline="30000" dirty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endParaRPr lang="en-US" sz="1600" dirty="0">
              <a:solidFill>
                <a:srgbClr val="92D05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1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According to De Broglie, the Universe is made up of two  things : Matter &amp; Radiation (Energy)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  Radiation has dual nature since matter also having dual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nature.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  Matter is nothing but materialistic particles (e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proton,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neutron, photon etc.,)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  According to De Broglie if  any particle such as e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proton, neutron, photon etc., is moving like a wave,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then the wave is called as De Broglie wave or matter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wave or  pilot wave.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59285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Max Planck,   Energy of photon  E = h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h.c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Einstein,     (mass-energy)   	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E      =   mc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	</a:t>
            </a:r>
            <a:r>
              <a:rPr lang="el-G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=   h/mc   =  h/p    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	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 	=   mass of the photon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           		c 	=   velocity of the photon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p	=    momentum of the photon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above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eqn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applying to the materialistic particles such as electron, proton etc.,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eqn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will become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   h/mv   =   h/p </a:t>
            </a:r>
          </a:p>
          <a:p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wavelength of matter waves in terms of momentum</a:t>
            </a:r>
          </a:p>
          <a:p>
            <a:endParaRPr lang="en-US" sz="2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m =  mass of the particular particle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v  =  velocity of the particular particle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Generalized form : 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h/p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Here, the particle is in motion, the energy is given as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E      =   K.E   = 1/2 mv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2E    =   mv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2mE =   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(mv)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2mE =    p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p      =   √2mE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l-G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h/p =h/ √2mE</a:t>
            </a:r>
          </a:p>
          <a:p>
            <a:r>
              <a:rPr lang="en-US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wavelength of matter waves in terms of energy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en-US" dirty="0"/>
              <a:t>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8000"/>
                <a:satMod val="160000"/>
                <a:lumMod val="28000"/>
              </a:schemeClr>
              <a:schemeClr val="bg1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1614B3CA-90F3-4EDF-BC5F-C8B35F4CD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533400"/>
            <a:ext cx="8763000" cy="533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Let us assume charge q is moving by the application of  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voltage V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Electric field or energy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E =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qV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 will be the charge of proton, electron etc.,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λ =h/ √2mqV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wavelength associated with charge if it is moving like a  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wave          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1" y="37514"/>
            <a:ext cx="91440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Let’s the charge be electron,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l-G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=	h/ √2m</a:t>
            </a:r>
            <a:r>
              <a:rPr lang="en-US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e.V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=	12.26 / √V A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			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	=	100 V,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=	12.26 / √100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=	12.26 / √100 = 1.226 A</a:t>
            </a:r>
            <a:r>
              <a:rPr lang="en-US" sz="24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b="1" baseline="30000" dirty="0"/>
          </a:p>
          <a:p>
            <a:endParaRPr lang="en-US" b="1" baseline="30000" dirty="0"/>
          </a:p>
          <a:p>
            <a:endParaRPr lang="en-US" dirty="0"/>
          </a:p>
          <a:p>
            <a:r>
              <a:rPr lang="en-US" b="1" dirty="0"/>
              <a:t>           </a:t>
            </a:r>
            <a:endParaRPr lang="en-US" dirty="0"/>
          </a:p>
          <a:p>
            <a:r>
              <a:rPr lang="en-US" b="1" dirty="0"/>
              <a:t>  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aseline="-25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roperties of matter waves: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h/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= 0 ,  </a:t>
            </a:r>
            <a:r>
              <a:rPr lang="el-G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∞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particle is Charged or Uncharged  - Have matter waves 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If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particle is Charged – Have electromagnetic waves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Since matter waves are not electromagnetic waves.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Matter waves                    –    velocity changes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Electromagnetic waves    –     velocity constant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3. V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matter waves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››             v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light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 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A.K. Chandra, Introductory Quantum Chemistry, Tata McGraw Hill Publishing Co., New Delhi,1988.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 D. A. Mc </a:t>
            </a:r>
            <a:r>
              <a:rPr lang="en-US" dirty="0" err="1" smtClean="0"/>
              <a:t>Quarrie</a:t>
            </a:r>
            <a:r>
              <a:rPr lang="en-US" dirty="0" smtClean="0"/>
              <a:t>,  Quantum Chemistry, 1</a:t>
            </a:r>
            <a:r>
              <a:rPr lang="en-US" baseline="30000" dirty="0" smtClean="0"/>
              <a:t>st</a:t>
            </a:r>
            <a:r>
              <a:rPr lang="en-US" dirty="0" smtClean="0"/>
              <a:t>  Indian </a:t>
            </a:r>
            <a:r>
              <a:rPr lang="en-US" dirty="0" err="1" smtClean="0"/>
              <a:t>editon</a:t>
            </a:r>
            <a:r>
              <a:rPr lang="en-US" dirty="0" smtClean="0"/>
              <a:t>, Viva Books </a:t>
            </a:r>
            <a:r>
              <a:rPr lang="en-US" dirty="0" err="1" smtClean="0"/>
              <a:t>Pvt</a:t>
            </a:r>
            <a:r>
              <a:rPr lang="en-US" dirty="0" smtClean="0"/>
              <a:t> Ltd, New Delhi, 2003.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508</Words>
  <Application>Microsoft Office PowerPoint</Application>
  <PresentationFormat>On-screen Show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Damask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Najeeb</dc:creator>
  <cp:lastModifiedBy>God</cp:lastModifiedBy>
  <cp:revision>16</cp:revision>
  <dcterms:created xsi:type="dcterms:W3CDTF">2021-01-26T14:15:30Z</dcterms:created>
  <dcterms:modified xsi:type="dcterms:W3CDTF">2021-01-27T01:41:52Z</dcterms:modified>
</cp:coreProperties>
</file>