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28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5250"/>
            <a:ext cx="9144000" cy="3086100"/>
          </a:xfrm>
          <a:solidFill>
            <a:schemeClr val="accent2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3600" b="1" cap="none" dirty="0" smtClean="0">
                <a:solidFill>
                  <a:schemeClr val="bg1"/>
                </a:solidFill>
                <a:effectLst/>
                <a:latin typeface="Tempus Sans ITC" pitchFamily="82" charset="0"/>
              </a:rPr>
              <a:t>Subject code	: </a:t>
            </a:r>
            <a:r>
              <a:rPr lang="en-US" sz="3600" b="1" cap="none" dirty="0" smtClean="0">
                <a:solidFill>
                  <a:srgbClr val="FFFF00"/>
                </a:solidFill>
                <a:effectLst/>
                <a:latin typeface="Tempus Sans ITC" pitchFamily="82" charset="0"/>
              </a:rPr>
              <a:t>17UCHN21</a:t>
            </a:r>
            <a:r>
              <a:rPr lang="en-US" sz="3600" b="1" cap="none" dirty="0" smtClean="0">
                <a:solidFill>
                  <a:schemeClr val="bg1"/>
                </a:solidFill>
                <a:effectLst/>
                <a:latin typeface="Tempus Sans ITC" pitchFamily="82" charset="0"/>
              </a:rPr>
              <a:t> </a:t>
            </a:r>
            <a:br>
              <a:rPr lang="en-US" sz="3600" b="1" cap="none" dirty="0" smtClean="0">
                <a:solidFill>
                  <a:schemeClr val="bg1"/>
                </a:solidFill>
                <a:effectLst/>
                <a:latin typeface="Tempus Sans ITC" pitchFamily="82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Tempus Sans ITC" pitchFamily="82" charset="0"/>
              </a:rPr>
              <a:t>Topic</a:t>
            </a:r>
            <a:r>
              <a:rPr lang="en-US" sz="3600" b="1" cap="none" dirty="0" smtClean="0">
                <a:solidFill>
                  <a:schemeClr val="bg1"/>
                </a:solidFill>
                <a:effectLst/>
                <a:latin typeface="Tempus Sans ITC" pitchFamily="82" charset="0"/>
              </a:rPr>
              <a:t>:		: </a:t>
            </a:r>
            <a:r>
              <a:rPr lang="en-US" sz="3600" b="1" cap="none" dirty="0" smtClean="0">
                <a:solidFill>
                  <a:srgbClr val="FFFF00"/>
                </a:solidFill>
                <a:effectLst/>
                <a:latin typeface="Tempus Sans ITC" pitchFamily="82" charset="0"/>
              </a:rPr>
              <a:t>Conformational Analysis</a:t>
            </a:r>
            <a:r>
              <a:rPr lang="en-US" sz="3600" b="1" cap="none" dirty="0" smtClean="0">
                <a:solidFill>
                  <a:schemeClr val="bg1"/>
                </a:solidFill>
                <a:effectLst/>
                <a:latin typeface="Tempus Sans ITC" pitchFamily="82" charset="0"/>
              </a:rPr>
              <a:t/>
            </a:r>
            <a:br>
              <a:rPr lang="en-US" sz="3600" b="1" cap="none" dirty="0" smtClean="0">
                <a:solidFill>
                  <a:schemeClr val="bg1"/>
                </a:solidFill>
                <a:effectLst/>
                <a:latin typeface="Tempus Sans ITC" pitchFamily="82" charset="0"/>
              </a:rPr>
            </a:br>
            <a:r>
              <a:rPr lang="en-US" sz="3600" b="1" cap="none" dirty="0" smtClean="0">
                <a:solidFill>
                  <a:schemeClr val="bg1"/>
                </a:solidFill>
                <a:effectLst/>
                <a:latin typeface="Tempus Sans ITC" pitchFamily="82" charset="0"/>
              </a:rPr>
              <a:t>Subject		: </a:t>
            </a:r>
            <a:r>
              <a:rPr lang="en-US" sz="3600" b="1" cap="none" dirty="0" smtClean="0">
                <a:solidFill>
                  <a:srgbClr val="FFFF00"/>
                </a:solidFill>
                <a:effectLst/>
                <a:latin typeface="Tempus Sans ITC" pitchFamily="82" charset="0"/>
              </a:rPr>
              <a:t>NME Chemistry</a:t>
            </a:r>
            <a:r>
              <a:rPr lang="en-US" sz="3600" b="1" cap="none" dirty="0" smtClean="0">
                <a:solidFill>
                  <a:schemeClr val="bg1"/>
                </a:solidFill>
                <a:effectLst/>
                <a:latin typeface="Tempus Sans ITC" pitchFamily="82" charset="0"/>
              </a:rPr>
              <a:t/>
            </a:r>
            <a:br>
              <a:rPr lang="en-US" sz="3600" b="1" cap="none" dirty="0" smtClean="0">
                <a:solidFill>
                  <a:schemeClr val="bg1"/>
                </a:solidFill>
                <a:effectLst/>
                <a:latin typeface="Tempus Sans ITC" pitchFamily="82" charset="0"/>
              </a:rPr>
            </a:br>
            <a:r>
              <a:rPr lang="en-US" sz="3600" b="1" cap="none" dirty="0" smtClean="0">
                <a:solidFill>
                  <a:schemeClr val="bg1"/>
                </a:solidFill>
                <a:effectLst/>
                <a:latin typeface="Tempus Sans ITC" pitchFamily="82" charset="0"/>
              </a:rPr>
              <a:t>		</a:t>
            </a:r>
            <a:endParaRPr lang="en-US" sz="3600" b="1" cap="none" dirty="0">
              <a:solidFill>
                <a:schemeClr val="bg1"/>
              </a:solidFill>
              <a:effectLst/>
              <a:latin typeface="Tempus Sans IT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19450"/>
            <a:ext cx="9144000" cy="35433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By</a:t>
            </a:r>
          </a:p>
          <a:p>
            <a:pPr algn="ctr"/>
            <a:r>
              <a:rPr lang="nl-NL" b="1" dirty="0" smtClean="0">
                <a:solidFill>
                  <a:srgbClr val="002060"/>
                </a:solidFill>
                <a:latin typeface="Tempus Sans ITC" pitchFamily="82" charset="0"/>
              </a:rPr>
              <a:t>Dr. S. A. Noor Mohamed </a:t>
            </a:r>
          </a:p>
          <a:p>
            <a:pPr algn="ctr"/>
            <a:r>
              <a:rPr lang="nl-NL" b="1" dirty="0" smtClean="0">
                <a:solidFill>
                  <a:srgbClr val="002060"/>
                </a:solidFill>
                <a:latin typeface="Tempus Sans ITC" pitchFamily="82" charset="0"/>
              </a:rPr>
              <a:t>Head and 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Associate Professor,</a:t>
            </a:r>
          </a:p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empus Sans ITC" pitchFamily="82" charset="0"/>
              </a:rPr>
              <a:t>PG Department of Chemistry, </a:t>
            </a:r>
          </a:p>
          <a:p>
            <a:pPr algn="ctr"/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Tempus Sans ITC" pitchFamily="82" charset="0"/>
              </a:rPr>
              <a:t>Hajee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Tempus Sans ITC" pitchFamily="82" charset="0"/>
              </a:rPr>
              <a:t>Karutha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Tempus Sans ITC" pitchFamily="82" charset="0"/>
              </a:rPr>
              <a:t>Rowther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Tempus Sans ITC" pitchFamily="82" charset="0"/>
              </a:rPr>
              <a:t>Howdia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empus Sans ITC" pitchFamily="82" charset="0"/>
              </a:rPr>
              <a:t> College,</a:t>
            </a:r>
          </a:p>
          <a:p>
            <a:pPr algn="ctr"/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Tempus Sans ITC" pitchFamily="82" charset="0"/>
              </a:rPr>
              <a:t>Uthamapalayam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empus Sans ITC" pitchFamily="82" charset="0"/>
              </a:rPr>
              <a:t> - 625 533. 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@ARIVU\arivu\20.2.2020 pentrive\2019 Even\I Msc\organic\Confrmation - 1\Slide10.JPG"/>
          <p:cNvPicPr>
            <a:picLocks noChangeAspect="1" noChangeArrowheads="1"/>
          </p:cNvPicPr>
          <p:nvPr/>
        </p:nvPicPr>
        <p:blipFill>
          <a:blip r:embed="rId2"/>
          <a:srcRect r="156" b="17549"/>
          <a:stretch>
            <a:fillRect/>
          </a:stretch>
        </p:blipFill>
        <p:spPr bwMode="auto">
          <a:xfrm>
            <a:off x="131618" y="190500"/>
            <a:ext cx="8880765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@ARIVU\arivu\20.2.2020 pentrive\2019 Even\I Msc\organic\Confrmation - 1\Slide11.JPG"/>
          <p:cNvPicPr>
            <a:picLocks noChangeAspect="1" noChangeArrowheads="1"/>
          </p:cNvPicPr>
          <p:nvPr/>
        </p:nvPicPr>
        <p:blipFill>
          <a:blip r:embed="rId2"/>
          <a:srcRect r="156" b="28836"/>
          <a:stretch>
            <a:fillRect/>
          </a:stretch>
        </p:blipFill>
        <p:spPr bwMode="auto">
          <a:xfrm>
            <a:off x="-27950" y="533400"/>
            <a:ext cx="91999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@ARIVU\arivu\20.2.2020 pentrive\2019 Even\I Msc\organic\Confrmation - 1\Slide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094"/>
            <a:ext cx="9144000" cy="67298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@ARIVU\arivu\20.2.2020 pentrive\2019 Even\I Msc\organic\Confrmation - 1\Slide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97111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@ARIVU\arivu\20.2.2020 pentrive\2019 Even\I Msc\organic\Confrmation - 1\Slide14.JPG"/>
          <p:cNvPicPr>
            <a:picLocks noChangeAspect="1" noChangeArrowheads="1"/>
          </p:cNvPicPr>
          <p:nvPr/>
        </p:nvPicPr>
        <p:blipFill>
          <a:blip r:embed="rId2"/>
          <a:srcRect r="156" b="10494"/>
          <a:stretch>
            <a:fillRect/>
          </a:stretch>
        </p:blipFill>
        <p:spPr bwMode="auto">
          <a:xfrm>
            <a:off x="0" y="110853"/>
            <a:ext cx="9144000" cy="66362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@ARIVU\arivu\20.2.2020 pentrive\2019 Even\I Msc\organic\Confrmation - 1\Slide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971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@ARIVU\arivu\20.2.2020 pentrive\2019 Even\I Msc\organic\Confrmation - 1\Slide16.JPG"/>
          <p:cNvPicPr>
            <a:picLocks noChangeAspect="1" noChangeArrowheads="1"/>
          </p:cNvPicPr>
          <p:nvPr/>
        </p:nvPicPr>
        <p:blipFill>
          <a:blip r:embed="rId2"/>
          <a:srcRect t="3439" r="1402" b="11905"/>
          <a:stretch>
            <a:fillRect/>
          </a:stretch>
        </p:blipFill>
        <p:spPr bwMode="auto">
          <a:xfrm>
            <a:off x="76200" y="19863"/>
            <a:ext cx="8991600" cy="6818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@ARIVU\arivu\20.2.2020 pentrive\2019 Even\I Msc\organic\Confrmation - 1\Slide17.JPG"/>
          <p:cNvPicPr>
            <a:picLocks noChangeAspect="1" noChangeArrowheads="1"/>
          </p:cNvPicPr>
          <p:nvPr/>
        </p:nvPicPr>
        <p:blipFill>
          <a:blip r:embed="rId2"/>
          <a:srcRect r="156" b="9083"/>
          <a:stretch>
            <a:fillRect/>
          </a:stretch>
        </p:blipFill>
        <p:spPr bwMode="auto">
          <a:xfrm>
            <a:off x="76200" y="0"/>
            <a:ext cx="89916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2514600"/>
            <a:ext cx="6400800" cy="1828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7200" b="1" dirty="0" smtClean="0">
                <a:latin typeface="Tempus Sans ITC" pitchFamily="82" charset="0"/>
              </a:rPr>
              <a:t>Thank you</a:t>
            </a:r>
            <a:endParaRPr lang="en-US" sz="7200" b="1" dirty="0">
              <a:latin typeface="Tempus Sans ITC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@ARIVU\arivu\20.2.2020 pentrive\2019 Even\I Msc\organic\Confrmation - 1\Slide2.JPG"/>
          <p:cNvPicPr>
            <a:picLocks noChangeAspect="1" noChangeArrowheads="1"/>
          </p:cNvPicPr>
          <p:nvPr/>
        </p:nvPicPr>
        <p:blipFill>
          <a:blip r:embed="rId2"/>
          <a:srcRect l="2486" r="3050" b="33686"/>
          <a:stretch>
            <a:fillRect/>
          </a:stretch>
        </p:blipFill>
        <p:spPr bwMode="auto">
          <a:xfrm>
            <a:off x="-98" y="594360"/>
            <a:ext cx="9144197" cy="5669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@ARIVU\arivu\20.2.2020 pentrive\2019 Even\I Msc\organic\Confrmation - 1\Slide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" y="37172"/>
            <a:ext cx="7680960" cy="6783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@ARIVU\arivu\20.2.2020 pentrive\2019 Even\I Msc\organic\Confrmation - 1\Slide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" y="37172"/>
            <a:ext cx="8915400" cy="6783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@ARIVU\arivu\20.2.2020 pentrive\2019 Even\I Msc\organic\Confrmation - 1\Slide5.JPG"/>
          <p:cNvPicPr>
            <a:picLocks noChangeAspect="1" noChangeArrowheads="1"/>
          </p:cNvPicPr>
          <p:nvPr/>
        </p:nvPicPr>
        <p:blipFill>
          <a:blip r:embed="rId2"/>
          <a:srcRect r="-1323" b="18959"/>
          <a:stretch>
            <a:fillRect/>
          </a:stretch>
        </p:blipFill>
        <p:spPr bwMode="auto">
          <a:xfrm>
            <a:off x="0" y="199413"/>
            <a:ext cx="9144001" cy="64591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@ARIVU\arivu\20.2.2020 pentrive\2019 Even\I Msc\organic\Confrmation - 1\Slide6.JPG"/>
          <p:cNvPicPr>
            <a:picLocks noChangeAspect="1" noChangeArrowheads="1"/>
          </p:cNvPicPr>
          <p:nvPr/>
        </p:nvPicPr>
        <p:blipFill>
          <a:blip r:embed="rId2"/>
          <a:srcRect t="12968" r="-4545" b="13949"/>
          <a:stretch>
            <a:fillRect/>
          </a:stretch>
        </p:blipFill>
        <p:spPr bwMode="auto">
          <a:xfrm>
            <a:off x="-1" y="0"/>
            <a:ext cx="9503535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@ARIVU\arivu\20.2.2020 pentrive\2019 Even\I Msc\organic\Confrmation - 1\Slide7.JPG"/>
          <p:cNvPicPr>
            <a:picLocks noChangeAspect="1" noChangeArrowheads="1"/>
          </p:cNvPicPr>
          <p:nvPr/>
        </p:nvPicPr>
        <p:blipFill>
          <a:blip r:embed="rId2"/>
          <a:srcRect r="156" b="17549"/>
          <a:stretch>
            <a:fillRect/>
          </a:stretch>
        </p:blipFill>
        <p:spPr bwMode="auto">
          <a:xfrm>
            <a:off x="0" y="0"/>
            <a:ext cx="9089724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@ARIVU\arivu\20.2.2020 pentrive\2019 Even\I Msc\organic\Confrmation - 1\Slide8.JPG"/>
          <p:cNvPicPr>
            <a:picLocks noChangeAspect="1" noChangeArrowheads="1"/>
          </p:cNvPicPr>
          <p:nvPr/>
        </p:nvPicPr>
        <p:blipFill>
          <a:blip r:embed="rId2"/>
          <a:srcRect r="-1090" b="17549"/>
          <a:stretch>
            <a:fillRect/>
          </a:stretch>
        </p:blipFill>
        <p:spPr bwMode="auto">
          <a:xfrm>
            <a:off x="0" y="135610"/>
            <a:ext cx="9144000" cy="65867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@ARIVU\arivu\20.2.2020 pentrive\2019 Even\I Msc\organic\Confrmation - 1\Slide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97111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8153400" y="6400800"/>
            <a:ext cx="914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34</Words>
  <Application>Microsoft Office PowerPoint</Application>
  <PresentationFormat>On-screen Show (4:3)</PresentationFormat>
  <Paragraphs>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Subject code : 17UCHN21  Topic:  : Conformational Analysis Subject  : NME Chemistry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code : 17UCHN21    Unit   : III   Subject  : NME Chemistry</dc:title>
  <dc:creator>hcl</dc:creator>
  <cp:lastModifiedBy>hcl</cp:lastModifiedBy>
  <cp:revision>10</cp:revision>
  <dcterms:created xsi:type="dcterms:W3CDTF">2006-08-16T00:00:00Z</dcterms:created>
  <dcterms:modified xsi:type="dcterms:W3CDTF">2021-01-27T08:46:19Z</dcterms:modified>
</cp:coreProperties>
</file>