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5250"/>
            <a:ext cx="9144000" cy="30861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3600" b="1" cap="none" dirty="0" smtClean="0">
                <a:solidFill>
                  <a:srgbClr val="002060"/>
                </a:solidFill>
                <a:effectLst/>
                <a:latin typeface="Tw Cen MT" pitchFamily="34" charset="0"/>
              </a:rPr>
              <a:t>Subject </a:t>
            </a:r>
            <a:r>
              <a:rPr lang="en-US" sz="3600" b="1" cap="none" dirty="0" smtClean="0">
                <a:solidFill>
                  <a:srgbClr val="002060"/>
                </a:solidFill>
                <a:effectLst/>
                <a:latin typeface="Tw Cen MT" pitchFamily="34" charset="0"/>
              </a:rPr>
              <a:t>code	: </a:t>
            </a:r>
            <a:r>
              <a:rPr lang="en-US" sz="3600" b="1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w Cen MT" pitchFamily="34" charset="0"/>
              </a:rPr>
              <a:t>17UCHN21</a:t>
            </a:r>
            <a:r>
              <a:rPr lang="en-US" sz="3600" b="1" cap="none" dirty="0" smtClean="0">
                <a:solidFill>
                  <a:srgbClr val="002060"/>
                </a:solidFill>
                <a:effectLst/>
                <a:latin typeface="Tw Cen MT" pitchFamily="34" charset="0"/>
              </a:rPr>
              <a:t> </a:t>
            </a:r>
            <a:r>
              <a:rPr lang="en-US" sz="3600" b="1" cap="none" dirty="0" smtClean="0">
                <a:solidFill>
                  <a:srgbClr val="002060"/>
                </a:solidFill>
                <a:effectLst/>
                <a:latin typeface="Tw Cen MT" pitchFamily="34" charset="0"/>
              </a:rPr>
              <a:t/>
            </a:r>
            <a:br>
              <a:rPr lang="en-US" sz="3600" b="1" cap="none" dirty="0" smtClean="0">
                <a:solidFill>
                  <a:srgbClr val="002060"/>
                </a:solidFill>
                <a:effectLst/>
                <a:latin typeface="Tw Cen MT" pitchFamily="34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w Cen MT" pitchFamily="34" charset="0"/>
              </a:rPr>
              <a:t>Topic</a:t>
            </a:r>
            <a:r>
              <a:rPr lang="en-US" sz="3600" b="1" cap="none" dirty="0" smtClean="0">
                <a:solidFill>
                  <a:srgbClr val="002060"/>
                </a:solidFill>
                <a:effectLst/>
                <a:latin typeface="Tw Cen MT" pitchFamily="34" charset="0"/>
              </a:rPr>
              <a:t>:		: </a:t>
            </a:r>
            <a:r>
              <a:rPr lang="en-US" sz="3600" b="1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w Cen MT" pitchFamily="34" charset="0"/>
              </a:rPr>
              <a:t>Washing Powder &amp; Detergents</a:t>
            </a:r>
            <a:r>
              <a:rPr lang="en-US" sz="3600" b="1" cap="none" dirty="0" smtClean="0">
                <a:solidFill>
                  <a:srgbClr val="002060"/>
                </a:solidFill>
                <a:effectLst/>
                <a:latin typeface="Tw Cen MT" pitchFamily="34" charset="0"/>
              </a:rPr>
              <a:t/>
            </a:r>
            <a:br>
              <a:rPr lang="en-US" sz="3600" b="1" cap="none" dirty="0" smtClean="0">
                <a:solidFill>
                  <a:srgbClr val="002060"/>
                </a:solidFill>
                <a:effectLst/>
                <a:latin typeface="Tw Cen MT" pitchFamily="34" charset="0"/>
              </a:rPr>
            </a:br>
            <a:r>
              <a:rPr lang="en-US" sz="3600" b="1" cap="none" dirty="0" smtClean="0">
                <a:solidFill>
                  <a:srgbClr val="002060"/>
                </a:solidFill>
                <a:effectLst/>
                <a:latin typeface="Tw Cen MT" pitchFamily="34" charset="0"/>
              </a:rPr>
              <a:t>Subject</a:t>
            </a:r>
            <a:r>
              <a:rPr lang="en-US" sz="3600" b="1" cap="none" dirty="0" smtClean="0">
                <a:solidFill>
                  <a:srgbClr val="002060"/>
                </a:solidFill>
                <a:effectLst/>
                <a:latin typeface="Tw Cen MT" pitchFamily="34" charset="0"/>
              </a:rPr>
              <a:t>		: </a:t>
            </a:r>
            <a:r>
              <a:rPr lang="en-US" sz="3600" b="1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w Cen MT" pitchFamily="34" charset="0"/>
              </a:rPr>
              <a:t>NME Chemistry</a:t>
            </a:r>
            <a:r>
              <a:rPr lang="en-US" sz="3600" b="1" cap="none" dirty="0" smtClean="0">
                <a:solidFill>
                  <a:srgbClr val="002060"/>
                </a:solidFill>
                <a:effectLst/>
                <a:latin typeface="Tw Cen MT" pitchFamily="34" charset="0"/>
              </a:rPr>
              <a:t/>
            </a:r>
            <a:br>
              <a:rPr lang="en-US" sz="3600" b="1" cap="none" dirty="0" smtClean="0">
                <a:solidFill>
                  <a:srgbClr val="002060"/>
                </a:solidFill>
                <a:effectLst/>
                <a:latin typeface="Tw Cen MT" pitchFamily="34" charset="0"/>
              </a:rPr>
            </a:br>
            <a:r>
              <a:rPr lang="en-US" sz="3600" b="1" cap="none" dirty="0" smtClean="0">
                <a:solidFill>
                  <a:srgbClr val="002060"/>
                </a:solidFill>
                <a:effectLst/>
                <a:latin typeface="Tw Cen MT" pitchFamily="34" charset="0"/>
              </a:rPr>
              <a:t>		</a:t>
            </a:r>
            <a:endParaRPr lang="en-US" sz="3600" b="1" cap="none" dirty="0">
              <a:solidFill>
                <a:srgbClr val="002060"/>
              </a:solidFill>
              <a:effectLst/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19450"/>
            <a:ext cx="9144000" cy="3543300"/>
          </a:xfrm>
          <a:solidFill>
            <a:srgbClr val="00B050"/>
          </a:solidFill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w Cen MT" pitchFamily="34" charset="0"/>
              </a:rPr>
              <a:t>By</a:t>
            </a:r>
          </a:p>
          <a:p>
            <a:pPr algn="ctr"/>
            <a:r>
              <a:rPr lang="nl-NL" b="1" dirty="0" smtClean="0">
                <a:solidFill>
                  <a:schemeClr val="bg1"/>
                </a:solidFill>
                <a:latin typeface="Tw Cen MT" pitchFamily="34" charset="0"/>
              </a:rPr>
              <a:t>Dr. S. A. Noor Mohamed </a:t>
            </a:r>
          </a:p>
          <a:p>
            <a:pPr algn="ctr"/>
            <a:r>
              <a:rPr lang="nl-NL" b="1" dirty="0" smtClean="0">
                <a:solidFill>
                  <a:schemeClr val="bg1"/>
                </a:solidFill>
                <a:latin typeface="Tw Cen MT" pitchFamily="34" charset="0"/>
              </a:rPr>
              <a:t>Head and </a:t>
            </a:r>
            <a:r>
              <a:rPr lang="en-US" b="1" dirty="0" smtClean="0">
                <a:solidFill>
                  <a:schemeClr val="bg1"/>
                </a:solidFill>
                <a:latin typeface="Tw Cen MT" pitchFamily="34" charset="0"/>
              </a:rPr>
              <a:t>Associate Professor,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w Cen MT" pitchFamily="34" charset="0"/>
              </a:rPr>
              <a:t>PG Department of Chemistry, </a:t>
            </a:r>
          </a:p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w Cen MT" pitchFamily="34" charset="0"/>
              </a:rPr>
              <a:t>Hajee</a:t>
            </a:r>
            <a:r>
              <a:rPr lang="en-US" b="1" dirty="0" smtClean="0">
                <a:solidFill>
                  <a:schemeClr val="bg1"/>
                </a:solidFill>
                <a:latin typeface="Tw Cen MT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w Cen MT" pitchFamily="34" charset="0"/>
              </a:rPr>
              <a:t>Karutha</a:t>
            </a:r>
            <a:r>
              <a:rPr lang="en-US" b="1" dirty="0" smtClean="0">
                <a:solidFill>
                  <a:schemeClr val="bg1"/>
                </a:solidFill>
                <a:latin typeface="Tw Cen MT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w Cen MT" pitchFamily="34" charset="0"/>
              </a:rPr>
              <a:t>Rowther</a:t>
            </a:r>
            <a:r>
              <a:rPr lang="en-US" b="1" dirty="0" smtClean="0">
                <a:solidFill>
                  <a:schemeClr val="bg1"/>
                </a:solidFill>
                <a:latin typeface="Tw Cen MT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w Cen MT" pitchFamily="34" charset="0"/>
              </a:rPr>
              <a:t>Howdia</a:t>
            </a:r>
            <a:r>
              <a:rPr lang="en-US" b="1" dirty="0" smtClean="0">
                <a:solidFill>
                  <a:schemeClr val="bg1"/>
                </a:solidFill>
                <a:latin typeface="Tw Cen MT" pitchFamily="34" charset="0"/>
              </a:rPr>
              <a:t> College,</a:t>
            </a:r>
          </a:p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w Cen MT" pitchFamily="34" charset="0"/>
              </a:rPr>
              <a:t>Uthamapalayam</a:t>
            </a:r>
            <a:r>
              <a:rPr lang="en-US" b="1" dirty="0" smtClean="0">
                <a:solidFill>
                  <a:schemeClr val="bg1"/>
                </a:solidFill>
                <a:latin typeface="Tw Cen MT" pitchFamily="34" charset="0"/>
              </a:rPr>
              <a:t> - 625 533. </a:t>
            </a:r>
            <a:endParaRPr lang="en-US" b="1" dirty="0">
              <a:solidFill>
                <a:schemeClr val="bg1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@ARIVU\arivu\20.2.2020 pentrive\2019 Even\NME\NME (Even) - Unit - IV\Slide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@ARIVU\arivu\20.2.2020 pentrive\2019 Even\NME\NME (Even) - Unit - IV\Slide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@ARIVU\arivu\20.2.2020 pentrive\2019 Even\NME\NME (Even) - Unit - IV\Slide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D:\@ARIVU\arivu\20.2.2020 pentrive\2019 Even\NME\NME (Even) - Unit - IV\Slid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@ARIVU\arivu\20.2.2020 pentrive\2019 Even\NME\NME (Even) - Unit - IV\Slid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@ARIVU\arivu\20.2.2020 pentrive\2019 Even\NME\NME (Even) - Unit - IV\Slide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@ARIVU\arivu\20.2.2020 pentrive\2019 Even\NME\NME (Even) - Unit - IV\Slid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@ARIVU\arivu\20.2.2020 pentrive\2019 Even\NME\NME (Even) - Unit - IV\Slid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@ARIVU\arivu\20.2.2020 pentrive\2019 Even\NME\NME (Even) - Unit - IV\Slid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@ARIVU\arivu\20.2.2020 pentrive\2019 Even\NME\NME (Even) - Unit - IV\Slide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@ARIVU\arivu\20.2.2020 pentrive\2019 Even\NME\NME (Even) - Unit - IV\Slide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Office PowerPoint</Application>
  <PresentationFormat>On-screen Show (4:3)</PresentationFormat>
  <Paragraphs>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Subject code : 17UCHN21  Topic:  : Washing Powder &amp; Detergents Subject  : NME Chemistry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Subject code : 17UCHN21    Unit   : III   Subject  : NME Chemistry   </dc:title>
  <dc:creator>hcl</dc:creator>
  <cp:lastModifiedBy>hcl</cp:lastModifiedBy>
  <cp:revision>3</cp:revision>
  <dcterms:created xsi:type="dcterms:W3CDTF">2006-08-16T00:00:00Z</dcterms:created>
  <dcterms:modified xsi:type="dcterms:W3CDTF">2021-01-27T08:21:53Z</dcterms:modified>
</cp:coreProperties>
</file>