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0" r:id="rId7"/>
    <p:sldId id="261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392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Ishaq" userId="4b84590de184ae6e" providerId="LiveId" clId="{B5F608BE-0956-2D41-9773-8DAFC5D106CA}"/>
    <pc:docChg chg="addSld">
      <pc:chgData name="Mohamed Ishaq" userId="4b84590de184ae6e" providerId="LiveId" clId="{B5F608BE-0956-2D41-9773-8DAFC5D106CA}" dt="2020-12-07T18:35:16.004" v="0" actId="680"/>
      <pc:docMkLst>
        <pc:docMk/>
      </pc:docMkLst>
      <pc:sldChg chg="new">
        <pc:chgData name="Mohamed Ishaq" userId="4b84590de184ae6e" providerId="LiveId" clId="{B5F608BE-0956-2D41-9773-8DAFC5D106CA}" dt="2020-12-07T18:35:16.004" v="0" actId="680"/>
        <pc:sldMkLst>
          <pc:docMk/>
          <pc:sldMk cId="3190175026" sldId="2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13A31-C3EA-4207-BCCF-BB4E6F7815AB}" type="doc">
      <dgm:prSet loTypeId="urn:microsoft.com/office/officeart/2005/8/layout/arrow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56CA5369-FBE6-4B3B-9091-A04684A0F732}">
      <dgm:prSet phldrT="[Text]" custT="1"/>
      <dgm:spPr/>
      <dgm:t>
        <a:bodyPr/>
        <a:lstStyle/>
        <a:p>
          <a:r>
            <a:rPr lang="en-IN" sz="3600" b="1" i="0" dirty="0" smtClean="0">
              <a:latin typeface="Agency FB" panose="020B0503020202020204" pitchFamily="34" charset="0"/>
            </a:rPr>
            <a:t>Benefits/Quality</a:t>
          </a:r>
          <a:endParaRPr lang="en-IN" sz="3600" b="1" i="0" dirty="0">
            <a:latin typeface="Agency FB" panose="020B0503020202020204" pitchFamily="34" charset="0"/>
          </a:endParaRPr>
        </a:p>
      </dgm:t>
    </dgm:pt>
    <dgm:pt modelId="{B3F151C5-B80C-4E51-B7BA-0D2D463AD385}" type="parTrans" cxnId="{02A47057-0776-49CD-BA91-DCA57E0712A6}">
      <dgm:prSet/>
      <dgm:spPr/>
      <dgm:t>
        <a:bodyPr/>
        <a:lstStyle/>
        <a:p>
          <a:endParaRPr lang="en-IN"/>
        </a:p>
      </dgm:t>
    </dgm:pt>
    <dgm:pt modelId="{CFC9977B-AA23-4417-B930-058D2E41611B}" type="sibTrans" cxnId="{02A47057-0776-49CD-BA91-DCA57E0712A6}">
      <dgm:prSet/>
      <dgm:spPr/>
      <dgm:t>
        <a:bodyPr/>
        <a:lstStyle/>
        <a:p>
          <a:endParaRPr lang="en-IN"/>
        </a:p>
      </dgm:t>
    </dgm:pt>
    <dgm:pt modelId="{0B11C34B-4FFD-46A5-99D1-E3184B1CF4B1}">
      <dgm:prSet phldrT="[Text]" custT="1"/>
      <dgm:spPr/>
      <dgm:t>
        <a:bodyPr/>
        <a:lstStyle/>
        <a:p>
          <a:r>
            <a:rPr lang="en-IN" sz="3600" b="1" i="0" dirty="0" smtClean="0">
              <a:latin typeface="Agency FB" panose="020B0503020202020204" pitchFamily="34" charset="0"/>
            </a:rPr>
            <a:t>Cost</a:t>
          </a:r>
          <a:endParaRPr lang="en-IN" sz="3600" b="1" i="0" dirty="0">
            <a:latin typeface="Agency FB" panose="020B0503020202020204" pitchFamily="34" charset="0"/>
          </a:endParaRPr>
        </a:p>
      </dgm:t>
    </dgm:pt>
    <dgm:pt modelId="{0D9C9763-1A3C-4430-B607-1F9BD095A3E3}" type="parTrans" cxnId="{692276BA-7E6E-4682-9A16-15E418049C49}">
      <dgm:prSet/>
      <dgm:spPr/>
      <dgm:t>
        <a:bodyPr/>
        <a:lstStyle/>
        <a:p>
          <a:endParaRPr lang="en-IN"/>
        </a:p>
      </dgm:t>
    </dgm:pt>
    <dgm:pt modelId="{7B0E16D8-1438-4F3B-84DC-25C155735D60}" type="sibTrans" cxnId="{692276BA-7E6E-4682-9A16-15E418049C49}">
      <dgm:prSet/>
      <dgm:spPr/>
      <dgm:t>
        <a:bodyPr/>
        <a:lstStyle/>
        <a:p>
          <a:endParaRPr lang="en-IN"/>
        </a:p>
      </dgm:t>
    </dgm:pt>
    <dgm:pt modelId="{DC75BC23-00D0-4C1D-949C-A3C9EC6C179B}" type="pres">
      <dgm:prSet presAssocID="{C2B13A31-C3EA-4207-BCCF-BB4E6F7815A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62E2E33-EBDD-4070-82A3-941375C4BFCE}" type="pres">
      <dgm:prSet presAssocID="{C2B13A31-C3EA-4207-BCCF-BB4E6F7815AB}" presName="divider" presStyleLbl="fgShp" presStyleIdx="0" presStyleCnt="1"/>
      <dgm:spPr/>
      <dgm:t>
        <a:bodyPr/>
        <a:lstStyle/>
        <a:p>
          <a:endParaRPr lang="en-IN"/>
        </a:p>
      </dgm:t>
    </dgm:pt>
    <dgm:pt modelId="{CFAB1EF6-1CFA-48C7-97D8-4DFF4D35E261}" type="pres">
      <dgm:prSet presAssocID="{56CA5369-FBE6-4B3B-9091-A04684A0F732}" presName="downArrow" presStyleLbl="node1" presStyleIdx="0" presStyleCnt="2"/>
      <dgm:spPr/>
      <dgm:t>
        <a:bodyPr/>
        <a:lstStyle/>
        <a:p>
          <a:endParaRPr lang="en-IN"/>
        </a:p>
      </dgm:t>
    </dgm:pt>
    <dgm:pt modelId="{6A3D60FC-8EEE-4258-8B77-AADCA5FFDE75}" type="pres">
      <dgm:prSet presAssocID="{56CA5369-FBE6-4B3B-9091-A04684A0F732}" presName="downArrowText" presStyleLbl="revTx" presStyleIdx="0" presStyleCnt="2" custScaleX="13989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612662-8814-4E8D-BA4C-A3A80BD09E54}" type="pres">
      <dgm:prSet presAssocID="{0B11C34B-4FFD-46A5-99D1-E3184B1CF4B1}" presName="upArrow" presStyleLbl="node1" presStyleIdx="1" presStyleCnt="2"/>
      <dgm:spPr/>
      <dgm:t>
        <a:bodyPr/>
        <a:lstStyle/>
        <a:p>
          <a:endParaRPr lang="en-IN"/>
        </a:p>
      </dgm:t>
    </dgm:pt>
    <dgm:pt modelId="{CD3AA5E7-DB64-41AE-9E09-94DD9C2BD154}" type="pres">
      <dgm:prSet presAssocID="{0B11C34B-4FFD-46A5-99D1-E3184B1CF4B1}" presName="upArrowText" presStyleLbl="revTx" presStyleIdx="1" presStyleCnt="2" custScaleX="13989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92276BA-7E6E-4682-9A16-15E418049C49}" srcId="{C2B13A31-C3EA-4207-BCCF-BB4E6F7815AB}" destId="{0B11C34B-4FFD-46A5-99D1-E3184B1CF4B1}" srcOrd="1" destOrd="0" parTransId="{0D9C9763-1A3C-4430-B607-1F9BD095A3E3}" sibTransId="{7B0E16D8-1438-4F3B-84DC-25C155735D60}"/>
    <dgm:cxn modelId="{C07B50D8-B16E-495C-BBCB-4861FB4FD2BF}" type="presOf" srcId="{C2B13A31-C3EA-4207-BCCF-BB4E6F7815AB}" destId="{DC75BC23-00D0-4C1D-949C-A3C9EC6C179B}" srcOrd="0" destOrd="0" presId="urn:microsoft.com/office/officeart/2005/8/layout/arrow3"/>
    <dgm:cxn modelId="{FFD72224-2B92-427D-B3DE-A1BBD9799F7D}" type="presOf" srcId="{0B11C34B-4FFD-46A5-99D1-E3184B1CF4B1}" destId="{CD3AA5E7-DB64-41AE-9E09-94DD9C2BD154}" srcOrd="0" destOrd="0" presId="urn:microsoft.com/office/officeart/2005/8/layout/arrow3"/>
    <dgm:cxn modelId="{3A08A418-1A3A-4027-B12E-81058FCE038A}" type="presOf" srcId="{56CA5369-FBE6-4B3B-9091-A04684A0F732}" destId="{6A3D60FC-8EEE-4258-8B77-AADCA5FFDE75}" srcOrd="0" destOrd="0" presId="urn:microsoft.com/office/officeart/2005/8/layout/arrow3"/>
    <dgm:cxn modelId="{02A47057-0776-49CD-BA91-DCA57E0712A6}" srcId="{C2B13A31-C3EA-4207-BCCF-BB4E6F7815AB}" destId="{56CA5369-FBE6-4B3B-9091-A04684A0F732}" srcOrd="0" destOrd="0" parTransId="{B3F151C5-B80C-4E51-B7BA-0D2D463AD385}" sibTransId="{CFC9977B-AA23-4417-B930-058D2E41611B}"/>
    <dgm:cxn modelId="{8BD32483-B9EF-457F-9DE8-0797CDE497D0}" type="presParOf" srcId="{DC75BC23-00D0-4C1D-949C-A3C9EC6C179B}" destId="{162E2E33-EBDD-4070-82A3-941375C4BFCE}" srcOrd="0" destOrd="0" presId="urn:microsoft.com/office/officeart/2005/8/layout/arrow3"/>
    <dgm:cxn modelId="{473BE669-2FAB-42F4-87D0-5C9B58BB5B4D}" type="presParOf" srcId="{DC75BC23-00D0-4C1D-949C-A3C9EC6C179B}" destId="{CFAB1EF6-1CFA-48C7-97D8-4DFF4D35E261}" srcOrd="1" destOrd="0" presId="urn:microsoft.com/office/officeart/2005/8/layout/arrow3"/>
    <dgm:cxn modelId="{37D8AA3B-82AC-44D2-9669-2D1EA9A59CF0}" type="presParOf" srcId="{DC75BC23-00D0-4C1D-949C-A3C9EC6C179B}" destId="{6A3D60FC-8EEE-4258-8B77-AADCA5FFDE75}" srcOrd="2" destOrd="0" presId="urn:microsoft.com/office/officeart/2005/8/layout/arrow3"/>
    <dgm:cxn modelId="{7894CBED-5B14-4BD7-BC05-2C9400CCF827}" type="presParOf" srcId="{DC75BC23-00D0-4C1D-949C-A3C9EC6C179B}" destId="{C0612662-8814-4E8D-BA4C-A3A80BD09E54}" srcOrd="3" destOrd="0" presId="urn:microsoft.com/office/officeart/2005/8/layout/arrow3"/>
    <dgm:cxn modelId="{1DFBB8B1-F403-45E3-9A55-ED499A8E4908}" type="presParOf" srcId="{DC75BC23-00D0-4C1D-949C-A3C9EC6C179B}" destId="{CD3AA5E7-DB64-41AE-9E09-94DD9C2BD15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494087-4092-47E4-A4B5-72AFD872C2A3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4FF04EB8-637D-4885-8843-8CA28B3508BC}">
      <dgm:prSet phldrT="[Text]" custT="1"/>
      <dgm:spPr>
        <a:xfrm>
          <a:off x="2799" y="0"/>
          <a:ext cx="1847641" cy="1085088"/>
        </a:xfrm>
      </dgm:spPr>
      <dgm:t>
        <a:bodyPr/>
        <a:lstStyle/>
        <a:p>
          <a:r>
            <a:rPr lang="en-IN" sz="3200" b="1" i="1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Input</a:t>
          </a:r>
          <a:endParaRPr lang="en-IN" sz="3200" i="1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gm:t>
    </dgm:pt>
    <dgm:pt modelId="{B08E2673-6DA8-4E53-92CA-A4FEBF4D771B}" type="parTrans" cxnId="{4E3CB9B2-9889-4F7D-82D5-0BEF0C7C3EB4}">
      <dgm:prSet/>
      <dgm:spPr/>
      <dgm:t>
        <a:bodyPr/>
        <a:lstStyle/>
        <a:p>
          <a:endParaRPr lang="en-IN"/>
        </a:p>
      </dgm:t>
    </dgm:pt>
    <dgm:pt modelId="{8AF45D8B-AB67-4873-B95C-82E9B8298815}" type="sibTrans" cxnId="{4E3CB9B2-9889-4F7D-82D5-0BEF0C7C3EB4}">
      <dgm:prSet/>
      <dgm:spPr/>
      <dgm:t>
        <a:bodyPr/>
        <a:lstStyle/>
        <a:p>
          <a:endParaRPr lang="en-IN"/>
        </a:p>
      </dgm:t>
    </dgm:pt>
    <dgm:pt modelId="{04EB5AA3-6BD9-4BC5-9C08-A25B731A12A7}">
      <dgm:prSet custT="1"/>
      <dgm:spPr>
        <a:xfrm>
          <a:off x="1942823" y="1627632"/>
          <a:ext cx="1847641" cy="1085088"/>
        </a:xfrm>
      </dgm:spPr>
      <dgm:t>
        <a:bodyPr/>
        <a:lstStyle/>
        <a:p>
          <a:r>
            <a:rPr lang="en-IN" sz="3200" b="1" i="1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 Value addition process</a:t>
          </a:r>
          <a:endParaRPr lang="en-IN" sz="3200" i="1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gm:t>
    </dgm:pt>
    <dgm:pt modelId="{311DFAC2-E4BB-46D4-8CDB-D042F473CED6}" type="parTrans" cxnId="{9C84A922-3BD6-4D94-93FC-162A3BBC6454}">
      <dgm:prSet/>
      <dgm:spPr/>
      <dgm:t>
        <a:bodyPr/>
        <a:lstStyle/>
        <a:p>
          <a:endParaRPr lang="en-IN"/>
        </a:p>
      </dgm:t>
    </dgm:pt>
    <dgm:pt modelId="{4FD37E05-6127-4C22-BC5F-1C7FB5380585}" type="sibTrans" cxnId="{9C84A922-3BD6-4D94-93FC-162A3BBC6454}">
      <dgm:prSet/>
      <dgm:spPr/>
      <dgm:t>
        <a:bodyPr/>
        <a:lstStyle/>
        <a:p>
          <a:endParaRPr lang="en-IN"/>
        </a:p>
      </dgm:t>
    </dgm:pt>
    <dgm:pt modelId="{91F28922-F8FF-4740-9117-6639ADE8A603}">
      <dgm:prSet custT="1"/>
      <dgm:spPr>
        <a:xfrm>
          <a:off x="3882846" y="0"/>
          <a:ext cx="1847641" cy="1085088"/>
        </a:xfrm>
      </dgm:spPr>
      <dgm:t>
        <a:bodyPr/>
        <a:lstStyle/>
        <a:p>
          <a:r>
            <a:rPr lang="en-IN" sz="3200" b="1" i="1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Output</a:t>
          </a:r>
          <a:endParaRPr lang="en-IN" sz="3200" i="1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gm:t>
    </dgm:pt>
    <dgm:pt modelId="{12F48845-0CB4-4577-AB48-02D6375CB1DF}" type="parTrans" cxnId="{BC36E61C-895C-4AAA-B58F-1665E14D5758}">
      <dgm:prSet/>
      <dgm:spPr/>
      <dgm:t>
        <a:bodyPr/>
        <a:lstStyle/>
        <a:p>
          <a:endParaRPr lang="en-IN"/>
        </a:p>
      </dgm:t>
    </dgm:pt>
    <dgm:pt modelId="{A64194DE-3C81-4F9B-B6E8-435200BB47F0}" type="sibTrans" cxnId="{BC36E61C-895C-4AAA-B58F-1665E14D5758}">
      <dgm:prSet/>
      <dgm:spPr/>
      <dgm:t>
        <a:bodyPr/>
        <a:lstStyle/>
        <a:p>
          <a:endParaRPr lang="en-IN"/>
        </a:p>
      </dgm:t>
    </dgm:pt>
    <dgm:pt modelId="{C243465B-8A42-4516-965C-07D844D6464F}" type="pres">
      <dgm:prSet presAssocID="{94494087-4092-47E4-A4B5-72AFD872C2A3}" presName="linearFlow" presStyleCnt="0">
        <dgm:presLayoutVars>
          <dgm:dir/>
          <dgm:resizeHandles val="exact"/>
        </dgm:presLayoutVars>
      </dgm:prSet>
      <dgm:spPr/>
    </dgm:pt>
    <dgm:pt modelId="{B0E6EA7C-4E63-4F24-B48E-BEC01727E811}" type="pres">
      <dgm:prSet presAssocID="{4FF04EB8-637D-4885-8843-8CA28B3508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F75EBD-1785-478F-9CD2-16321BE475A4}" type="pres">
      <dgm:prSet presAssocID="{8AF45D8B-AB67-4873-B95C-82E9B8298815}" presName="spacerL" presStyleCnt="0"/>
      <dgm:spPr/>
    </dgm:pt>
    <dgm:pt modelId="{5B9E5FC4-032C-49F7-B44B-D4059487ED95}" type="pres">
      <dgm:prSet presAssocID="{8AF45D8B-AB67-4873-B95C-82E9B8298815}" presName="sibTrans" presStyleLbl="sibTrans2D1" presStyleIdx="0" presStyleCnt="2"/>
      <dgm:spPr/>
      <dgm:t>
        <a:bodyPr/>
        <a:lstStyle/>
        <a:p>
          <a:endParaRPr lang="en-IN"/>
        </a:p>
      </dgm:t>
    </dgm:pt>
    <dgm:pt modelId="{6CB887B5-8ADD-41BD-B848-A85C5F4077C3}" type="pres">
      <dgm:prSet presAssocID="{8AF45D8B-AB67-4873-B95C-82E9B8298815}" presName="spacerR" presStyleCnt="0"/>
      <dgm:spPr/>
    </dgm:pt>
    <dgm:pt modelId="{E6CF41FD-15FE-4F5F-AE8D-1FCC2DD00A8F}" type="pres">
      <dgm:prSet presAssocID="{04EB5AA3-6BD9-4BC5-9C08-A25B731A12A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3F4D88-F475-4B29-AFBF-C44E2E188BE3}" type="pres">
      <dgm:prSet presAssocID="{4FD37E05-6127-4C22-BC5F-1C7FB5380585}" presName="spacerL" presStyleCnt="0"/>
      <dgm:spPr/>
    </dgm:pt>
    <dgm:pt modelId="{E1BAA14A-D8EA-489D-B7FD-80D62BBF66DA}" type="pres">
      <dgm:prSet presAssocID="{4FD37E05-6127-4C22-BC5F-1C7FB5380585}" presName="sibTrans" presStyleLbl="sibTrans2D1" presStyleIdx="1" presStyleCnt="2"/>
      <dgm:spPr/>
      <dgm:t>
        <a:bodyPr/>
        <a:lstStyle/>
        <a:p>
          <a:endParaRPr lang="en-IN"/>
        </a:p>
      </dgm:t>
    </dgm:pt>
    <dgm:pt modelId="{747B3E8D-5DFD-4726-94E6-532F495A9002}" type="pres">
      <dgm:prSet presAssocID="{4FD37E05-6127-4C22-BC5F-1C7FB5380585}" presName="spacerR" presStyleCnt="0"/>
      <dgm:spPr/>
    </dgm:pt>
    <dgm:pt modelId="{9A3472B5-86B9-477A-A2D0-6C52B3ADEBB3}" type="pres">
      <dgm:prSet presAssocID="{91F28922-F8FF-4740-9117-6639ADE8A60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C36E61C-895C-4AAA-B58F-1665E14D5758}" srcId="{94494087-4092-47E4-A4B5-72AFD872C2A3}" destId="{91F28922-F8FF-4740-9117-6639ADE8A603}" srcOrd="2" destOrd="0" parTransId="{12F48845-0CB4-4577-AB48-02D6375CB1DF}" sibTransId="{A64194DE-3C81-4F9B-B6E8-435200BB47F0}"/>
    <dgm:cxn modelId="{22F05E5B-4840-493C-9EE6-E0A528BA7B57}" type="presOf" srcId="{8AF45D8B-AB67-4873-B95C-82E9B8298815}" destId="{5B9E5FC4-032C-49F7-B44B-D4059487ED95}" srcOrd="0" destOrd="0" presId="urn:microsoft.com/office/officeart/2005/8/layout/equation1"/>
    <dgm:cxn modelId="{0D4601F2-5D64-4B08-9C91-4AABF280382A}" type="presOf" srcId="{4FF04EB8-637D-4885-8843-8CA28B3508BC}" destId="{B0E6EA7C-4E63-4F24-B48E-BEC01727E811}" srcOrd="0" destOrd="0" presId="urn:microsoft.com/office/officeart/2005/8/layout/equation1"/>
    <dgm:cxn modelId="{7A171FFE-C198-4181-B91E-A90BF8E631B6}" type="presOf" srcId="{91F28922-F8FF-4740-9117-6639ADE8A603}" destId="{9A3472B5-86B9-477A-A2D0-6C52B3ADEBB3}" srcOrd="0" destOrd="0" presId="urn:microsoft.com/office/officeart/2005/8/layout/equation1"/>
    <dgm:cxn modelId="{E786C7B2-5CED-40B6-B3B2-7DD49F21D0ED}" type="presOf" srcId="{4FD37E05-6127-4C22-BC5F-1C7FB5380585}" destId="{E1BAA14A-D8EA-489D-B7FD-80D62BBF66DA}" srcOrd="0" destOrd="0" presId="urn:microsoft.com/office/officeart/2005/8/layout/equation1"/>
    <dgm:cxn modelId="{9C84A922-3BD6-4D94-93FC-162A3BBC6454}" srcId="{94494087-4092-47E4-A4B5-72AFD872C2A3}" destId="{04EB5AA3-6BD9-4BC5-9C08-A25B731A12A7}" srcOrd="1" destOrd="0" parTransId="{311DFAC2-E4BB-46D4-8CDB-D042F473CED6}" sibTransId="{4FD37E05-6127-4C22-BC5F-1C7FB5380585}"/>
    <dgm:cxn modelId="{58C3DC31-C5F8-4B86-BD03-2200C5A6BD52}" type="presOf" srcId="{94494087-4092-47E4-A4B5-72AFD872C2A3}" destId="{C243465B-8A42-4516-965C-07D844D6464F}" srcOrd="0" destOrd="0" presId="urn:microsoft.com/office/officeart/2005/8/layout/equation1"/>
    <dgm:cxn modelId="{2DF33E82-D9C1-4496-ABE8-180B60D95FBC}" type="presOf" srcId="{04EB5AA3-6BD9-4BC5-9C08-A25B731A12A7}" destId="{E6CF41FD-15FE-4F5F-AE8D-1FCC2DD00A8F}" srcOrd="0" destOrd="0" presId="urn:microsoft.com/office/officeart/2005/8/layout/equation1"/>
    <dgm:cxn modelId="{4E3CB9B2-9889-4F7D-82D5-0BEF0C7C3EB4}" srcId="{94494087-4092-47E4-A4B5-72AFD872C2A3}" destId="{4FF04EB8-637D-4885-8843-8CA28B3508BC}" srcOrd="0" destOrd="0" parTransId="{B08E2673-6DA8-4E53-92CA-A4FEBF4D771B}" sibTransId="{8AF45D8B-AB67-4873-B95C-82E9B8298815}"/>
    <dgm:cxn modelId="{8CBA0000-F763-4F88-829F-A5A728C9F279}" type="presParOf" srcId="{C243465B-8A42-4516-965C-07D844D6464F}" destId="{B0E6EA7C-4E63-4F24-B48E-BEC01727E811}" srcOrd="0" destOrd="0" presId="urn:microsoft.com/office/officeart/2005/8/layout/equation1"/>
    <dgm:cxn modelId="{0FB11D3E-98A2-48DC-B3B3-35750B359DC5}" type="presParOf" srcId="{C243465B-8A42-4516-965C-07D844D6464F}" destId="{63F75EBD-1785-478F-9CD2-16321BE475A4}" srcOrd="1" destOrd="0" presId="urn:microsoft.com/office/officeart/2005/8/layout/equation1"/>
    <dgm:cxn modelId="{516D8821-6E98-44F8-8284-BA26F43FE2C1}" type="presParOf" srcId="{C243465B-8A42-4516-965C-07D844D6464F}" destId="{5B9E5FC4-032C-49F7-B44B-D4059487ED95}" srcOrd="2" destOrd="0" presId="urn:microsoft.com/office/officeart/2005/8/layout/equation1"/>
    <dgm:cxn modelId="{9FE4817F-9510-4EAA-B657-67FBE8FBB268}" type="presParOf" srcId="{C243465B-8A42-4516-965C-07D844D6464F}" destId="{6CB887B5-8ADD-41BD-B848-A85C5F4077C3}" srcOrd="3" destOrd="0" presId="urn:microsoft.com/office/officeart/2005/8/layout/equation1"/>
    <dgm:cxn modelId="{10BF204F-0F2B-40E4-962E-D93CE9CFB816}" type="presParOf" srcId="{C243465B-8A42-4516-965C-07D844D6464F}" destId="{E6CF41FD-15FE-4F5F-AE8D-1FCC2DD00A8F}" srcOrd="4" destOrd="0" presId="urn:microsoft.com/office/officeart/2005/8/layout/equation1"/>
    <dgm:cxn modelId="{A23C2354-F8D6-4415-B056-C3C1259476D4}" type="presParOf" srcId="{C243465B-8A42-4516-965C-07D844D6464F}" destId="{863F4D88-F475-4B29-AFBF-C44E2E188BE3}" srcOrd="5" destOrd="0" presId="urn:microsoft.com/office/officeart/2005/8/layout/equation1"/>
    <dgm:cxn modelId="{EC35645A-9193-4C72-B13D-8C027680C637}" type="presParOf" srcId="{C243465B-8A42-4516-965C-07D844D6464F}" destId="{E1BAA14A-D8EA-489D-B7FD-80D62BBF66DA}" srcOrd="6" destOrd="0" presId="urn:microsoft.com/office/officeart/2005/8/layout/equation1"/>
    <dgm:cxn modelId="{C9A09080-C1C3-43FF-92DA-0586734ADD69}" type="presParOf" srcId="{C243465B-8A42-4516-965C-07D844D6464F}" destId="{747B3E8D-5DFD-4726-94E6-532F495A9002}" srcOrd="7" destOrd="0" presId="urn:microsoft.com/office/officeart/2005/8/layout/equation1"/>
    <dgm:cxn modelId="{5D610D75-EFD3-40A2-B3DA-95C29CFD4B83}" type="presParOf" srcId="{C243465B-8A42-4516-965C-07D844D6464F}" destId="{9A3472B5-86B9-477A-A2D0-6C52B3ADEBB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001288-8333-497C-B63F-53D61A379668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5F62068A-8829-4532-BD50-C0B9A3CDEC5E}">
      <dgm:prSet phldrT="[Text]" custT="1"/>
      <dgm:spPr>
        <a:xfrm>
          <a:off x="279" y="2247072"/>
          <a:ext cx="1787902" cy="1787719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 sz="1800" b="1" i="1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 Value Addition Process involves innovation</a:t>
          </a:r>
        </a:p>
      </dgm:t>
    </dgm:pt>
    <dgm:pt modelId="{77CEDE05-229A-41BC-8DE9-079DD7287FB6}" type="parTrans" cxnId="{1B141AB9-92E0-4E32-B330-C213F061137D}">
      <dgm:prSet/>
      <dgm:spPr/>
      <dgm:t>
        <a:bodyPr/>
        <a:lstStyle/>
        <a:p>
          <a:endParaRPr lang="en-IN"/>
        </a:p>
      </dgm:t>
    </dgm:pt>
    <dgm:pt modelId="{7FF8B7CF-6457-4D8A-8CB8-4263C1D07AAA}" type="sibTrans" cxnId="{1B141AB9-92E0-4E32-B330-C213F061137D}">
      <dgm:prSet/>
      <dgm:spPr/>
      <dgm:t>
        <a:bodyPr/>
        <a:lstStyle/>
        <a:p>
          <a:endParaRPr lang="en-IN"/>
        </a:p>
      </dgm:t>
    </dgm:pt>
    <dgm:pt modelId="{0491FB8D-3327-41D3-816B-863DE46CF0D0}">
      <dgm:prSet phldrT="[Text]" custT="1"/>
      <dgm:spPr>
        <a:xfrm>
          <a:off x="2480585" y="469955"/>
          <a:ext cx="1480328" cy="1786780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Innovation in transformation process </a:t>
          </a:r>
          <a:r>
            <a:rPr lang="en-IN" sz="2000" b="1" i="1" dirty="0" smtClean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can be  </a:t>
          </a:r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brought by</a:t>
          </a:r>
        </a:p>
      </dgm:t>
    </dgm:pt>
    <dgm:pt modelId="{E6E146B3-88C3-462E-BE03-89714EF83D51}" type="parTrans" cxnId="{F1E7E484-54EC-4D04-80B8-8208D3AFB651}">
      <dgm:prSet/>
      <dgm:spPr/>
      <dgm:t>
        <a:bodyPr/>
        <a:lstStyle/>
        <a:p>
          <a:endParaRPr lang="en-IN"/>
        </a:p>
      </dgm:t>
    </dgm:pt>
    <dgm:pt modelId="{21C46429-D8A8-4B56-ACA7-CA5F8FF77CEF}" type="sibTrans" cxnId="{F1E7E484-54EC-4D04-80B8-8208D3AFB651}">
      <dgm:prSet/>
      <dgm:spPr/>
      <dgm:t>
        <a:bodyPr/>
        <a:lstStyle/>
        <a:p>
          <a:endParaRPr lang="en-IN"/>
        </a:p>
      </dgm:t>
    </dgm:pt>
    <dgm:pt modelId="{1E69E647-55E9-4E1F-9E59-F9A5F8278E1F}">
      <dgm:prSet custT="1"/>
      <dgm:spPr>
        <a:xfrm>
          <a:off x="2480035" y="2256731"/>
          <a:ext cx="1481425" cy="888765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Varying the Input</a:t>
          </a:r>
        </a:p>
      </dgm:t>
    </dgm:pt>
    <dgm:pt modelId="{E987D361-8277-43C3-9955-5EAE2DF7250C}" type="parTrans" cxnId="{DDB16CCB-0B28-4026-81B6-0375BE650AB6}">
      <dgm:prSet/>
      <dgm:spPr/>
      <dgm:t>
        <a:bodyPr/>
        <a:lstStyle/>
        <a:p>
          <a:endParaRPr lang="en-IN"/>
        </a:p>
      </dgm:t>
    </dgm:pt>
    <dgm:pt modelId="{53C86C18-310E-472D-810A-B6264C1097DA}" type="sibTrans" cxnId="{DDB16CCB-0B28-4026-81B6-0375BE650AB6}">
      <dgm:prSet/>
      <dgm:spPr/>
      <dgm:t>
        <a:bodyPr/>
        <a:lstStyle/>
        <a:p>
          <a:endParaRPr lang="en-IN"/>
        </a:p>
      </dgm:t>
    </dgm:pt>
    <dgm:pt modelId="{906DCB8A-CB73-405D-8D3E-318FAFF67C77}">
      <dgm:prSet custT="1"/>
      <dgm:spPr>
        <a:xfrm>
          <a:off x="2480035" y="4923026"/>
          <a:ext cx="1481425" cy="888765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Innovative Delivery Mechanism</a:t>
          </a:r>
        </a:p>
      </dgm:t>
    </dgm:pt>
    <dgm:pt modelId="{322277D8-D7C2-47A0-8A4D-1C69359C5317}" type="parTrans" cxnId="{722456EB-702D-45D8-A42E-1B1F7979D259}">
      <dgm:prSet/>
      <dgm:spPr/>
      <dgm:t>
        <a:bodyPr/>
        <a:lstStyle/>
        <a:p>
          <a:endParaRPr lang="en-IN"/>
        </a:p>
      </dgm:t>
    </dgm:pt>
    <dgm:pt modelId="{8D8AF2DD-307D-44DA-8A53-FD41F89F6CD0}" type="sibTrans" cxnId="{722456EB-702D-45D8-A42E-1B1F7979D259}">
      <dgm:prSet/>
      <dgm:spPr/>
      <dgm:t>
        <a:bodyPr/>
        <a:lstStyle/>
        <a:p>
          <a:endParaRPr lang="en-IN"/>
        </a:p>
      </dgm:t>
    </dgm:pt>
    <dgm:pt modelId="{53A236E8-9A50-41D9-BB69-E5092477F3B4}">
      <dgm:prSet custT="1"/>
      <dgm:spPr>
        <a:xfrm>
          <a:off x="2480035" y="3145496"/>
          <a:ext cx="1481425" cy="888765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Altering the Process of Production </a:t>
          </a:r>
        </a:p>
      </dgm:t>
    </dgm:pt>
    <dgm:pt modelId="{852D75EC-B125-4F94-803C-B60CED50C31B}" type="parTrans" cxnId="{8040C1FA-F17F-46C1-82D6-E209CA04E4B1}">
      <dgm:prSet/>
      <dgm:spPr/>
      <dgm:t>
        <a:bodyPr/>
        <a:lstStyle/>
        <a:p>
          <a:endParaRPr lang="en-IN"/>
        </a:p>
      </dgm:t>
    </dgm:pt>
    <dgm:pt modelId="{CEAA893E-38C0-4536-9901-D5BC62E7EC06}" type="sibTrans" cxnId="{8040C1FA-F17F-46C1-82D6-E209CA04E4B1}">
      <dgm:prSet/>
      <dgm:spPr/>
      <dgm:t>
        <a:bodyPr/>
        <a:lstStyle/>
        <a:p>
          <a:endParaRPr lang="en-IN"/>
        </a:p>
      </dgm:t>
    </dgm:pt>
    <dgm:pt modelId="{E0755327-704C-4FEC-9139-22A322D06439}">
      <dgm:prSet custT="1"/>
      <dgm:spPr>
        <a:xfrm>
          <a:off x="2480035" y="4034261"/>
          <a:ext cx="1481425" cy="888765"/>
        </a:xfrm>
        <a:prstGeom prst="rect">
          <a:avLst/>
        </a:prstGeom>
        <a:noFill/>
        <a:ln>
          <a:noFill/>
        </a:ln>
        <a:effectLst/>
        <a:sp3d/>
      </dgm:spPr>
      <dgm:t>
        <a:bodyPr/>
        <a:lstStyle/>
        <a:p>
          <a:r>
            <a:rPr lang="en-IN" sz="2000" b="1" i="1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Modifying the Packaging</a:t>
          </a:r>
        </a:p>
      </dgm:t>
    </dgm:pt>
    <dgm:pt modelId="{6F447CF7-4A09-49DC-A754-B45C2B00D28D}" type="parTrans" cxnId="{B26D4AA7-534C-4A81-82D0-005322429060}">
      <dgm:prSet/>
      <dgm:spPr/>
      <dgm:t>
        <a:bodyPr/>
        <a:lstStyle/>
        <a:p>
          <a:endParaRPr lang="en-IN"/>
        </a:p>
      </dgm:t>
    </dgm:pt>
    <dgm:pt modelId="{D81B6364-352C-459A-8FE5-671A9D5FA9D1}" type="sibTrans" cxnId="{B26D4AA7-534C-4A81-82D0-005322429060}">
      <dgm:prSet/>
      <dgm:spPr/>
      <dgm:t>
        <a:bodyPr/>
        <a:lstStyle/>
        <a:p>
          <a:endParaRPr lang="en-IN"/>
        </a:p>
      </dgm:t>
    </dgm:pt>
    <dgm:pt modelId="{6F02EFC4-F119-4AF8-9C9A-C25E334E36C2}">
      <dgm:prSet custT="1"/>
      <dgm:spPr>
        <a:xfrm>
          <a:off x="4655625" y="2247072"/>
          <a:ext cx="1787902" cy="1787719"/>
        </a:xfrm>
        <a:prstGeom prst="ellipse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IN" sz="1800" b="1" i="1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Should result in cost </a:t>
          </a:r>
          <a:r>
            <a:rPr lang="en-IN" sz="1800" b="1" i="1" dirty="0" smtClean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reduction </a:t>
          </a:r>
          <a:r>
            <a:rPr lang="en-IN" sz="1800" b="1" i="1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or increase the value of output</a:t>
          </a:r>
        </a:p>
      </dgm:t>
    </dgm:pt>
    <dgm:pt modelId="{E8CC86D8-7786-44EC-ABEF-47F67E800934}" type="sibTrans" cxnId="{610C31F3-81FB-48C7-9163-7B16193F5914}">
      <dgm:prSet/>
      <dgm:spPr/>
      <dgm:t>
        <a:bodyPr/>
        <a:lstStyle/>
        <a:p>
          <a:endParaRPr lang="en-IN"/>
        </a:p>
      </dgm:t>
    </dgm:pt>
    <dgm:pt modelId="{97B5F8C0-10C6-4999-8AB6-EA80460D8559}" type="parTrans" cxnId="{610C31F3-81FB-48C7-9163-7B16193F5914}">
      <dgm:prSet/>
      <dgm:spPr/>
      <dgm:t>
        <a:bodyPr/>
        <a:lstStyle/>
        <a:p>
          <a:endParaRPr lang="en-IN"/>
        </a:p>
      </dgm:t>
    </dgm:pt>
    <dgm:pt modelId="{1813EEDD-7B4C-4955-A331-C33D79B08028}" type="pres">
      <dgm:prSet presAssocID="{FF001288-8333-497C-B63F-53D61A379668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IN"/>
        </a:p>
      </dgm:t>
    </dgm:pt>
    <dgm:pt modelId="{0DCD232D-AF58-4E6E-BC89-00486C13FE49}" type="pres">
      <dgm:prSet presAssocID="{5F62068A-8829-4532-BD50-C0B9A3CDEC5E}" presName="parTx1" presStyleLbl="node1" presStyleIdx="0" presStyleCnt="2" custScaleX="107985" custScaleY="107974" custLinFactNeighborX="-562" custLinFactNeighborY="-140"/>
      <dgm:spPr/>
      <dgm:t>
        <a:bodyPr/>
        <a:lstStyle/>
        <a:p>
          <a:endParaRPr lang="en-IN"/>
        </a:p>
      </dgm:t>
    </dgm:pt>
    <dgm:pt modelId="{9400CBEC-04A8-4BBA-A1DD-4075CBDA7932}" type="pres">
      <dgm:prSet presAssocID="{5F62068A-8829-4532-BD50-C0B9A3CDEC5E}" presName="spPre1" presStyleCnt="0"/>
      <dgm:spPr/>
    </dgm:pt>
    <dgm:pt modelId="{B41CE774-AEE3-473C-B3FE-1CC7C3B48BDF}" type="pres">
      <dgm:prSet presAssocID="{5F62068A-8829-4532-BD50-C0B9A3CDEC5E}" presName="chLin1" presStyleCnt="0"/>
      <dgm:spPr/>
    </dgm:pt>
    <dgm:pt modelId="{A7CAFBAB-1869-4B5F-8C77-0D9B875DB8A8}" type="pres">
      <dgm:prSet presAssocID="{E6E146B3-88C3-462E-BE03-89714EF83D51}" presName="Name11" presStyleLbl="parChTrans1D1" presStyleIdx="0" presStyleCnt="20"/>
      <dgm:spPr>
        <a:xfrm rot="17113225">
          <a:off x="1236820" y="2154371"/>
          <a:ext cx="16395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956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2D97238A-ADFD-406F-A710-818D5E36945F}" type="pres">
      <dgm:prSet presAssocID="{E6E146B3-88C3-462E-BE03-89714EF83D51}" presName="Name31" presStyleLbl="parChTrans1D1" presStyleIdx="1" presStyleCnt="20"/>
      <dgm:spPr>
        <a:xfrm rot="15282622">
          <a:off x="3565873" y="2154371"/>
          <a:ext cx="16401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010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6272DB7A-BFE2-4693-B983-26E14C1A652A}" type="pres">
      <dgm:prSet presAssocID="{0491FB8D-3327-41D3-816B-863DE46CF0D0}" presName="txAndLines1" presStyleCnt="0"/>
      <dgm:spPr/>
    </dgm:pt>
    <dgm:pt modelId="{32FAC930-E05C-46F6-84E0-9FADEC264DE6}" type="pres">
      <dgm:prSet presAssocID="{0491FB8D-3327-41D3-816B-863DE46CF0D0}" presName="anchor1" presStyleCnt="0"/>
      <dgm:spPr/>
    </dgm:pt>
    <dgm:pt modelId="{2BE7A93C-DF19-4079-A0B0-D73463CBD41A}" type="pres">
      <dgm:prSet presAssocID="{0491FB8D-3327-41D3-816B-863DE46CF0D0}" presName="backup1" presStyleCnt="0"/>
      <dgm:spPr/>
    </dgm:pt>
    <dgm:pt modelId="{15BDB28C-801E-470C-9E6F-1C4A5986E3BC}" type="pres">
      <dgm:prSet presAssocID="{0491FB8D-3327-41D3-816B-863DE46CF0D0}" presName="preLine1" presStyleLbl="parChTrans1D1" presStyleIdx="2" presStyleCnt="20"/>
      <dgm:spPr>
        <a:xfrm>
          <a:off x="2271821" y="1363346"/>
          <a:ext cx="208764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CF8433E6-F808-42C5-A87C-92B802181FBC}" type="pres">
      <dgm:prSet presAssocID="{0491FB8D-3327-41D3-816B-863DE46CF0D0}" presName="desTx1" presStyleLbl="revTx" presStyleIdx="0" presStyleCnt="0" custScaleX="451629" custScaleY="908539" custLinFactNeighborX="-5430" custLinFactNeighborY="-120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019EC3-82DF-4059-AF0A-CFB3DF125A6E}" type="pres">
      <dgm:prSet presAssocID="{0491FB8D-3327-41D3-816B-863DE46CF0D0}" presName="postLine1" presStyleLbl="parChTrans1D1" presStyleIdx="3" presStyleCnt="20"/>
      <dgm:spPr>
        <a:xfrm>
          <a:off x="3960914" y="1363346"/>
          <a:ext cx="208764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CA22FFA7-F834-4187-A990-FA688D422D8D}" type="pres">
      <dgm:prSet presAssocID="{E987D361-8277-43C3-9955-5EAE2DF7250C}" presName="Name11" presStyleLbl="parChTrans1D1" presStyleIdx="4" presStyleCnt="20"/>
      <dgm:spPr>
        <a:xfrm rot="19060517">
          <a:off x="1765537" y="2896832"/>
          <a:ext cx="581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1345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FBF72C51-752B-4B7E-8E09-62AC34D81427}" type="pres">
      <dgm:prSet presAssocID="{E987D361-8277-43C3-9955-5EAE2DF7250C}" presName="Name31" presStyleLbl="parChTrans1D1" presStyleIdx="5" presStyleCnt="20"/>
      <dgm:spPr>
        <a:xfrm rot="13331320">
          <a:off x="4094881" y="2896832"/>
          <a:ext cx="582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866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E7030200-F1BF-4963-9E0C-D283663C6B78}" type="pres">
      <dgm:prSet presAssocID="{1E69E647-55E9-4E1F-9E59-F9A5F8278E1F}" presName="txAndLines1" presStyleCnt="0"/>
      <dgm:spPr/>
    </dgm:pt>
    <dgm:pt modelId="{0134474E-5622-4B86-ACB0-7D8C19DE9717}" type="pres">
      <dgm:prSet presAssocID="{1E69E647-55E9-4E1F-9E59-F9A5F8278E1F}" presName="anchor1" presStyleCnt="0"/>
      <dgm:spPr/>
    </dgm:pt>
    <dgm:pt modelId="{A4524355-A999-4F6D-AC84-502F5E9A5A4A}" type="pres">
      <dgm:prSet presAssocID="{1E69E647-55E9-4E1F-9E59-F9A5F8278E1F}" presName="backup1" presStyleCnt="0"/>
      <dgm:spPr/>
    </dgm:pt>
    <dgm:pt modelId="{F975BE8A-1EDE-4936-AB1D-BA692A56B6F8}" type="pres">
      <dgm:prSet presAssocID="{1E69E647-55E9-4E1F-9E59-F9A5F8278E1F}" presName="preLine1" presStyleLbl="parChTrans1D1" presStyleIdx="6" presStyleCnt="20"/>
      <dgm:spPr>
        <a:xfrm>
          <a:off x="2271116" y="2701113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6FF78D3D-8102-453A-AAD5-2DFD7703DFC8}" type="pres">
      <dgm:prSet presAssocID="{1E69E647-55E9-4E1F-9E59-F9A5F8278E1F}" presName="desTx1" presStyleLbl="revTx" presStyleIdx="0" presStyleCnt="0" custScaleX="107985" custScaleY="107974" custLinFactNeighborX="-1298" custLinFactNeighborY="-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3C8573-A747-4AB6-A158-FA4FBC44F213}" type="pres">
      <dgm:prSet presAssocID="{1E69E647-55E9-4E1F-9E59-F9A5F8278E1F}" presName="postLine1" presStyleLbl="parChTrans1D1" presStyleIdx="7" presStyleCnt="20"/>
      <dgm:spPr>
        <a:xfrm>
          <a:off x="3961461" y="2701113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34FA4270-705B-478F-89B0-890126A62AC2}" type="pres">
      <dgm:prSet presAssocID="{852D75EC-B125-4F94-803C-B60CED50C31B}" presName="Name11" presStyleLbl="parChTrans1D1" presStyleIdx="8" presStyleCnt="20"/>
      <dgm:spPr>
        <a:xfrm rot="2574671">
          <a:off x="1762787" y="3390097"/>
          <a:ext cx="5868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846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0ABD9220-94E8-4E8A-AFB8-38EB7B7D81C6}" type="pres">
      <dgm:prSet presAssocID="{852D75EC-B125-4F94-803C-B60CED50C31B}" presName="Name31" presStyleLbl="parChTrans1D1" presStyleIdx="9" presStyleCnt="20"/>
      <dgm:spPr>
        <a:xfrm rot="8233506">
          <a:off x="4092137" y="3390097"/>
          <a:ext cx="5883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353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13070114-29A8-4838-A2A9-ED116DA1B9E4}" type="pres">
      <dgm:prSet presAssocID="{53A236E8-9A50-41D9-BB69-E5092477F3B4}" presName="txAndLines1" presStyleCnt="0"/>
      <dgm:spPr/>
    </dgm:pt>
    <dgm:pt modelId="{503B4D7A-60A1-4F4F-AA57-CCB96B712542}" type="pres">
      <dgm:prSet presAssocID="{53A236E8-9A50-41D9-BB69-E5092477F3B4}" presName="anchor1" presStyleCnt="0"/>
      <dgm:spPr/>
    </dgm:pt>
    <dgm:pt modelId="{B93F72AA-C2B1-487E-A539-99B007AEDB3F}" type="pres">
      <dgm:prSet presAssocID="{53A236E8-9A50-41D9-BB69-E5092477F3B4}" presName="backup1" presStyleCnt="0"/>
      <dgm:spPr/>
    </dgm:pt>
    <dgm:pt modelId="{25BDFA0D-EE99-4C6D-8B90-EF0D20163D46}" type="pres">
      <dgm:prSet presAssocID="{53A236E8-9A50-41D9-BB69-E5092477F3B4}" presName="preLine1" presStyleLbl="parChTrans1D1" presStyleIdx="10" presStyleCnt="20"/>
      <dgm:spPr>
        <a:xfrm>
          <a:off x="2271116" y="3589878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992B8196-36EA-4A34-BC49-B842F8477523}" type="pres">
      <dgm:prSet presAssocID="{53A236E8-9A50-41D9-BB69-E5092477F3B4}" presName="desTx1" presStyleLbl="revTx" presStyleIdx="0" presStyleCnt="0" custScaleX="107985" custScaleY="107974" custLinFactNeighborX="-1298" custLinFactNeighborY="-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B0C8AE-144F-414A-9FE7-979A4990BD7B}" type="pres">
      <dgm:prSet presAssocID="{53A236E8-9A50-41D9-BB69-E5092477F3B4}" presName="postLine1" presStyleLbl="parChTrans1D1" presStyleIdx="11" presStyleCnt="20"/>
      <dgm:spPr>
        <a:xfrm>
          <a:off x="3961461" y="3589878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EDEE79CA-5FB9-4669-9B50-4A89D6F00BF8}" type="pres">
      <dgm:prSet presAssocID="{6F447CF7-4A09-49DC-A754-B45C2B00D28D}" presName="Name11" presStyleLbl="parChTrans1D1" presStyleIdx="12" presStyleCnt="20"/>
      <dgm:spPr>
        <a:xfrm rot="4208977">
          <a:off x="1423324" y="3883362"/>
          <a:ext cx="12657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577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BA4A350F-0C5F-4D10-886E-FDEC3CE89CFF}" type="pres">
      <dgm:prSet presAssocID="{6F447CF7-4A09-49DC-A754-B45C2B00D28D}" presName="Name31" presStyleLbl="parChTrans1D1" presStyleIdx="13" presStyleCnt="20"/>
      <dgm:spPr>
        <a:xfrm rot="6596271">
          <a:off x="3753078" y="3883362"/>
          <a:ext cx="12664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647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AE21D940-3A49-43D5-9D3E-DC05A6FADE25}" type="pres">
      <dgm:prSet presAssocID="{E0755327-704C-4FEC-9139-22A322D06439}" presName="txAndLines1" presStyleCnt="0"/>
      <dgm:spPr/>
    </dgm:pt>
    <dgm:pt modelId="{4D135114-294E-4C9A-BA75-AAC4ED021724}" type="pres">
      <dgm:prSet presAssocID="{E0755327-704C-4FEC-9139-22A322D06439}" presName="anchor1" presStyleCnt="0"/>
      <dgm:spPr/>
    </dgm:pt>
    <dgm:pt modelId="{E84E8122-82D0-4683-8794-680E8C55DE8A}" type="pres">
      <dgm:prSet presAssocID="{E0755327-704C-4FEC-9139-22A322D06439}" presName="backup1" presStyleCnt="0"/>
      <dgm:spPr/>
    </dgm:pt>
    <dgm:pt modelId="{C9D54EDD-0560-406D-9B2B-E676206872F7}" type="pres">
      <dgm:prSet presAssocID="{E0755327-704C-4FEC-9139-22A322D06439}" presName="preLine1" presStyleLbl="parChTrans1D1" presStyleIdx="14" presStyleCnt="20"/>
      <dgm:spPr>
        <a:xfrm>
          <a:off x="2271116" y="4478643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0631E836-63AE-4B65-8F24-5460A3FD6A74}" type="pres">
      <dgm:prSet presAssocID="{E0755327-704C-4FEC-9139-22A322D06439}" presName="desTx1" presStyleLbl="revTx" presStyleIdx="0" presStyleCnt="0" custScaleX="107985" custScaleY="107974" custLinFactNeighborX="-1298" custLinFactNeighborY="-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212A60-D6B1-405A-A038-2B0CC3D806A9}" type="pres">
      <dgm:prSet presAssocID="{E0755327-704C-4FEC-9139-22A322D06439}" presName="postLine1" presStyleLbl="parChTrans1D1" presStyleIdx="15" presStyleCnt="20"/>
      <dgm:spPr>
        <a:xfrm>
          <a:off x="3961461" y="4478643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A6F9C884-2521-4D8C-9A67-6C4F919188F4}" type="pres">
      <dgm:prSet presAssocID="{322277D8-D7C2-47A0-8A4D-1C69359C5317}" presName="Name11" presStyleLbl="parChTrans1D1" presStyleIdx="16" presStyleCnt="20"/>
      <dgm:spPr>
        <a:xfrm rot="4665708">
          <a:off x="1042389" y="4376626"/>
          <a:ext cx="20276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7643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9D8F4A66-97AF-43CF-94B7-E9519800927C}" type="pres">
      <dgm:prSet presAssocID="{322277D8-D7C2-47A0-8A4D-1C69359C5317}" presName="Name31" presStyleLbl="parChTrans1D1" presStyleIdx="17" presStyleCnt="20"/>
      <dgm:spPr>
        <a:xfrm rot="6137697">
          <a:off x="3372274" y="4376626"/>
          <a:ext cx="20280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8079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43D038A3-62B0-4CCB-8EE2-540FC3DF7322}" type="pres">
      <dgm:prSet presAssocID="{906DCB8A-CB73-405D-8D3E-318FAFF67C77}" presName="txAndLines1" presStyleCnt="0"/>
      <dgm:spPr/>
    </dgm:pt>
    <dgm:pt modelId="{F302F6E8-45C0-4A9E-9BDB-7E525B870BDB}" type="pres">
      <dgm:prSet presAssocID="{906DCB8A-CB73-405D-8D3E-318FAFF67C77}" presName="anchor1" presStyleCnt="0"/>
      <dgm:spPr/>
    </dgm:pt>
    <dgm:pt modelId="{41F5121D-E79D-4148-B3B3-29F427BDD5AF}" type="pres">
      <dgm:prSet presAssocID="{906DCB8A-CB73-405D-8D3E-318FAFF67C77}" presName="backup1" presStyleCnt="0"/>
      <dgm:spPr/>
    </dgm:pt>
    <dgm:pt modelId="{609C9B8D-BB4E-4397-9A2B-717CBB3CDA46}" type="pres">
      <dgm:prSet presAssocID="{906DCB8A-CB73-405D-8D3E-318FAFF67C77}" presName="preLine1" presStyleLbl="parChTrans1D1" presStyleIdx="18" presStyleCnt="20"/>
      <dgm:spPr>
        <a:xfrm>
          <a:off x="2271116" y="5367408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13688A77-39F2-465D-943F-F78880698EA0}" type="pres">
      <dgm:prSet presAssocID="{906DCB8A-CB73-405D-8D3E-318FAFF67C77}" presName="desTx1" presStyleLbl="revTx" presStyleIdx="0" presStyleCnt="0" custScaleX="107985" custScaleY="107974" custLinFactNeighborX="-1298" custLinFactNeighborY="-2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D1F9FE-4774-43BD-B992-67DCDB539F59}" type="pres">
      <dgm:prSet presAssocID="{906DCB8A-CB73-405D-8D3E-318FAFF67C77}" presName="postLine1" presStyleLbl="parChTrans1D1" presStyleIdx="19" presStyleCnt="20"/>
      <dgm:spPr>
        <a:xfrm>
          <a:off x="3961461" y="5367408"/>
          <a:ext cx="208919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IN"/>
        </a:p>
      </dgm:t>
    </dgm:pt>
    <dgm:pt modelId="{061D2EFB-396B-49EE-AA43-53ED002C9F21}" type="pres">
      <dgm:prSet presAssocID="{5F62068A-8829-4532-BD50-C0B9A3CDEC5E}" presName="spPost1" presStyleCnt="0"/>
      <dgm:spPr/>
    </dgm:pt>
    <dgm:pt modelId="{AA153522-8A66-4439-BFB3-DC5850D40843}" type="pres">
      <dgm:prSet presAssocID="{6F02EFC4-F119-4AF8-9C9A-C25E334E36C2}" presName="parTx2" presStyleLbl="node1" presStyleIdx="1" presStyleCnt="2" custScaleX="107985" custScaleY="107974" custLinFactNeighborX="0" custLinFactNeighborY="-140"/>
      <dgm:spPr/>
      <dgm:t>
        <a:bodyPr/>
        <a:lstStyle/>
        <a:p>
          <a:endParaRPr lang="en-IN"/>
        </a:p>
      </dgm:t>
    </dgm:pt>
  </dgm:ptLst>
  <dgm:cxnLst>
    <dgm:cxn modelId="{4BC6D255-CBC2-44D4-8191-E47289893BB5}" type="presOf" srcId="{53A236E8-9A50-41D9-BB69-E5092477F3B4}" destId="{992B8196-36EA-4A34-BC49-B842F8477523}" srcOrd="0" destOrd="0" presId="urn:microsoft.com/office/officeart/2009/3/layout/SubStepProcess"/>
    <dgm:cxn modelId="{950E0DBE-9914-4DF3-8C56-B1E0500D1CE1}" type="presOf" srcId="{0491FB8D-3327-41D3-816B-863DE46CF0D0}" destId="{CF8433E6-F808-42C5-A87C-92B802181FBC}" srcOrd="0" destOrd="0" presId="urn:microsoft.com/office/officeart/2009/3/layout/SubStepProcess"/>
    <dgm:cxn modelId="{DDB16CCB-0B28-4026-81B6-0375BE650AB6}" srcId="{5F62068A-8829-4532-BD50-C0B9A3CDEC5E}" destId="{1E69E647-55E9-4E1F-9E59-F9A5F8278E1F}" srcOrd="1" destOrd="0" parTransId="{E987D361-8277-43C3-9955-5EAE2DF7250C}" sibTransId="{53C86C18-310E-472D-810A-B6264C1097DA}"/>
    <dgm:cxn modelId="{1B141AB9-92E0-4E32-B330-C213F061137D}" srcId="{FF001288-8333-497C-B63F-53D61A379668}" destId="{5F62068A-8829-4532-BD50-C0B9A3CDEC5E}" srcOrd="0" destOrd="0" parTransId="{77CEDE05-229A-41BC-8DE9-079DD7287FB6}" sibTransId="{7FF8B7CF-6457-4D8A-8CB8-4263C1D07AAA}"/>
    <dgm:cxn modelId="{AD55B45C-897B-414B-A1A9-81C7A848D12A}" type="presOf" srcId="{906DCB8A-CB73-405D-8D3E-318FAFF67C77}" destId="{13688A77-39F2-465D-943F-F78880698EA0}" srcOrd="0" destOrd="0" presId="urn:microsoft.com/office/officeart/2009/3/layout/SubStepProcess"/>
    <dgm:cxn modelId="{8040C1FA-F17F-46C1-82D6-E209CA04E4B1}" srcId="{5F62068A-8829-4532-BD50-C0B9A3CDEC5E}" destId="{53A236E8-9A50-41D9-BB69-E5092477F3B4}" srcOrd="2" destOrd="0" parTransId="{852D75EC-B125-4F94-803C-B60CED50C31B}" sibTransId="{CEAA893E-38C0-4536-9901-D5BC62E7EC06}"/>
    <dgm:cxn modelId="{F1E7E484-54EC-4D04-80B8-8208D3AFB651}" srcId="{5F62068A-8829-4532-BD50-C0B9A3CDEC5E}" destId="{0491FB8D-3327-41D3-816B-863DE46CF0D0}" srcOrd="0" destOrd="0" parTransId="{E6E146B3-88C3-462E-BE03-89714EF83D51}" sibTransId="{21C46429-D8A8-4B56-ACA7-CA5F8FF77CEF}"/>
    <dgm:cxn modelId="{B26D4AA7-534C-4A81-82D0-005322429060}" srcId="{5F62068A-8829-4532-BD50-C0B9A3CDEC5E}" destId="{E0755327-704C-4FEC-9139-22A322D06439}" srcOrd="3" destOrd="0" parTransId="{6F447CF7-4A09-49DC-A754-B45C2B00D28D}" sibTransId="{D81B6364-352C-459A-8FE5-671A9D5FA9D1}"/>
    <dgm:cxn modelId="{610C31F3-81FB-48C7-9163-7B16193F5914}" srcId="{FF001288-8333-497C-B63F-53D61A379668}" destId="{6F02EFC4-F119-4AF8-9C9A-C25E334E36C2}" srcOrd="1" destOrd="0" parTransId="{97B5F8C0-10C6-4999-8AB6-EA80460D8559}" sibTransId="{E8CC86D8-7786-44EC-ABEF-47F67E800934}"/>
    <dgm:cxn modelId="{42AE291F-EDAC-49B6-8526-67D61CD72F0F}" type="presOf" srcId="{5F62068A-8829-4532-BD50-C0B9A3CDEC5E}" destId="{0DCD232D-AF58-4E6E-BC89-00486C13FE49}" srcOrd="0" destOrd="0" presId="urn:microsoft.com/office/officeart/2009/3/layout/SubStepProcess"/>
    <dgm:cxn modelId="{2A7070C2-6C50-4C30-8312-30A636327B90}" type="presOf" srcId="{1E69E647-55E9-4E1F-9E59-F9A5F8278E1F}" destId="{6FF78D3D-8102-453A-AAD5-2DFD7703DFC8}" srcOrd="0" destOrd="0" presId="urn:microsoft.com/office/officeart/2009/3/layout/SubStepProcess"/>
    <dgm:cxn modelId="{44633D8A-AC5F-4DA7-8333-C64DDB732412}" type="presOf" srcId="{FF001288-8333-497C-B63F-53D61A379668}" destId="{1813EEDD-7B4C-4955-A331-C33D79B08028}" srcOrd="0" destOrd="0" presId="urn:microsoft.com/office/officeart/2009/3/layout/SubStepProcess"/>
    <dgm:cxn modelId="{C95D5904-2A3A-4244-9F03-4B800BB00F3F}" type="presOf" srcId="{E0755327-704C-4FEC-9139-22A322D06439}" destId="{0631E836-63AE-4B65-8F24-5460A3FD6A74}" srcOrd="0" destOrd="0" presId="urn:microsoft.com/office/officeart/2009/3/layout/SubStepProcess"/>
    <dgm:cxn modelId="{717FF443-8FB3-48AE-9451-F3C564179F77}" type="presOf" srcId="{6F02EFC4-F119-4AF8-9C9A-C25E334E36C2}" destId="{AA153522-8A66-4439-BFB3-DC5850D40843}" srcOrd="0" destOrd="0" presId="urn:microsoft.com/office/officeart/2009/3/layout/SubStepProcess"/>
    <dgm:cxn modelId="{722456EB-702D-45D8-A42E-1B1F7979D259}" srcId="{5F62068A-8829-4532-BD50-C0B9A3CDEC5E}" destId="{906DCB8A-CB73-405D-8D3E-318FAFF67C77}" srcOrd="4" destOrd="0" parTransId="{322277D8-D7C2-47A0-8A4D-1C69359C5317}" sibTransId="{8D8AF2DD-307D-44DA-8A53-FD41F89F6CD0}"/>
    <dgm:cxn modelId="{4C547A76-0441-4EFE-A20C-1BCDE3891139}" type="presParOf" srcId="{1813EEDD-7B4C-4955-A331-C33D79B08028}" destId="{0DCD232D-AF58-4E6E-BC89-00486C13FE49}" srcOrd="0" destOrd="0" presId="urn:microsoft.com/office/officeart/2009/3/layout/SubStepProcess"/>
    <dgm:cxn modelId="{7B3785D4-4B95-46BD-826A-825A57A94704}" type="presParOf" srcId="{1813EEDD-7B4C-4955-A331-C33D79B08028}" destId="{9400CBEC-04A8-4BBA-A1DD-4075CBDA7932}" srcOrd="1" destOrd="0" presId="urn:microsoft.com/office/officeart/2009/3/layout/SubStepProcess"/>
    <dgm:cxn modelId="{D2866C83-A215-4D72-AC15-FCA5A301D078}" type="presParOf" srcId="{1813EEDD-7B4C-4955-A331-C33D79B08028}" destId="{B41CE774-AEE3-473C-B3FE-1CC7C3B48BDF}" srcOrd="2" destOrd="0" presId="urn:microsoft.com/office/officeart/2009/3/layout/SubStepProcess"/>
    <dgm:cxn modelId="{AC8324E7-7E6E-4D3F-B582-C39D28F95841}" type="presParOf" srcId="{B41CE774-AEE3-473C-B3FE-1CC7C3B48BDF}" destId="{A7CAFBAB-1869-4B5F-8C77-0D9B875DB8A8}" srcOrd="0" destOrd="0" presId="urn:microsoft.com/office/officeart/2009/3/layout/SubStepProcess"/>
    <dgm:cxn modelId="{3A374636-B5B5-4A48-8C03-FE1D8965BBF0}" type="presParOf" srcId="{B41CE774-AEE3-473C-B3FE-1CC7C3B48BDF}" destId="{2D97238A-ADFD-406F-A710-818D5E36945F}" srcOrd="1" destOrd="0" presId="urn:microsoft.com/office/officeart/2009/3/layout/SubStepProcess"/>
    <dgm:cxn modelId="{DFF99CD3-2941-44F9-9A16-FB79B2ED6711}" type="presParOf" srcId="{B41CE774-AEE3-473C-B3FE-1CC7C3B48BDF}" destId="{6272DB7A-BFE2-4693-B983-26E14C1A652A}" srcOrd="2" destOrd="0" presId="urn:microsoft.com/office/officeart/2009/3/layout/SubStepProcess"/>
    <dgm:cxn modelId="{13C61304-01F6-42A0-9686-3055E13C2A4B}" type="presParOf" srcId="{6272DB7A-BFE2-4693-B983-26E14C1A652A}" destId="{32FAC930-E05C-46F6-84E0-9FADEC264DE6}" srcOrd="0" destOrd="0" presId="urn:microsoft.com/office/officeart/2009/3/layout/SubStepProcess"/>
    <dgm:cxn modelId="{7E417923-0310-45E2-9C1D-0701DDE4C6B3}" type="presParOf" srcId="{6272DB7A-BFE2-4693-B983-26E14C1A652A}" destId="{2BE7A93C-DF19-4079-A0B0-D73463CBD41A}" srcOrd="1" destOrd="0" presId="urn:microsoft.com/office/officeart/2009/3/layout/SubStepProcess"/>
    <dgm:cxn modelId="{AE1B0F6F-E846-4E9B-9CD5-A565A5784623}" type="presParOf" srcId="{6272DB7A-BFE2-4693-B983-26E14C1A652A}" destId="{15BDB28C-801E-470C-9E6F-1C4A5986E3BC}" srcOrd="2" destOrd="0" presId="urn:microsoft.com/office/officeart/2009/3/layout/SubStepProcess"/>
    <dgm:cxn modelId="{330767A9-5BE7-41CC-8839-FBC2E19D3F7F}" type="presParOf" srcId="{6272DB7A-BFE2-4693-B983-26E14C1A652A}" destId="{CF8433E6-F808-42C5-A87C-92B802181FBC}" srcOrd="3" destOrd="0" presId="urn:microsoft.com/office/officeart/2009/3/layout/SubStepProcess"/>
    <dgm:cxn modelId="{A3AAA8C9-FEAC-44EA-9F5D-1607F350E12D}" type="presParOf" srcId="{6272DB7A-BFE2-4693-B983-26E14C1A652A}" destId="{5B019EC3-82DF-4059-AF0A-CFB3DF125A6E}" srcOrd="4" destOrd="0" presId="urn:microsoft.com/office/officeart/2009/3/layout/SubStepProcess"/>
    <dgm:cxn modelId="{50F7D820-0308-4676-90BF-BD11799F7C67}" type="presParOf" srcId="{B41CE774-AEE3-473C-B3FE-1CC7C3B48BDF}" destId="{CA22FFA7-F834-4187-A990-FA688D422D8D}" srcOrd="3" destOrd="0" presId="urn:microsoft.com/office/officeart/2009/3/layout/SubStepProcess"/>
    <dgm:cxn modelId="{21A5C6B5-E2E9-45BD-B413-881A29785DD6}" type="presParOf" srcId="{B41CE774-AEE3-473C-B3FE-1CC7C3B48BDF}" destId="{FBF72C51-752B-4B7E-8E09-62AC34D81427}" srcOrd="4" destOrd="0" presId="urn:microsoft.com/office/officeart/2009/3/layout/SubStepProcess"/>
    <dgm:cxn modelId="{AF545EE9-31B7-4A87-9170-0751AF0E0241}" type="presParOf" srcId="{B41CE774-AEE3-473C-B3FE-1CC7C3B48BDF}" destId="{E7030200-F1BF-4963-9E0C-D283663C6B78}" srcOrd="5" destOrd="0" presId="urn:microsoft.com/office/officeart/2009/3/layout/SubStepProcess"/>
    <dgm:cxn modelId="{0BB9F922-10A0-4AF5-9C22-B43B885816FE}" type="presParOf" srcId="{E7030200-F1BF-4963-9E0C-D283663C6B78}" destId="{0134474E-5622-4B86-ACB0-7D8C19DE9717}" srcOrd="0" destOrd="0" presId="urn:microsoft.com/office/officeart/2009/3/layout/SubStepProcess"/>
    <dgm:cxn modelId="{7322DDD1-962B-4FA3-AEA0-BB2E888DD43A}" type="presParOf" srcId="{E7030200-F1BF-4963-9E0C-D283663C6B78}" destId="{A4524355-A999-4F6D-AC84-502F5E9A5A4A}" srcOrd="1" destOrd="0" presId="urn:microsoft.com/office/officeart/2009/3/layout/SubStepProcess"/>
    <dgm:cxn modelId="{DD0C5069-946C-416A-B96E-BA980F7847EB}" type="presParOf" srcId="{E7030200-F1BF-4963-9E0C-D283663C6B78}" destId="{F975BE8A-1EDE-4936-AB1D-BA692A56B6F8}" srcOrd="2" destOrd="0" presId="urn:microsoft.com/office/officeart/2009/3/layout/SubStepProcess"/>
    <dgm:cxn modelId="{465E7D7A-6882-4795-9E68-03E42EEBE286}" type="presParOf" srcId="{E7030200-F1BF-4963-9E0C-D283663C6B78}" destId="{6FF78D3D-8102-453A-AAD5-2DFD7703DFC8}" srcOrd="3" destOrd="0" presId="urn:microsoft.com/office/officeart/2009/3/layout/SubStepProcess"/>
    <dgm:cxn modelId="{9EB95AA1-BF1D-467F-9A33-C193B392B84F}" type="presParOf" srcId="{E7030200-F1BF-4963-9E0C-D283663C6B78}" destId="{FC3C8573-A747-4AB6-A158-FA4FBC44F213}" srcOrd="4" destOrd="0" presId="urn:microsoft.com/office/officeart/2009/3/layout/SubStepProcess"/>
    <dgm:cxn modelId="{942F3941-31A8-4BC9-8412-B47D6C3D24EA}" type="presParOf" srcId="{B41CE774-AEE3-473C-B3FE-1CC7C3B48BDF}" destId="{34FA4270-705B-478F-89B0-890126A62AC2}" srcOrd="6" destOrd="0" presId="urn:microsoft.com/office/officeart/2009/3/layout/SubStepProcess"/>
    <dgm:cxn modelId="{70ACB206-6CFB-42D6-92FE-D161DB68BE7E}" type="presParOf" srcId="{B41CE774-AEE3-473C-B3FE-1CC7C3B48BDF}" destId="{0ABD9220-94E8-4E8A-AFB8-38EB7B7D81C6}" srcOrd="7" destOrd="0" presId="urn:microsoft.com/office/officeart/2009/3/layout/SubStepProcess"/>
    <dgm:cxn modelId="{9A2A2DA1-FB88-4183-9873-BF76B5A79451}" type="presParOf" srcId="{B41CE774-AEE3-473C-B3FE-1CC7C3B48BDF}" destId="{13070114-29A8-4838-A2A9-ED116DA1B9E4}" srcOrd="8" destOrd="0" presId="urn:microsoft.com/office/officeart/2009/3/layout/SubStepProcess"/>
    <dgm:cxn modelId="{40A53F31-C611-4F34-92F5-3F68B96205DC}" type="presParOf" srcId="{13070114-29A8-4838-A2A9-ED116DA1B9E4}" destId="{503B4D7A-60A1-4F4F-AA57-CCB96B712542}" srcOrd="0" destOrd="0" presId="urn:microsoft.com/office/officeart/2009/3/layout/SubStepProcess"/>
    <dgm:cxn modelId="{B783E067-6C08-4E98-8F16-499925B385D7}" type="presParOf" srcId="{13070114-29A8-4838-A2A9-ED116DA1B9E4}" destId="{B93F72AA-C2B1-487E-A539-99B007AEDB3F}" srcOrd="1" destOrd="0" presId="urn:microsoft.com/office/officeart/2009/3/layout/SubStepProcess"/>
    <dgm:cxn modelId="{3ECF0718-AE0B-4C1E-82A2-B5F14A45CE18}" type="presParOf" srcId="{13070114-29A8-4838-A2A9-ED116DA1B9E4}" destId="{25BDFA0D-EE99-4C6D-8B90-EF0D20163D46}" srcOrd="2" destOrd="0" presId="urn:microsoft.com/office/officeart/2009/3/layout/SubStepProcess"/>
    <dgm:cxn modelId="{5C3AB0A1-B9E3-4D0A-96D3-1C9BF3BB4B7D}" type="presParOf" srcId="{13070114-29A8-4838-A2A9-ED116DA1B9E4}" destId="{992B8196-36EA-4A34-BC49-B842F8477523}" srcOrd="3" destOrd="0" presId="urn:microsoft.com/office/officeart/2009/3/layout/SubStepProcess"/>
    <dgm:cxn modelId="{502864B1-BF37-4D51-922C-90550D59D1E0}" type="presParOf" srcId="{13070114-29A8-4838-A2A9-ED116DA1B9E4}" destId="{A1B0C8AE-144F-414A-9FE7-979A4990BD7B}" srcOrd="4" destOrd="0" presId="urn:microsoft.com/office/officeart/2009/3/layout/SubStepProcess"/>
    <dgm:cxn modelId="{3B2D14EC-7F6E-40FD-8206-2C270FCE9041}" type="presParOf" srcId="{B41CE774-AEE3-473C-B3FE-1CC7C3B48BDF}" destId="{EDEE79CA-5FB9-4669-9B50-4A89D6F00BF8}" srcOrd="9" destOrd="0" presId="urn:microsoft.com/office/officeart/2009/3/layout/SubStepProcess"/>
    <dgm:cxn modelId="{1C97DEC4-78DB-4D2C-9552-0D06B7355F4B}" type="presParOf" srcId="{B41CE774-AEE3-473C-B3FE-1CC7C3B48BDF}" destId="{BA4A350F-0C5F-4D10-886E-FDEC3CE89CFF}" srcOrd="10" destOrd="0" presId="urn:microsoft.com/office/officeart/2009/3/layout/SubStepProcess"/>
    <dgm:cxn modelId="{7FB34711-BF4D-4913-9B82-9DCDF2DE8141}" type="presParOf" srcId="{B41CE774-AEE3-473C-B3FE-1CC7C3B48BDF}" destId="{AE21D940-3A49-43D5-9D3E-DC05A6FADE25}" srcOrd="11" destOrd="0" presId="urn:microsoft.com/office/officeart/2009/3/layout/SubStepProcess"/>
    <dgm:cxn modelId="{0F34B09B-9180-40E1-8B5E-0E3AA32FB175}" type="presParOf" srcId="{AE21D940-3A49-43D5-9D3E-DC05A6FADE25}" destId="{4D135114-294E-4C9A-BA75-AAC4ED021724}" srcOrd="0" destOrd="0" presId="urn:microsoft.com/office/officeart/2009/3/layout/SubStepProcess"/>
    <dgm:cxn modelId="{6C149A6D-9E7D-4C77-A739-D2553C917D0F}" type="presParOf" srcId="{AE21D940-3A49-43D5-9D3E-DC05A6FADE25}" destId="{E84E8122-82D0-4683-8794-680E8C55DE8A}" srcOrd="1" destOrd="0" presId="urn:microsoft.com/office/officeart/2009/3/layout/SubStepProcess"/>
    <dgm:cxn modelId="{C7E4C0A1-E73A-4A9B-949B-5BBD51F6A85E}" type="presParOf" srcId="{AE21D940-3A49-43D5-9D3E-DC05A6FADE25}" destId="{C9D54EDD-0560-406D-9B2B-E676206872F7}" srcOrd="2" destOrd="0" presId="urn:microsoft.com/office/officeart/2009/3/layout/SubStepProcess"/>
    <dgm:cxn modelId="{5BCEAAC9-F01A-4A95-9057-E9074CF7D1FA}" type="presParOf" srcId="{AE21D940-3A49-43D5-9D3E-DC05A6FADE25}" destId="{0631E836-63AE-4B65-8F24-5460A3FD6A74}" srcOrd="3" destOrd="0" presId="urn:microsoft.com/office/officeart/2009/3/layout/SubStepProcess"/>
    <dgm:cxn modelId="{FFB8E88D-508E-4A90-97F2-B038AACFCA0F}" type="presParOf" srcId="{AE21D940-3A49-43D5-9D3E-DC05A6FADE25}" destId="{6E212A60-D6B1-405A-A038-2B0CC3D806A9}" srcOrd="4" destOrd="0" presId="urn:microsoft.com/office/officeart/2009/3/layout/SubStepProcess"/>
    <dgm:cxn modelId="{A2063980-1408-4A3D-B46B-8341D0ACF5D9}" type="presParOf" srcId="{B41CE774-AEE3-473C-B3FE-1CC7C3B48BDF}" destId="{A6F9C884-2521-4D8C-9A67-6C4F919188F4}" srcOrd="12" destOrd="0" presId="urn:microsoft.com/office/officeart/2009/3/layout/SubStepProcess"/>
    <dgm:cxn modelId="{BAFD350C-BBE3-4F06-A37F-204E60EBD39E}" type="presParOf" srcId="{B41CE774-AEE3-473C-B3FE-1CC7C3B48BDF}" destId="{9D8F4A66-97AF-43CF-94B7-E9519800927C}" srcOrd="13" destOrd="0" presId="urn:microsoft.com/office/officeart/2009/3/layout/SubStepProcess"/>
    <dgm:cxn modelId="{7AC86CA5-CAA3-4FFE-96EF-824F5A2F3807}" type="presParOf" srcId="{B41CE774-AEE3-473C-B3FE-1CC7C3B48BDF}" destId="{43D038A3-62B0-4CCB-8EE2-540FC3DF7322}" srcOrd="14" destOrd="0" presId="urn:microsoft.com/office/officeart/2009/3/layout/SubStepProcess"/>
    <dgm:cxn modelId="{D04C0557-2552-485D-8F08-EC18800C69B8}" type="presParOf" srcId="{43D038A3-62B0-4CCB-8EE2-540FC3DF7322}" destId="{F302F6E8-45C0-4A9E-9BDB-7E525B870BDB}" srcOrd="0" destOrd="0" presId="urn:microsoft.com/office/officeart/2009/3/layout/SubStepProcess"/>
    <dgm:cxn modelId="{357892D1-03E7-4CAE-ABC9-97149AD71601}" type="presParOf" srcId="{43D038A3-62B0-4CCB-8EE2-540FC3DF7322}" destId="{41F5121D-E79D-4148-B3B3-29F427BDD5AF}" srcOrd="1" destOrd="0" presId="urn:microsoft.com/office/officeart/2009/3/layout/SubStepProcess"/>
    <dgm:cxn modelId="{50B660C2-9C6A-4FB6-9F87-6A26BE6BDEBE}" type="presParOf" srcId="{43D038A3-62B0-4CCB-8EE2-540FC3DF7322}" destId="{609C9B8D-BB4E-4397-9A2B-717CBB3CDA46}" srcOrd="2" destOrd="0" presId="urn:microsoft.com/office/officeart/2009/3/layout/SubStepProcess"/>
    <dgm:cxn modelId="{42353FD7-68B9-4B39-9FE0-87A4142E931B}" type="presParOf" srcId="{43D038A3-62B0-4CCB-8EE2-540FC3DF7322}" destId="{13688A77-39F2-465D-943F-F78880698EA0}" srcOrd="3" destOrd="0" presId="urn:microsoft.com/office/officeart/2009/3/layout/SubStepProcess"/>
    <dgm:cxn modelId="{A134CA36-F641-492F-82A1-0AA84AE9D71A}" type="presParOf" srcId="{43D038A3-62B0-4CCB-8EE2-540FC3DF7322}" destId="{ADD1F9FE-4774-43BD-B992-67DCDB539F59}" srcOrd="4" destOrd="0" presId="urn:microsoft.com/office/officeart/2009/3/layout/SubStepProcess"/>
    <dgm:cxn modelId="{7ECB0049-C19E-40CE-8110-24984DDF216E}" type="presParOf" srcId="{1813EEDD-7B4C-4955-A331-C33D79B08028}" destId="{061D2EFB-396B-49EE-AA43-53ED002C9F21}" srcOrd="3" destOrd="0" presId="urn:microsoft.com/office/officeart/2009/3/layout/SubStepProcess"/>
    <dgm:cxn modelId="{2889E6FE-4E18-48B1-852B-DFCDBBE931E7}" type="presParOf" srcId="{1813EEDD-7B4C-4955-A331-C33D79B08028}" destId="{AA153522-8A66-4439-BFB3-DC5850D40843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E2E33-EBDD-4070-82A3-941375C4BFCE}">
      <dsp:nvSpPr>
        <dsp:cNvPr id="0" name=""/>
        <dsp:cNvSpPr/>
      </dsp:nvSpPr>
      <dsp:spPr>
        <a:xfrm rot="21300000">
          <a:off x="3177963" y="797812"/>
          <a:ext cx="4581313" cy="400813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B1EF6-1CFA-48C7-97D8-4DFF4D35E261}">
      <dsp:nvSpPr>
        <dsp:cNvPr id="0" name=""/>
        <dsp:cNvSpPr/>
      </dsp:nvSpPr>
      <dsp:spPr>
        <a:xfrm>
          <a:off x="1312468" y="99821"/>
          <a:ext cx="3281172" cy="79857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D60FC-8EEE-4258-8B77-AADCA5FFDE75}">
      <dsp:nvSpPr>
        <dsp:cNvPr id="0" name=""/>
        <dsp:cNvSpPr/>
      </dsp:nvSpPr>
      <dsp:spPr>
        <a:xfrm>
          <a:off x="5098573" y="0"/>
          <a:ext cx="4896243" cy="838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600" b="1" i="0" kern="1200" dirty="0" smtClean="0">
              <a:latin typeface="Agency FB" panose="020B0503020202020204" pitchFamily="34" charset="0"/>
            </a:rPr>
            <a:t>Benefits/Quality</a:t>
          </a:r>
          <a:endParaRPr lang="en-IN" sz="3600" b="1" i="0" kern="1200" dirty="0">
            <a:latin typeface="Agency FB" panose="020B0503020202020204" pitchFamily="34" charset="0"/>
          </a:endParaRPr>
        </a:p>
      </dsp:txBody>
      <dsp:txXfrm>
        <a:off x="5098573" y="0"/>
        <a:ext cx="4896243" cy="838504"/>
      </dsp:txXfrm>
    </dsp:sp>
    <dsp:sp modelId="{C0612662-8814-4E8D-BA4C-A3A80BD09E54}">
      <dsp:nvSpPr>
        <dsp:cNvPr id="0" name=""/>
        <dsp:cNvSpPr/>
      </dsp:nvSpPr>
      <dsp:spPr>
        <a:xfrm>
          <a:off x="6343599" y="1098041"/>
          <a:ext cx="3281172" cy="798575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AA5E7-DB64-41AE-9E09-94DD9C2BD154}">
      <dsp:nvSpPr>
        <dsp:cNvPr id="0" name=""/>
        <dsp:cNvSpPr/>
      </dsp:nvSpPr>
      <dsp:spPr>
        <a:xfrm>
          <a:off x="942422" y="1157934"/>
          <a:ext cx="4896243" cy="838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600" b="1" i="0" kern="1200" dirty="0" smtClean="0">
              <a:latin typeface="Agency FB" panose="020B0503020202020204" pitchFamily="34" charset="0"/>
            </a:rPr>
            <a:t>Cost</a:t>
          </a:r>
          <a:endParaRPr lang="en-IN" sz="3600" b="1" i="0" kern="1200" dirty="0">
            <a:latin typeface="Agency FB" panose="020B0503020202020204" pitchFamily="34" charset="0"/>
          </a:endParaRPr>
        </a:p>
      </dsp:txBody>
      <dsp:txXfrm>
        <a:off x="942422" y="1157934"/>
        <a:ext cx="4896243" cy="838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6EA7C-4E63-4F24-B48E-BEC01727E811}">
      <dsp:nvSpPr>
        <dsp:cNvPr id="0" name=""/>
        <dsp:cNvSpPr/>
      </dsp:nvSpPr>
      <dsp:spPr>
        <a:xfrm>
          <a:off x="1656" y="934237"/>
          <a:ext cx="2195524" cy="21955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1" i="1" kern="1200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Input</a:t>
          </a:r>
          <a:endParaRPr lang="en-IN" sz="3200" i="1" kern="1200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sp:txBody>
      <dsp:txXfrm>
        <a:off x="323183" y="1255764"/>
        <a:ext cx="1552470" cy="1552470"/>
      </dsp:txXfrm>
    </dsp:sp>
    <dsp:sp modelId="{5B9E5FC4-032C-49F7-B44B-D4059487ED95}">
      <dsp:nvSpPr>
        <dsp:cNvPr id="0" name=""/>
        <dsp:cNvSpPr/>
      </dsp:nvSpPr>
      <dsp:spPr>
        <a:xfrm>
          <a:off x="2375457" y="1395297"/>
          <a:ext cx="1273404" cy="1273404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kern="1200"/>
        </a:p>
      </dsp:txBody>
      <dsp:txXfrm>
        <a:off x="2544247" y="1882247"/>
        <a:ext cx="935824" cy="299504"/>
      </dsp:txXfrm>
    </dsp:sp>
    <dsp:sp modelId="{E6CF41FD-15FE-4F5F-AE8D-1FCC2DD00A8F}">
      <dsp:nvSpPr>
        <dsp:cNvPr id="0" name=""/>
        <dsp:cNvSpPr/>
      </dsp:nvSpPr>
      <dsp:spPr>
        <a:xfrm>
          <a:off x="3827138" y="934237"/>
          <a:ext cx="2195524" cy="2195524"/>
        </a:xfrm>
        <a:prstGeom prst="ellipse">
          <a:avLst/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1" i="1" kern="1200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 Value addition process</a:t>
          </a:r>
          <a:endParaRPr lang="en-IN" sz="3200" i="1" kern="1200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sp:txBody>
      <dsp:txXfrm>
        <a:off x="4148665" y="1255764"/>
        <a:ext cx="1552470" cy="1552470"/>
      </dsp:txXfrm>
    </dsp:sp>
    <dsp:sp modelId="{E1BAA14A-D8EA-489D-B7FD-80D62BBF66DA}">
      <dsp:nvSpPr>
        <dsp:cNvPr id="0" name=""/>
        <dsp:cNvSpPr/>
      </dsp:nvSpPr>
      <dsp:spPr>
        <a:xfrm>
          <a:off x="6200939" y="1395297"/>
          <a:ext cx="1273404" cy="1273404"/>
        </a:xfrm>
        <a:prstGeom prst="mathEqual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500" kern="1200"/>
        </a:p>
      </dsp:txBody>
      <dsp:txXfrm>
        <a:off x="6369729" y="1657618"/>
        <a:ext cx="935824" cy="748762"/>
      </dsp:txXfrm>
    </dsp:sp>
    <dsp:sp modelId="{9A3472B5-86B9-477A-A2D0-6C52B3ADEBB3}">
      <dsp:nvSpPr>
        <dsp:cNvPr id="0" name=""/>
        <dsp:cNvSpPr/>
      </dsp:nvSpPr>
      <dsp:spPr>
        <a:xfrm>
          <a:off x="7652620" y="934237"/>
          <a:ext cx="2195524" cy="2195524"/>
        </a:xfrm>
        <a:prstGeom prst="ellipse">
          <a:avLst/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1" i="1" kern="1200" dirty="0" smtClean="0">
              <a:solidFill>
                <a:srgbClr val="002060"/>
              </a:solidFill>
              <a:latin typeface="Agency FB" panose="020B0503020202020204" pitchFamily="34" charset="0"/>
              <a:ea typeface="+mn-ea"/>
              <a:cs typeface="+mn-cs"/>
            </a:rPr>
            <a:t>Output</a:t>
          </a:r>
          <a:endParaRPr lang="en-IN" sz="3200" i="1" kern="1200" dirty="0">
            <a:solidFill>
              <a:srgbClr val="002060"/>
            </a:solidFill>
            <a:latin typeface="Agency FB" panose="020B0503020202020204" pitchFamily="34" charset="0"/>
            <a:ea typeface="+mn-ea"/>
            <a:cs typeface="+mn-cs"/>
          </a:endParaRPr>
        </a:p>
      </dsp:txBody>
      <dsp:txXfrm>
        <a:off x="7974147" y="1255764"/>
        <a:ext cx="1552470" cy="1552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D232D-AF58-4E6E-BC89-00486C13FE49}">
      <dsp:nvSpPr>
        <dsp:cNvPr id="0" name=""/>
        <dsp:cNvSpPr/>
      </dsp:nvSpPr>
      <dsp:spPr>
        <a:xfrm>
          <a:off x="437" y="1740720"/>
          <a:ext cx="2798087" cy="2797802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i="1" kern="1200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 Value Addition Process involves innovation</a:t>
          </a:r>
        </a:p>
      </dsp:txBody>
      <dsp:txXfrm>
        <a:off x="410207" y="2150449"/>
        <a:ext cx="1978547" cy="1978344"/>
      </dsp:txXfrm>
    </dsp:sp>
    <dsp:sp modelId="{A7CAFBAB-1869-4B5F-8C77-0D9B875DB8A8}">
      <dsp:nvSpPr>
        <dsp:cNvPr id="0" name=""/>
        <dsp:cNvSpPr/>
      </dsp:nvSpPr>
      <dsp:spPr>
        <a:xfrm rot="17395255">
          <a:off x="2230056" y="1980484"/>
          <a:ext cx="19770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3956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7238A-ADFD-406F-A710-818D5E36945F}">
      <dsp:nvSpPr>
        <dsp:cNvPr id="0" name=""/>
        <dsp:cNvSpPr/>
      </dsp:nvSpPr>
      <dsp:spPr>
        <a:xfrm rot="14999495">
          <a:off x="5874926" y="1980484"/>
          <a:ext cx="19781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010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B28C-801E-470C-9E6F-1C4A5986E3BC}">
      <dsp:nvSpPr>
        <dsp:cNvPr id="0" name=""/>
        <dsp:cNvSpPr/>
      </dsp:nvSpPr>
      <dsp:spPr>
        <a:xfrm>
          <a:off x="3555427" y="1051086"/>
          <a:ext cx="326718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433E6-F808-42C5-A87C-92B802181FBC}">
      <dsp:nvSpPr>
        <dsp:cNvPr id="0" name=""/>
        <dsp:cNvSpPr/>
      </dsp:nvSpPr>
      <dsp:spPr>
        <a:xfrm>
          <a:off x="3882145" y="0"/>
          <a:ext cx="2316732" cy="21021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Innovation in transformation process </a:t>
          </a:r>
          <a:r>
            <a:rPr lang="en-IN" sz="2000" b="1" i="1" kern="1200" dirty="0" smtClean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can be  </a:t>
          </a: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brought by</a:t>
          </a:r>
        </a:p>
      </dsp:txBody>
      <dsp:txXfrm>
        <a:off x="3882145" y="0"/>
        <a:ext cx="2316732" cy="2102172"/>
      </dsp:txXfrm>
    </dsp:sp>
    <dsp:sp modelId="{5B019EC3-82DF-4059-AF0A-CFB3DF125A6E}">
      <dsp:nvSpPr>
        <dsp:cNvPr id="0" name=""/>
        <dsp:cNvSpPr/>
      </dsp:nvSpPr>
      <dsp:spPr>
        <a:xfrm>
          <a:off x="6198877" y="1051086"/>
          <a:ext cx="326718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2FFA7-F834-4187-A990-FA688D422D8D}">
      <dsp:nvSpPr>
        <dsp:cNvPr id="0" name=""/>
        <dsp:cNvSpPr/>
      </dsp:nvSpPr>
      <dsp:spPr>
        <a:xfrm rot="19538959">
          <a:off x="2810616" y="2852936"/>
          <a:ext cx="8147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1345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72C51-752B-4B7E-8E09-62AC34D81427}">
      <dsp:nvSpPr>
        <dsp:cNvPr id="0" name=""/>
        <dsp:cNvSpPr/>
      </dsp:nvSpPr>
      <dsp:spPr>
        <a:xfrm rot="12853407">
          <a:off x="6455927" y="2852936"/>
          <a:ext cx="8174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866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5BE8A-1EDE-4936-AB1D-BA692A56B6F8}">
      <dsp:nvSpPr>
        <dsp:cNvPr id="0" name=""/>
        <dsp:cNvSpPr/>
      </dsp:nvSpPr>
      <dsp:spPr>
        <a:xfrm>
          <a:off x="3554324" y="2623070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78D3D-8102-453A-AAD5-2DFD7703DFC8}">
      <dsp:nvSpPr>
        <dsp:cNvPr id="0" name=""/>
        <dsp:cNvSpPr/>
      </dsp:nvSpPr>
      <dsp:spPr>
        <a:xfrm>
          <a:off x="3881285" y="2100248"/>
          <a:ext cx="2318449" cy="10456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Varying the Input</a:t>
          </a:r>
        </a:p>
      </dsp:txBody>
      <dsp:txXfrm>
        <a:off x="3881285" y="2100248"/>
        <a:ext cx="2318449" cy="1045644"/>
      </dsp:txXfrm>
    </dsp:sp>
    <dsp:sp modelId="{FC3C8573-A747-4AB6-A158-FA4FBC44F213}">
      <dsp:nvSpPr>
        <dsp:cNvPr id="0" name=""/>
        <dsp:cNvSpPr/>
      </dsp:nvSpPr>
      <dsp:spPr>
        <a:xfrm>
          <a:off x="6199734" y="2623070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A4270-705B-478F-89B0-890126A62AC2}">
      <dsp:nvSpPr>
        <dsp:cNvPr id="0" name=""/>
        <dsp:cNvSpPr/>
      </dsp:nvSpPr>
      <dsp:spPr>
        <a:xfrm rot="2099623">
          <a:off x="2807441" y="3433268"/>
          <a:ext cx="8211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846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D9220-94E8-4E8A-AFB8-38EB7B7D81C6}">
      <dsp:nvSpPr>
        <dsp:cNvPr id="0" name=""/>
        <dsp:cNvSpPr/>
      </dsp:nvSpPr>
      <dsp:spPr>
        <a:xfrm rot="8708076">
          <a:off x="6452763" y="3433268"/>
          <a:ext cx="8237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353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DFA0D-EE99-4C6D-8B90-EF0D20163D46}">
      <dsp:nvSpPr>
        <dsp:cNvPr id="0" name=""/>
        <dsp:cNvSpPr/>
      </dsp:nvSpPr>
      <dsp:spPr>
        <a:xfrm>
          <a:off x="3554324" y="3668715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B8196-36EA-4A34-BC49-B842F8477523}">
      <dsp:nvSpPr>
        <dsp:cNvPr id="0" name=""/>
        <dsp:cNvSpPr/>
      </dsp:nvSpPr>
      <dsp:spPr>
        <a:xfrm>
          <a:off x="3881285" y="3145892"/>
          <a:ext cx="2318449" cy="10456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Altering the Process of Production </a:t>
          </a:r>
        </a:p>
      </dsp:txBody>
      <dsp:txXfrm>
        <a:off x="3881285" y="3145892"/>
        <a:ext cx="2318449" cy="1045644"/>
      </dsp:txXfrm>
    </dsp:sp>
    <dsp:sp modelId="{A1B0C8AE-144F-414A-9FE7-979A4990BD7B}">
      <dsp:nvSpPr>
        <dsp:cNvPr id="0" name=""/>
        <dsp:cNvSpPr/>
      </dsp:nvSpPr>
      <dsp:spPr>
        <a:xfrm>
          <a:off x="6199734" y="3668715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E79CA-5FB9-4669-9B50-4A89D6F00BF8}">
      <dsp:nvSpPr>
        <dsp:cNvPr id="0" name=""/>
        <dsp:cNvSpPr/>
      </dsp:nvSpPr>
      <dsp:spPr>
        <a:xfrm rot="3861672">
          <a:off x="2440703" y="4013601"/>
          <a:ext cx="15545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577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A350F-0C5F-4D10-886E-FDEC3CE89CFF}">
      <dsp:nvSpPr>
        <dsp:cNvPr id="0" name=""/>
        <dsp:cNvSpPr/>
      </dsp:nvSpPr>
      <dsp:spPr>
        <a:xfrm rot="6944735">
          <a:off x="6086646" y="4013601"/>
          <a:ext cx="15559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6472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54EDD-0560-406D-9B2B-E676206872F7}">
      <dsp:nvSpPr>
        <dsp:cNvPr id="0" name=""/>
        <dsp:cNvSpPr/>
      </dsp:nvSpPr>
      <dsp:spPr>
        <a:xfrm>
          <a:off x="3554324" y="4714359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1E836-63AE-4B65-8F24-5460A3FD6A74}">
      <dsp:nvSpPr>
        <dsp:cNvPr id="0" name=""/>
        <dsp:cNvSpPr/>
      </dsp:nvSpPr>
      <dsp:spPr>
        <a:xfrm>
          <a:off x="3881285" y="4191537"/>
          <a:ext cx="2318449" cy="10456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Modifying the Packaging</a:t>
          </a:r>
        </a:p>
      </dsp:txBody>
      <dsp:txXfrm>
        <a:off x="3881285" y="4191537"/>
        <a:ext cx="2318449" cy="1045644"/>
      </dsp:txXfrm>
    </dsp:sp>
    <dsp:sp modelId="{6E212A60-D6B1-405A-A038-2B0CC3D806A9}">
      <dsp:nvSpPr>
        <dsp:cNvPr id="0" name=""/>
        <dsp:cNvSpPr/>
      </dsp:nvSpPr>
      <dsp:spPr>
        <a:xfrm>
          <a:off x="6199734" y="4714359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9C884-2521-4D8C-9A67-6C4F919188F4}">
      <dsp:nvSpPr>
        <dsp:cNvPr id="0" name=""/>
        <dsp:cNvSpPr/>
      </dsp:nvSpPr>
      <dsp:spPr>
        <a:xfrm rot="4434648">
          <a:off x="2004388" y="4593934"/>
          <a:ext cx="24272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7643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F4A66-97AF-43CF-94B7-E9519800927C}">
      <dsp:nvSpPr>
        <dsp:cNvPr id="0" name=""/>
        <dsp:cNvSpPr/>
      </dsp:nvSpPr>
      <dsp:spPr>
        <a:xfrm rot="6369728">
          <a:off x="5650582" y="4593934"/>
          <a:ext cx="24281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28079" y="0"/>
              </a:lnTo>
            </a:path>
          </a:pathLst>
        </a:cu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C9B8D-BB4E-4397-9A2B-717CBB3CDA46}">
      <dsp:nvSpPr>
        <dsp:cNvPr id="0" name=""/>
        <dsp:cNvSpPr/>
      </dsp:nvSpPr>
      <dsp:spPr>
        <a:xfrm>
          <a:off x="3554324" y="5760004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88A77-39F2-465D-943F-F78880698EA0}">
      <dsp:nvSpPr>
        <dsp:cNvPr id="0" name=""/>
        <dsp:cNvSpPr/>
      </dsp:nvSpPr>
      <dsp:spPr>
        <a:xfrm>
          <a:off x="3881285" y="5237182"/>
          <a:ext cx="2318449" cy="10456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i="1" kern="1200" dirty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rPr>
            <a:t>Innovative Delivery Mechanism</a:t>
          </a:r>
        </a:p>
      </dsp:txBody>
      <dsp:txXfrm>
        <a:off x="3881285" y="5237182"/>
        <a:ext cx="2318449" cy="1045644"/>
      </dsp:txXfrm>
    </dsp:sp>
    <dsp:sp modelId="{ADD1F9FE-4774-43BD-B992-67DCDB539F59}">
      <dsp:nvSpPr>
        <dsp:cNvPr id="0" name=""/>
        <dsp:cNvSpPr/>
      </dsp:nvSpPr>
      <dsp:spPr>
        <a:xfrm>
          <a:off x="6199734" y="5760004"/>
          <a:ext cx="326960" cy="0"/>
        </a:xfrm>
        <a:prstGeom prst="line">
          <a:avLst/>
        </a:prstGeom>
        <a:noFill/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53522-8A66-4439-BFB3-DC5850D40843}">
      <dsp:nvSpPr>
        <dsp:cNvPr id="0" name=""/>
        <dsp:cNvSpPr/>
      </dsp:nvSpPr>
      <dsp:spPr>
        <a:xfrm>
          <a:off x="7286109" y="1740720"/>
          <a:ext cx="2798087" cy="2797802"/>
        </a:xfrm>
        <a:prstGeom prst="ellipse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i="1" kern="1200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Should result in cost </a:t>
          </a:r>
          <a:r>
            <a:rPr lang="en-IN" sz="1800" b="1" i="1" kern="1200" dirty="0" smtClean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reduction </a:t>
          </a:r>
          <a:r>
            <a:rPr lang="en-IN" sz="1800" b="1" i="1" kern="1200" dirty="0">
              <a:solidFill>
                <a:sysClr val="window" lastClr="FFFFFF"/>
              </a:solidFill>
              <a:latin typeface="Agency FB" panose="020B0503020202020204" pitchFamily="34" charset="0"/>
              <a:ea typeface="+mn-ea"/>
              <a:cs typeface="+mn-cs"/>
            </a:rPr>
            <a:t>or increase the value of output</a:t>
          </a:r>
        </a:p>
      </dsp:txBody>
      <dsp:txXfrm>
        <a:off x="7695879" y="2150449"/>
        <a:ext cx="1978547" cy="1978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29-Jan-21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overnment_of_Gujarat" TargetMode="External"/><Relationship Id="rId2" Type="http://schemas.openxmlformats.org/officeDocument/2006/relationships/hyperlink" Target="https://en.wikipedia.org/wiki/Chemis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Gujar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059076-CC36-204C-8F41-3E66B63A27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M. Mohamed </a:t>
            </a:r>
            <a:r>
              <a:rPr lang="en-US" sz="3200" dirty="0" err="1" smtClean="0"/>
              <a:t>Ilyas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9842" y="2687989"/>
            <a:ext cx="8144134" cy="1373070"/>
          </a:xfrm>
        </p:spPr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>
                <a:latin typeface="Agency FB" panose="020B0503020202020204" pitchFamily="34" charset="0"/>
              </a:rPr>
              <a:t>Cost Reduction and Cost Control</a:t>
            </a:r>
            <a:endParaRPr lang="en-IN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14B9E-E550-A144-8C91-56529D57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solidFill>
                  <a:srgbClr val="9BBB59"/>
                </a:solidFill>
                <a:latin typeface="Agency FB"/>
                <a:ea typeface="Calibri"/>
                <a:cs typeface="Times New Roman"/>
              </a:rPr>
              <a:t>Cost Reduction and Cost </a:t>
            </a:r>
            <a:r>
              <a:rPr lang="en-IN" sz="4800" b="1" dirty="0" smtClean="0">
                <a:solidFill>
                  <a:srgbClr val="9BBB59"/>
                </a:solidFill>
                <a:latin typeface="Agency FB"/>
                <a:ea typeface="Calibri"/>
                <a:cs typeface="Times New Roman"/>
              </a:rPr>
              <a:t>Control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EA2D8C-F86F-EC47-A7F0-A38972A8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3200" b="1" dirty="0">
                <a:latin typeface="Agency FB"/>
                <a:ea typeface="Calibri"/>
                <a:cs typeface="Times New Roman"/>
              </a:rPr>
              <a:t>Of the many objectives of cost accounting, the objectives considered foremost are bringing cost consciousness, reducing the cost and keeping it in check (Control).</a:t>
            </a:r>
            <a:endParaRPr lang="en-IN" sz="2000" dirty="0">
              <a:latin typeface="Calibri"/>
              <a:ea typeface="Calibri"/>
              <a:cs typeface="Times New Roman"/>
            </a:endParaRP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901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IN" sz="5300" b="1" i="1" dirty="0" smtClean="0">
                <a:solidFill>
                  <a:srgbClr val="FF0000"/>
                </a:solidFill>
                <a:latin typeface="Agency FB"/>
                <a:ea typeface="Calibri"/>
                <a:cs typeface="Times New Roman"/>
              </a:rPr>
              <a:t/>
            </a:r>
            <a:br>
              <a:rPr lang="en-IN" sz="5300" b="1" i="1" dirty="0" smtClean="0">
                <a:solidFill>
                  <a:srgbClr val="FF0000"/>
                </a:solidFill>
                <a:latin typeface="Agency FB"/>
                <a:ea typeface="Calibri"/>
                <a:cs typeface="Times New Roman"/>
              </a:rPr>
            </a:br>
            <a:r>
              <a:rPr lang="en-IN" sz="5300" b="1" i="1" dirty="0" smtClean="0">
                <a:solidFill>
                  <a:srgbClr val="FF0000"/>
                </a:solidFill>
                <a:latin typeface="Agency FB"/>
                <a:ea typeface="Calibri"/>
                <a:cs typeface="Times New Roman"/>
              </a:rPr>
              <a:t>Cost </a:t>
            </a:r>
            <a:r>
              <a:rPr lang="en-IN" sz="5300" b="1" i="1" dirty="0">
                <a:solidFill>
                  <a:srgbClr val="FF0000"/>
                </a:solidFill>
                <a:latin typeface="Agency FB"/>
                <a:ea typeface="Calibri"/>
                <a:cs typeface="Times New Roman"/>
              </a:rPr>
              <a:t>Consciousness</a:t>
            </a:r>
            <a:r>
              <a:rPr lang="en-IN" sz="16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IN" sz="16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3600" b="1" dirty="0" smtClean="0">
                <a:latin typeface="Agency FB"/>
                <a:ea typeface="Calibri"/>
                <a:cs typeface="Times New Roman"/>
              </a:rPr>
              <a:t>It </a:t>
            </a:r>
            <a:r>
              <a:rPr lang="en-IN" sz="3600" b="1" dirty="0">
                <a:latin typeface="Agency FB"/>
                <a:ea typeface="Calibri"/>
                <a:cs typeface="Times New Roman"/>
              </a:rPr>
              <a:t>is a state of mind to always be conscious of the vital objectives of an organisation and to be aware of the essential activities for its successful achievement, in an optimal way.</a:t>
            </a:r>
            <a:endParaRPr lang="en-IN" b="1" dirty="0">
              <a:latin typeface="Calibri"/>
              <a:ea typeface="Calibri"/>
              <a:cs typeface="Times New Roman"/>
            </a:endParaRPr>
          </a:p>
          <a:p>
            <a:pPr algn="just"/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xmlns="" val="36961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sz="4400" b="1" dirty="0">
                <a:solidFill>
                  <a:prstClr val="white"/>
                </a:solidFill>
                <a:latin typeface="Agency FB"/>
                <a:ea typeface="Calibri"/>
                <a:cs typeface="Times New Roman"/>
              </a:rPr>
              <a:t>Cost Reduction / Value Enhancement</a:t>
            </a:r>
            <a:r>
              <a:rPr lang="en-IN" sz="16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en-IN" sz="16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81" y="2474033"/>
            <a:ext cx="11206879" cy="359931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IN" sz="3200" b="1" i="1" dirty="0" smtClean="0">
                <a:latin typeface="Agency FB"/>
                <a:ea typeface="Times New Roman"/>
              </a:rPr>
              <a:t>A </a:t>
            </a:r>
            <a:r>
              <a:rPr lang="en-IN" sz="3200" b="1" i="1" dirty="0">
                <a:latin typeface="Agency FB"/>
                <a:ea typeface="Times New Roman"/>
              </a:rPr>
              <a:t>proper balance should be struck between cost and quality of a product</a:t>
            </a:r>
            <a:r>
              <a:rPr lang="en-IN" sz="3200" b="1" i="1" dirty="0" smtClean="0">
                <a:latin typeface="Agency FB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IN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IN" sz="3200" b="1" i="1" dirty="0">
                <a:latin typeface="Agency FB"/>
                <a:ea typeface="Times New Roman"/>
              </a:rPr>
              <a:t>The cost reduction measures should never compromise on quality</a:t>
            </a:r>
            <a:r>
              <a:rPr lang="en-IN" sz="3200" b="1" i="1" dirty="0" smtClean="0">
                <a:latin typeface="Agency FB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en-IN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IN" sz="3200" b="1" i="1" dirty="0">
                <a:latin typeface="Agency FB"/>
                <a:ea typeface="Times New Roman"/>
              </a:rPr>
              <a:t>Increase in cost is desirable only when it boosts the value of the product considerably.</a:t>
            </a:r>
            <a:endParaRPr lang="en-IN" dirty="0">
              <a:latin typeface="Times New Roman"/>
              <a:ea typeface="Times New Roman"/>
            </a:endParaRP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9977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Agency FB" panose="020B0503020202020204" pitchFamily="34" charset="0"/>
              </a:rPr>
              <a:t>Cost – Benefit Analysis</a:t>
            </a:r>
            <a:endParaRPr lang="en-IN" b="1" dirty="0">
              <a:latin typeface="Agency FB" panose="020B0503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1" y="4693921"/>
            <a:ext cx="11902439" cy="1874520"/>
          </a:xfrm>
        </p:spPr>
        <p:txBody>
          <a:bodyPr/>
          <a:lstStyle/>
          <a:p>
            <a:pPr lvl="0" algn="just"/>
            <a:r>
              <a:rPr lang="en-IN" sz="2800" b="1" dirty="0">
                <a:latin typeface="Agency FB" panose="020B0503020202020204" pitchFamily="34" charset="0"/>
              </a:rPr>
              <a:t>The value can be increased by several ways,</a:t>
            </a:r>
          </a:p>
          <a:p>
            <a:pPr lvl="0" algn="just"/>
            <a:r>
              <a:rPr lang="en-IN" sz="2800" b="1" dirty="0">
                <a:solidFill>
                  <a:schemeClr val="bg1"/>
                </a:solidFill>
                <a:latin typeface="Agency FB" panose="020B0503020202020204" pitchFamily="34" charset="0"/>
              </a:rPr>
              <a:t>Raise benefits, </a:t>
            </a:r>
            <a:r>
              <a:rPr lang="en-IN" sz="2800" b="1" dirty="0">
                <a:solidFill>
                  <a:schemeClr val="accent2"/>
                </a:solidFill>
                <a:latin typeface="Agency FB" panose="020B0503020202020204" pitchFamily="34" charset="0"/>
              </a:rPr>
              <a:t>Reduce costs</a:t>
            </a:r>
            <a:r>
              <a:rPr lang="en-IN" sz="2800" b="1" dirty="0">
                <a:latin typeface="Agency FB" panose="020B0503020202020204" pitchFamily="34" charset="0"/>
              </a:rPr>
              <a:t>, </a:t>
            </a:r>
            <a:r>
              <a:rPr lang="en-IN" sz="2800" b="1" dirty="0">
                <a:solidFill>
                  <a:schemeClr val="bg2">
                    <a:lumMod val="50000"/>
                  </a:schemeClr>
                </a:solidFill>
                <a:latin typeface="Agency FB" panose="020B0503020202020204" pitchFamily="34" charset="0"/>
              </a:rPr>
              <a:t>Raise benefits and reduce costs</a:t>
            </a:r>
            <a:r>
              <a:rPr lang="en-IN" sz="2800" b="1" dirty="0">
                <a:solidFill>
                  <a:schemeClr val="accent6">
                    <a:lumMod val="50000"/>
                  </a:schemeClr>
                </a:solidFill>
                <a:latin typeface="Agency FB" panose="020B0503020202020204" pitchFamily="34" charset="0"/>
              </a:rPr>
              <a:t>, Raise benefits by more than the raise in costs</a:t>
            </a:r>
            <a:r>
              <a:rPr lang="en-IN" sz="2800" b="1" dirty="0">
                <a:latin typeface="Agency FB" panose="020B0503020202020204" pitchFamily="34" charset="0"/>
              </a:rPr>
              <a:t>, </a:t>
            </a:r>
            <a:r>
              <a:rPr lang="en-IN" sz="2800" b="1" dirty="0">
                <a:solidFill>
                  <a:srgbClr val="0070C0"/>
                </a:solidFill>
                <a:latin typeface="Agency FB" panose="020B0503020202020204" pitchFamily="34" charset="0"/>
              </a:rPr>
              <a:t>Lower benefits by less than the reduction in costs </a:t>
            </a:r>
          </a:p>
          <a:p>
            <a:pPr lvl="0" algn="just"/>
            <a:endParaRPr lang="en-IN" sz="2800" b="1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endParaRPr lang="en-I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124784968"/>
              </p:ext>
            </p:extLst>
          </p:nvPr>
        </p:nvGraphicFramePr>
        <p:xfrm>
          <a:off x="172720" y="2286001"/>
          <a:ext cx="10937240" cy="199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4376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81" y="798948"/>
            <a:ext cx="9613861" cy="108093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5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/>
            </a:r>
            <a:br>
              <a:rPr lang="en-IN" sz="5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</a:br>
            <a:r>
              <a:rPr lang="en-IN" sz="5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>Input - Output </a:t>
            </a:r>
            <a:r>
              <a:rPr lang="en-IN" sz="5300" b="1" dirty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>Process</a:t>
            </a:r>
            <a:r>
              <a:rPr lang="en-IN" sz="2400" dirty="0">
                <a:latin typeface="Calibri"/>
                <a:ea typeface="Calibri"/>
                <a:cs typeface="Times New Roman"/>
              </a:rPr>
              <a:t/>
            </a:r>
            <a:br>
              <a:rPr lang="en-IN" sz="2400" dirty="0">
                <a:latin typeface="Calibri"/>
                <a:ea typeface="Calibri"/>
                <a:cs typeface="Times New Roman"/>
              </a:rPr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8736647"/>
              </p:ext>
            </p:extLst>
          </p:nvPr>
        </p:nvGraphicFramePr>
        <p:xfrm>
          <a:off x="1869758" y="2367280"/>
          <a:ext cx="984980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93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1" y="594360"/>
            <a:ext cx="9730302" cy="12398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7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/>
            </a:r>
            <a:br>
              <a:rPr lang="en-IN" sz="7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</a:br>
            <a:r>
              <a:rPr lang="en-IN" sz="7300" b="1" dirty="0" smtClean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>Value </a:t>
            </a:r>
            <a:r>
              <a:rPr lang="en-IN" sz="7300" b="1" dirty="0">
                <a:solidFill>
                  <a:srgbClr val="C00000"/>
                </a:solidFill>
                <a:latin typeface="Agency FB"/>
                <a:ea typeface="Calibri"/>
                <a:cs typeface="Times New Roman"/>
              </a:rPr>
              <a:t>Addition Process</a:t>
            </a:r>
            <a:r>
              <a:rPr lang="en-IN" sz="2400" dirty="0">
                <a:latin typeface="Calibri"/>
                <a:ea typeface="Calibri"/>
                <a:cs typeface="Times New Roman"/>
              </a:rPr>
              <a:t/>
            </a:r>
            <a:br>
              <a:rPr lang="en-IN" sz="2400" dirty="0">
                <a:latin typeface="Calibri"/>
                <a:ea typeface="Calibri"/>
                <a:cs typeface="Times New Roman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95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520837135"/>
              </p:ext>
            </p:extLst>
          </p:nvPr>
        </p:nvGraphicFramePr>
        <p:xfrm>
          <a:off x="441960" y="285750"/>
          <a:ext cx="1008888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213"/>
            <a:ext cx="10332720" cy="748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3200" b="1" i="1" dirty="0">
                <a:solidFill>
                  <a:srgbClr val="0070C0"/>
                </a:solidFill>
                <a:latin typeface="Agency FB" panose="020B0503020202020204" pitchFamily="34" charset="0"/>
                <a:ea typeface="Calibri"/>
                <a:cs typeface="Times New Roman"/>
              </a:rPr>
              <a:t>Varying the Input</a:t>
            </a:r>
            <a:endParaRPr lang="en-IN" sz="2000" dirty="0"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IN" sz="3200" b="1" i="1" dirty="0">
                <a:latin typeface="Agency FB" panose="020B0503020202020204" pitchFamily="34" charset="0"/>
                <a:ea typeface="Times New Roman"/>
              </a:rPr>
              <a:t>A lot of materials go into making a product. With an eye on cost reduction, the managers’ in-charge of production operation should vary the input with substitutes that would enhance the products functional benefits</a:t>
            </a:r>
            <a:r>
              <a:rPr lang="en-IN" sz="3200" b="1" i="1" dirty="0">
                <a:solidFill>
                  <a:srgbClr val="0E101A"/>
                </a:solidFill>
                <a:latin typeface="Agency FB" panose="020B0503020202020204" pitchFamily="34" charset="0"/>
                <a:ea typeface="Times New Roman"/>
              </a:rPr>
              <a:t>.  </a:t>
            </a:r>
            <a:endParaRPr lang="en-IN" sz="1400" dirty="0"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000" b="1" dirty="0">
                <a:latin typeface="Agency FB" panose="020B0503020202020204" pitchFamily="34" charset="0"/>
                <a:ea typeface="Calibri"/>
                <a:cs typeface="Times New Roman"/>
              </a:rPr>
              <a:t>Example- </a:t>
            </a:r>
            <a:r>
              <a:rPr lang="en-IN" sz="2000" b="1" dirty="0" err="1">
                <a:latin typeface="Agency FB" panose="020B0503020202020204" pitchFamily="34" charset="0"/>
                <a:ea typeface="Calibri"/>
                <a:cs typeface="Times New Roman"/>
              </a:rPr>
              <a:t>Nirma</a:t>
            </a:r>
            <a:r>
              <a:rPr lang="en-IN" sz="2000" b="1" dirty="0">
                <a:latin typeface="Agency FB" panose="020B0503020202020204" pitchFamily="34" charset="0"/>
                <a:ea typeface="Calibri"/>
                <a:cs typeface="Times New Roman"/>
              </a:rPr>
              <a:t> washing powder</a:t>
            </a:r>
            <a:endParaRPr lang="en-IN" sz="1400" dirty="0"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In 1969,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Dr.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Karsanbhai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 Patel, a </a:t>
            </a:r>
            <a:r>
              <a:rPr lang="en-IN" sz="2000" u="sng" dirty="0">
                <a:solidFill>
                  <a:srgbClr val="0000FF"/>
                </a:solidFill>
                <a:latin typeface="Agency FB" panose="020B0503020202020204" pitchFamily="34" charset="0"/>
                <a:ea typeface="Calibri"/>
                <a:cs typeface="Times New Roman"/>
                <a:hlinkClick r:id="rId2" tooltip="Chemist"/>
              </a:rPr>
              <a:t>chemist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 at the </a:t>
            </a:r>
            <a:r>
              <a:rPr lang="en-IN" sz="2000" u="sng" dirty="0">
                <a:solidFill>
                  <a:srgbClr val="0000FF"/>
                </a:solidFill>
                <a:latin typeface="Agency FB" panose="020B0503020202020204" pitchFamily="34" charset="0"/>
                <a:ea typeface="Calibri"/>
                <a:cs typeface="Times New Roman"/>
                <a:hlinkClick r:id="rId3" tooltip="Government of Gujarat"/>
              </a:rPr>
              <a:t>Gujarat Government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's Department of Mining and Geology manufactured phosphate-free synthetic detergent powder, and started selling it locally. The new yellow powder was priced at ₹3.50 per kg, at a time when HUL's Surf was priced at ₹13. Soon, there was a huge demand for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Nirma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 in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Ruppur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 (</a:t>
            </a:r>
            <a:r>
              <a:rPr lang="en-IN" sz="2000" u="sng" dirty="0">
                <a:solidFill>
                  <a:srgbClr val="0000FF"/>
                </a:solidFill>
                <a:latin typeface="Agency FB" panose="020B0503020202020204" pitchFamily="34" charset="0"/>
                <a:ea typeface="Calibri"/>
                <a:cs typeface="Times New Roman"/>
                <a:hlinkClick r:id="rId4" tooltip="Gujarat"/>
              </a:rPr>
              <a:t>Gujarat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), Patel's hometown. He started packing the formulation in a 10x10ft room in his house. Patel named the powder as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Nirma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, after his daughter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Nirupama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. Patel was able to sell about 15-20 packets a day on his way to the office on bicycle, some 15 km away. By 1985, </a:t>
            </a:r>
            <a:r>
              <a:rPr lang="en-IN" sz="2000" dirty="0" err="1">
                <a:latin typeface="Agency FB" panose="020B0503020202020204" pitchFamily="34" charset="0"/>
                <a:ea typeface="Calibri"/>
                <a:cs typeface="Times New Roman"/>
              </a:rPr>
              <a:t>Nirma</a:t>
            </a:r>
            <a:r>
              <a:rPr lang="en-IN" sz="2000" dirty="0">
                <a:latin typeface="Agency FB" panose="020B0503020202020204" pitchFamily="34" charset="0"/>
                <a:ea typeface="Calibri"/>
                <a:cs typeface="Times New Roman"/>
              </a:rPr>
              <a:t> washing powder had become one of the most popular, household detergents in many parts of the </a:t>
            </a:r>
            <a:r>
              <a:rPr lang="en-IN" sz="2000" dirty="0" smtClean="0">
                <a:latin typeface="Agency FB" panose="020B0503020202020204" pitchFamily="34" charset="0"/>
                <a:ea typeface="Calibri"/>
                <a:cs typeface="Times New Roman"/>
              </a:rPr>
              <a:t>country</a:t>
            </a:r>
          </a:p>
          <a:p>
            <a:pPr lvl="0"/>
            <a:r>
              <a:rPr lang="en-IN" dirty="0">
                <a:solidFill>
                  <a:prstClr val="white"/>
                </a:solidFill>
              </a:rPr>
              <a:t>Starbucks China https://www.youtube.com/watch?v=T9JbcpOR2lw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1400" dirty="0">
              <a:effectLst/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1400" dirty="0" smtClean="0"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1400" dirty="0">
              <a:effectLst/>
              <a:latin typeface="Agency FB" panose="020B05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sz="1400" dirty="0" smtClean="0">
              <a:latin typeface="Agency FB" panose="020B050302020202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1200" dirty="0">
              <a:effectLst/>
              <a:latin typeface="Agency FB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4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244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 Cost Reduction and Cost Control</vt:lpstr>
      <vt:lpstr>Cost Reduction and Cost Control</vt:lpstr>
      <vt:lpstr> Cost Consciousness </vt:lpstr>
      <vt:lpstr> Cost Reduction / Value Enhancement </vt:lpstr>
      <vt:lpstr>Cost – Benefit Analysis</vt:lpstr>
      <vt:lpstr> Input - Output Process </vt:lpstr>
      <vt:lpstr> Value Addition Process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Ishaq</dc:creator>
  <cp:lastModifiedBy>Dotnet</cp:lastModifiedBy>
  <cp:revision>19</cp:revision>
  <dcterms:created xsi:type="dcterms:W3CDTF">2020-12-07T18:35:10Z</dcterms:created>
  <dcterms:modified xsi:type="dcterms:W3CDTF">2021-01-29T05:26:07Z</dcterms:modified>
</cp:coreProperties>
</file>