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1" r:id="rId4"/>
    <p:sldId id="258" r:id="rId5"/>
    <p:sldId id="263" r:id="rId6"/>
    <p:sldId id="262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7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hamed Ishaq" userId="4b84590de184ae6e" providerId="LiveId" clId="{3440E379-9C51-0E45-9D6F-DC8CDAD61A9B}"/>
    <pc:docChg chg="custSel addSld modSld">
      <pc:chgData name="Mohamed Ishaq" userId="4b84590de184ae6e" providerId="LiveId" clId="{3440E379-9C51-0E45-9D6F-DC8CDAD61A9B}" dt="2020-11-07T10:51:48.030" v="3" actId="700"/>
      <pc:docMkLst>
        <pc:docMk/>
      </pc:docMkLst>
      <pc:sldChg chg="new">
        <pc:chgData name="Mohamed Ishaq" userId="4b84590de184ae6e" providerId="LiveId" clId="{3440E379-9C51-0E45-9D6F-DC8CDAD61A9B}" dt="2020-11-07T10:50:57.311" v="0" actId="680"/>
        <pc:sldMkLst>
          <pc:docMk/>
          <pc:sldMk cId="2003838518" sldId="257"/>
        </pc:sldMkLst>
      </pc:sldChg>
      <pc:sldChg chg="new">
        <pc:chgData name="Mohamed Ishaq" userId="4b84590de184ae6e" providerId="LiveId" clId="{3440E379-9C51-0E45-9D6F-DC8CDAD61A9B}" dt="2020-11-07T10:50:59.267" v="1" actId="680"/>
        <pc:sldMkLst>
          <pc:docMk/>
          <pc:sldMk cId="3006613600" sldId="258"/>
        </pc:sldMkLst>
      </pc:sldChg>
      <pc:sldChg chg="modSp new mod modClrScheme chgLayout">
        <pc:chgData name="Mohamed Ishaq" userId="4b84590de184ae6e" providerId="LiveId" clId="{3440E379-9C51-0E45-9D6F-DC8CDAD61A9B}" dt="2020-11-07T10:51:48.030" v="3" actId="700"/>
        <pc:sldMkLst>
          <pc:docMk/>
          <pc:sldMk cId="3565979383" sldId="259"/>
        </pc:sldMkLst>
        <pc:spChg chg="mod ord">
          <ac:chgData name="Mohamed Ishaq" userId="4b84590de184ae6e" providerId="LiveId" clId="{3440E379-9C51-0E45-9D6F-DC8CDAD61A9B}" dt="2020-11-07T10:51:48.030" v="3" actId="700"/>
          <ac:spMkLst>
            <pc:docMk/>
            <pc:sldMk cId="3565979383" sldId="259"/>
            <ac:spMk id="2" creationId="{B9E49ECE-82E0-8544-982E-CEB129F7AD1B}"/>
          </ac:spMkLst>
        </pc:spChg>
        <pc:spChg chg="mod ord">
          <ac:chgData name="Mohamed Ishaq" userId="4b84590de184ae6e" providerId="LiveId" clId="{3440E379-9C51-0E45-9D6F-DC8CDAD61A9B}" dt="2020-11-07T10:51:48.030" v="3" actId="700"/>
          <ac:spMkLst>
            <pc:docMk/>
            <pc:sldMk cId="3565979383" sldId="259"/>
            <ac:spMk id="3" creationId="{44E7A6CA-9C80-BE41-9A5C-2B13541C999D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E7B9E9-6887-47AE-8F09-4AD57F50C9AF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IN"/>
        </a:p>
      </dgm:t>
    </dgm:pt>
    <dgm:pt modelId="{7B04B7DE-DCB7-4279-84DB-9916C369FF0A}">
      <dgm:prSet/>
      <dgm:spPr/>
      <dgm:t>
        <a:bodyPr/>
        <a:lstStyle/>
        <a:p>
          <a:r>
            <a:rPr lang="en-IN" dirty="0" smtClean="0">
              <a:solidFill>
                <a:schemeClr val="bg1"/>
              </a:solidFill>
              <a:latin typeface="Impact" panose="020B0806030902050204" pitchFamily="34" charset="0"/>
            </a:rPr>
            <a:t>Cost</a:t>
          </a:r>
          <a:endParaRPr lang="en-IN" dirty="0">
            <a:solidFill>
              <a:schemeClr val="bg1"/>
            </a:solidFill>
            <a:latin typeface="Impact" panose="020B0806030902050204" pitchFamily="34" charset="0"/>
          </a:endParaRPr>
        </a:p>
      </dgm:t>
    </dgm:pt>
    <dgm:pt modelId="{AC0D9095-9E0E-46C9-96FD-01EE6FE29A8A}" type="parTrans" cxnId="{E1477AF6-D07F-4B90-A565-4FDADE8AC511}">
      <dgm:prSet/>
      <dgm:spPr/>
      <dgm:t>
        <a:bodyPr/>
        <a:lstStyle/>
        <a:p>
          <a:endParaRPr lang="en-IN"/>
        </a:p>
      </dgm:t>
    </dgm:pt>
    <dgm:pt modelId="{D27E650C-DC8A-4569-98E7-89BC4B955E7A}" type="sibTrans" cxnId="{E1477AF6-D07F-4B90-A565-4FDADE8AC511}">
      <dgm:prSet/>
      <dgm:spPr/>
      <dgm:t>
        <a:bodyPr/>
        <a:lstStyle/>
        <a:p>
          <a:endParaRPr lang="en-IN"/>
        </a:p>
      </dgm:t>
    </dgm:pt>
    <dgm:pt modelId="{EE64AC5A-D383-4DC2-B865-F9C76A3561EA}">
      <dgm:prSet/>
      <dgm:spPr/>
      <dgm:t>
        <a:bodyPr/>
        <a:lstStyle/>
        <a:p>
          <a:r>
            <a:rPr lang="en-IN" dirty="0" smtClean="0">
              <a:solidFill>
                <a:schemeClr val="bg1"/>
              </a:solidFill>
              <a:latin typeface="Impact" panose="020B0806030902050204" pitchFamily="34" charset="0"/>
            </a:rPr>
            <a:t>Loss</a:t>
          </a:r>
          <a:endParaRPr lang="en-IN" dirty="0">
            <a:solidFill>
              <a:schemeClr val="bg1"/>
            </a:solidFill>
            <a:latin typeface="Impact" panose="020B0806030902050204" pitchFamily="34" charset="0"/>
          </a:endParaRPr>
        </a:p>
      </dgm:t>
    </dgm:pt>
    <dgm:pt modelId="{C71CA679-3ADD-48A8-A986-45EDD4D97EC1}" type="parTrans" cxnId="{C4EA49C8-3FD9-4027-BFE7-B1DCFD187FA2}">
      <dgm:prSet/>
      <dgm:spPr/>
      <dgm:t>
        <a:bodyPr/>
        <a:lstStyle/>
        <a:p>
          <a:endParaRPr lang="en-IN"/>
        </a:p>
      </dgm:t>
    </dgm:pt>
    <dgm:pt modelId="{37F33027-D2FD-49EE-99AE-6DD73C6CC7B1}" type="sibTrans" cxnId="{C4EA49C8-3FD9-4027-BFE7-B1DCFD187FA2}">
      <dgm:prSet/>
      <dgm:spPr/>
      <dgm:t>
        <a:bodyPr/>
        <a:lstStyle/>
        <a:p>
          <a:endParaRPr lang="en-IN"/>
        </a:p>
      </dgm:t>
    </dgm:pt>
    <dgm:pt modelId="{611B080E-892B-4AF4-B79A-30932B92B341}">
      <dgm:prSet phldrT="[Text]"/>
      <dgm:spPr/>
      <dgm:t>
        <a:bodyPr/>
        <a:lstStyle/>
        <a:p>
          <a:r>
            <a:rPr lang="en-IN" dirty="0" smtClean="0">
              <a:solidFill>
                <a:schemeClr val="bg1"/>
              </a:solidFill>
              <a:latin typeface="Impact" panose="020B0806030902050204" pitchFamily="34" charset="0"/>
            </a:rPr>
            <a:t>Expenditure</a:t>
          </a:r>
          <a:endParaRPr lang="en-IN" dirty="0">
            <a:solidFill>
              <a:schemeClr val="bg1"/>
            </a:solidFill>
            <a:latin typeface="Impact" panose="020B0806030902050204" pitchFamily="34" charset="0"/>
          </a:endParaRPr>
        </a:p>
      </dgm:t>
    </dgm:pt>
    <dgm:pt modelId="{E6CC2F0F-3DFD-471C-8355-344BEBF6F4C1}" type="sibTrans" cxnId="{407D242D-1241-4C9D-9B0D-A4AF1469EB9B}">
      <dgm:prSet/>
      <dgm:spPr/>
      <dgm:t>
        <a:bodyPr/>
        <a:lstStyle/>
        <a:p>
          <a:endParaRPr lang="en-IN"/>
        </a:p>
      </dgm:t>
    </dgm:pt>
    <dgm:pt modelId="{29824A7A-E9F5-4AB6-AE11-F7BD7952DE19}" type="parTrans" cxnId="{407D242D-1241-4C9D-9B0D-A4AF1469EB9B}">
      <dgm:prSet/>
      <dgm:spPr/>
      <dgm:t>
        <a:bodyPr/>
        <a:lstStyle/>
        <a:p>
          <a:endParaRPr lang="en-IN"/>
        </a:p>
      </dgm:t>
    </dgm:pt>
    <dgm:pt modelId="{576F381B-845A-4F2E-BA83-D7918199BB7A}" type="pres">
      <dgm:prSet presAssocID="{6CE7B9E9-6887-47AE-8F09-4AD57F50C9A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553BA035-9ABC-4C6A-B322-A98915979AC5}" type="pres">
      <dgm:prSet presAssocID="{611B080E-892B-4AF4-B79A-30932B92B341}" presName="hierRoot1" presStyleCnt="0">
        <dgm:presLayoutVars>
          <dgm:hierBranch val="init"/>
        </dgm:presLayoutVars>
      </dgm:prSet>
      <dgm:spPr/>
    </dgm:pt>
    <dgm:pt modelId="{B066134D-4DF4-4E4A-ACB1-434E0D75BF99}" type="pres">
      <dgm:prSet presAssocID="{611B080E-892B-4AF4-B79A-30932B92B341}" presName="rootComposite1" presStyleCnt="0"/>
      <dgm:spPr/>
    </dgm:pt>
    <dgm:pt modelId="{F2E649BA-BEA9-436A-839F-E51A56408D37}" type="pres">
      <dgm:prSet presAssocID="{611B080E-892B-4AF4-B79A-30932B92B341}" presName="rootText1" presStyleLbl="node0" presStyleIdx="0" presStyleCnt="1" custScaleY="65126" custLinFactNeighborX="251" custLinFactNeighborY="77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11CC449D-DE41-49FC-9B0E-DD5BC79F7DC9}" type="pres">
      <dgm:prSet presAssocID="{611B080E-892B-4AF4-B79A-30932B92B341}" presName="rootConnector1" presStyleLbl="node1" presStyleIdx="0" presStyleCnt="0"/>
      <dgm:spPr/>
      <dgm:t>
        <a:bodyPr/>
        <a:lstStyle/>
        <a:p>
          <a:endParaRPr lang="en-IN"/>
        </a:p>
      </dgm:t>
    </dgm:pt>
    <dgm:pt modelId="{D6826BC6-CEE7-4717-AF06-DCFE9B5329B5}" type="pres">
      <dgm:prSet presAssocID="{611B080E-892B-4AF4-B79A-30932B92B341}" presName="hierChild2" presStyleCnt="0"/>
      <dgm:spPr/>
    </dgm:pt>
    <dgm:pt modelId="{530FA5B2-1A6D-4E34-B11E-58C231BBD3E4}" type="pres">
      <dgm:prSet presAssocID="{AC0D9095-9E0E-46C9-96FD-01EE6FE29A8A}" presName="Name37" presStyleLbl="parChTrans1D2" presStyleIdx="0" presStyleCnt="2"/>
      <dgm:spPr/>
      <dgm:t>
        <a:bodyPr/>
        <a:lstStyle/>
        <a:p>
          <a:endParaRPr lang="en-IN"/>
        </a:p>
      </dgm:t>
    </dgm:pt>
    <dgm:pt modelId="{A844E9F6-86DD-4456-8311-951B39A1F124}" type="pres">
      <dgm:prSet presAssocID="{7B04B7DE-DCB7-4279-84DB-9916C369FF0A}" presName="hierRoot2" presStyleCnt="0">
        <dgm:presLayoutVars>
          <dgm:hierBranch val="init"/>
        </dgm:presLayoutVars>
      </dgm:prSet>
      <dgm:spPr/>
    </dgm:pt>
    <dgm:pt modelId="{FB661D01-FAF1-48C6-86F4-3EF6D3A43E56}" type="pres">
      <dgm:prSet presAssocID="{7B04B7DE-DCB7-4279-84DB-9916C369FF0A}" presName="rootComposite" presStyleCnt="0"/>
      <dgm:spPr/>
    </dgm:pt>
    <dgm:pt modelId="{CB7FBC99-1841-49E8-B4F2-58C64354D527}" type="pres">
      <dgm:prSet presAssocID="{7B04B7DE-DCB7-4279-84DB-9916C369FF0A}" presName="rootText" presStyleLbl="node2" presStyleIdx="0" presStyleCnt="2" custScaleX="92909" custScaleY="70127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9A2D7C15-F708-46B8-9304-9C1BFB27ED51}" type="pres">
      <dgm:prSet presAssocID="{7B04B7DE-DCB7-4279-84DB-9916C369FF0A}" presName="rootConnector" presStyleLbl="node2" presStyleIdx="0" presStyleCnt="2"/>
      <dgm:spPr/>
      <dgm:t>
        <a:bodyPr/>
        <a:lstStyle/>
        <a:p>
          <a:endParaRPr lang="en-IN"/>
        </a:p>
      </dgm:t>
    </dgm:pt>
    <dgm:pt modelId="{A56A2CA5-E6F7-4142-870E-8A0167A29500}" type="pres">
      <dgm:prSet presAssocID="{7B04B7DE-DCB7-4279-84DB-9916C369FF0A}" presName="hierChild4" presStyleCnt="0"/>
      <dgm:spPr/>
    </dgm:pt>
    <dgm:pt modelId="{9A8C241A-2F31-44E9-ACDE-3A6FBD9AF083}" type="pres">
      <dgm:prSet presAssocID="{7B04B7DE-DCB7-4279-84DB-9916C369FF0A}" presName="hierChild5" presStyleCnt="0"/>
      <dgm:spPr/>
    </dgm:pt>
    <dgm:pt modelId="{232CAF1E-BE25-4E68-B134-2A9F93247CC9}" type="pres">
      <dgm:prSet presAssocID="{C71CA679-3ADD-48A8-A986-45EDD4D97EC1}" presName="Name37" presStyleLbl="parChTrans1D2" presStyleIdx="1" presStyleCnt="2"/>
      <dgm:spPr/>
      <dgm:t>
        <a:bodyPr/>
        <a:lstStyle/>
        <a:p>
          <a:endParaRPr lang="en-IN"/>
        </a:p>
      </dgm:t>
    </dgm:pt>
    <dgm:pt modelId="{7A7EFE1C-916C-4FFE-90D0-91F924E1034C}" type="pres">
      <dgm:prSet presAssocID="{EE64AC5A-D383-4DC2-B865-F9C76A3561EA}" presName="hierRoot2" presStyleCnt="0">
        <dgm:presLayoutVars>
          <dgm:hierBranch val="init"/>
        </dgm:presLayoutVars>
      </dgm:prSet>
      <dgm:spPr/>
    </dgm:pt>
    <dgm:pt modelId="{A6193E7F-07E5-4684-BB07-63F5A4F5F175}" type="pres">
      <dgm:prSet presAssocID="{EE64AC5A-D383-4DC2-B865-F9C76A3561EA}" presName="rootComposite" presStyleCnt="0"/>
      <dgm:spPr/>
    </dgm:pt>
    <dgm:pt modelId="{26B73257-F24C-47F0-A636-3E2954E9FB85}" type="pres">
      <dgm:prSet presAssocID="{EE64AC5A-D383-4DC2-B865-F9C76A3561EA}" presName="rootText" presStyleLbl="node2" presStyleIdx="1" presStyleCnt="2" custScaleX="88755" custScaleY="70127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67DAE394-B1B8-40FC-A06C-7B314F047976}" type="pres">
      <dgm:prSet presAssocID="{EE64AC5A-D383-4DC2-B865-F9C76A3561EA}" presName="rootConnector" presStyleLbl="node2" presStyleIdx="1" presStyleCnt="2"/>
      <dgm:spPr/>
      <dgm:t>
        <a:bodyPr/>
        <a:lstStyle/>
        <a:p>
          <a:endParaRPr lang="en-IN"/>
        </a:p>
      </dgm:t>
    </dgm:pt>
    <dgm:pt modelId="{E1840D05-89D6-45F7-A467-16E380C33A34}" type="pres">
      <dgm:prSet presAssocID="{EE64AC5A-D383-4DC2-B865-F9C76A3561EA}" presName="hierChild4" presStyleCnt="0"/>
      <dgm:spPr/>
    </dgm:pt>
    <dgm:pt modelId="{183EC72C-159A-4948-874C-F85F43EB1C89}" type="pres">
      <dgm:prSet presAssocID="{EE64AC5A-D383-4DC2-B865-F9C76A3561EA}" presName="hierChild5" presStyleCnt="0"/>
      <dgm:spPr/>
    </dgm:pt>
    <dgm:pt modelId="{8E6B3120-48B0-4341-9B82-EC6E068E824A}" type="pres">
      <dgm:prSet presAssocID="{611B080E-892B-4AF4-B79A-30932B92B341}" presName="hierChild3" presStyleCnt="0"/>
      <dgm:spPr/>
    </dgm:pt>
  </dgm:ptLst>
  <dgm:cxnLst>
    <dgm:cxn modelId="{0A4B9486-897F-428D-B492-A35E1E9BD5B6}" type="presOf" srcId="{EE64AC5A-D383-4DC2-B865-F9C76A3561EA}" destId="{26B73257-F24C-47F0-A636-3E2954E9FB85}" srcOrd="0" destOrd="0" presId="urn:microsoft.com/office/officeart/2005/8/layout/orgChart1"/>
    <dgm:cxn modelId="{85293565-E436-412D-A1C5-CF85D0465D7D}" type="presOf" srcId="{6CE7B9E9-6887-47AE-8F09-4AD57F50C9AF}" destId="{576F381B-845A-4F2E-BA83-D7918199BB7A}" srcOrd="0" destOrd="0" presId="urn:microsoft.com/office/officeart/2005/8/layout/orgChart1"/>
    <dgm:cxn modelId="{8E0D93B1-34C7-490F-A208-22EB9999579F}" type="presOf" srcId="{AC0D9095-9E0E-46C9-96FD-01EE6FE29A8A}" destId="{530FA5B2-1A6D-4E34-B11E-58C231BBD3E4}" srcOrd="0" destOrd="0" presId="urn:microsoft.com/office/officeart/2005/8/layout/orgChart1"/>
    <dgm:cxn modelId="{66BD7529-80CC-413D-B5B3-D833479BE1F0}" type="presOf" srcId="{C71CA679-3ADD-48A8-A986-45EDD4D97EC1}" destId="{232CAF1E-BE25-4E68-B134-2A9F93247CC9}" srcOrd="0" destOrd="0" presId="urn:microsoft.com/office/officeart/2005/8/layout/orgChart1"/>
    <dgm:cxn modelId="{4677898C-7059-4DD2-85A3-8E914BEC6B86}" type="presOf" srcId="{7B04B7DE-DCB7-4279-84DB-9916C369FF0A}" destId="{CB7FBC99-1841-49E8-B4F2-58C64354D527}" srcOrd="0" destOrd="0" presId="urn:microsoft.com/office/officeart/2005/8/layout/orgChart1"/>
    <dgm:cxn modelId="{9095C3B7-541D-4292-8CB9-8B6423D6B0A6}" type="presOf" srcId="{611B080E-892B-4AF4-B79A-30932B92B341}" destId="{F2E649BA-BEA9-436A-839F-E51A56408D37}" srcOrd="0" destOrd="0" presId="urn:microsoft.com/office/officeart/2005/8/layout/orgChart1"/>
    <dgm:cxn modelId="{CEC0B94B-59D7-42DB-A8B2-CA2EA4AFE743}" type="presOf" srcId="{EE64AC5A-D383-4DC2-B865-F9C76A3561EA}" destId="{67DAE394-B1B8-40FC-A06C-7B314F047976}" srcOrd="1" destOrd="0" presId="urn:microsoft.com/office/officeart/2005/8/layout/orgChart1"/>
    <dgm:cxn modelId="{CD12E005-73F6-4D75-AA2F-7D6DC56151DD}" type="presOf" srcId="{611B080E-892B-4AF4-B79A-30932B92B341}" destId="{11CC449D-DE41-49FC-9B0E-DD5BC79F7DC9}" srcOrd="1" destOrd="0" presId="urn:microsoft.com/office/officeart/2005/8/layout/orgChart1"/>
    <dgm:cxn modelId="{E1477AF6-D07F-4B90-A565-4FDADE8AC511}" srcId="{611B080E-892B-4AF4-B79A-30932B92B341}" destId="{7B04B7DE-DCB7-4279-84DB-9916C369FF0A}" srcOrd="0" destOrd="0" parTransId="{AC0D9095-9E0E-46C9-96FD-01EE6FE29A8A}" sibTransId="{D27E650C-DC8A-4569-98E7-89BC4B955E7A}"/>
    <dgm:cxn modelId="{407D242D-1241-4C9D-9B0D-A4AF1469EB9B}" srcId="{6CE7B9E9-6887-47AE-8F09-4AD57F50C9AF}" destId="{611B080E-892B-4AF4-B79A-30932B92B341}" srcOrd="0" destOrd="0" parTransId="{29824A7A-E9F5-4AB6-AE11-F7BD7952DE19}" sibTransId="{E6CC2F0F-3DFD-471C-8355-344BEBF6F4C1}"/>
    <dgm:cxn modelId="{E5ACA0F2-6136-4FF9-ACF6-153B9A703854}" type="presOf" srcId="{7B04B7DE-DCB7-4279-84DB-9916C369FF0A}" destId="{9A2D7C15-F708-46B8-9304-9C1BFB27ED51}" srcOrd="1" destOrd="0" presId="urn:microsoft.com/office/officeart/2005/8/layout/orgChart1"/>
    <dgm:cxn modelId="{C4EA49C8-3FD9-4027-BFE7-B1DCFD187FA2}" srcId="{611B080E-892B-4AF4-B79A-30932B92B341}" destId="{EE64AC5A-D383-4DC2-B865-F9C76A3561EA}" srcOrd="1" destOrd="0" parTransId="{C71CA679-3ADD-48A8-A986-45EDD4D97EC1}" sibTransId="{37F33027-D2FD-49EE-99AE-6DD73C6CC7B1}"/>
    <dgm:cxn modelId="{9FA6C706-E04F-4B37-A653-66B1933F0507}" type="presParOf" srcId="{576F381B-845A-4F2E-BA83-D7918199BB7A}" destId="{553BA035-9ABC-4C6A-B322-A98915979AC5}" srcOrd="0" destOrd="0" presId="urn:microsoft.com/office/officeart/2005/8/layout/orgChart1"/>
    <dgm:cxn modelId="{AF1C5CA6-9E01-44C4-93A5-58B4AD759C54}" type="presParOf" srcId="{553BA035-9ABC-4C6A-B322-A98915979AC5}" destId="{B066134D-4DF4-4E4A-ACB1-434E0D75BF99}" srcOrd="0" destOrd="0" presId="urn:microsoft.com/office/officeart/2005/8/layout/orgChart1"/>
    <dgm:cxn modelId="{39D5B135-8F22-4813-8884-0E363493B100}" type="presParOf" srcId="{B066134D-4DF4-4E4A-ACB1-434E0D75BF99}" destId="{F2E649BA-BEA9-436A-839F-E51A56408D37}" srcOrd="0" destOrd="0" presId="urn:microsoft.com/office/officeart/2005/8/layout/orgChart1"/>
    <dgm:cxn modelId="{252EA29B-4239-42ED-A443-E373EE2DE574}" type="presParOf" srcId="{B066134D-4DF4-4E4A-ACB1-434E0D75BF99}" destId="{11CC449D-DE41-49FC-9B0E-DD5BC79F7DC9}" srcOrd="1" destOrd="0" presId="urn:microsoft.com/office/officeart/2005/8/layout/orgChart1"/>
    <dgm:cxn modelId="{735BF9CF-5781-4A26-9370-1440D14782A5}" type="presParOf" srcId="{553BA035-9ABC-4C6A-B322-A98915979AC5}" destId="{D6826BC6-CEE7-4717-AF06-DCFE9B5329B5}" srcOrd="1" destOrd="0" presId="urn:microsoft.com/office/officeart/2005/8/layout/orgChart1"/>
    <dgm:cxn modelId="{1AF0692B-9B68-4630-94B3-20E12328E03F}" type="presParOf" srcId="{D6826BC6-CEE7-4717-AF06-DCFE9B5329B5}" destId="{530FA5B2-1A6D-4E34-B11E-58C231BBD3E4}" srcOrd="0" destOrd="0" presId="urn:microsoft.com/office/officeart/2005/8/layout/orgChart1"/>
    <dgm:cxn modelId="{88DD1426-8698-40D0-8B7C-C31C36D6FD2C}" type="presParOf" srcId="{D6826BC6-CEE7-4717-AF06-DCFE9B5329B5}" destId="{A844E9F6-86DD-4456-8311-951B39A1F124}" srcOrd="1" destOrd="0" presId="urn:microsoft.com/office/officeart/2005/8/layout/orgChart1"/>
    <dgm:cxn modelId="{12DBEBA4-23F3-45FB-8AAF-AA7DC9E05260}" type="presParOf" srcId="{A844E9F6-86DD-4456-8311-951B39A1F124}" destId="{FB661D01-FAF1-48C6-86F4-3EF6D3A43E56}" srcOrd="0" destOrd="0" presId="urn:microsoft.com/office/officeart/2005/8/layout/orgChart1"/>
    <dgm:cxn modelId="{D9158DA5-6557-42B6-974F-93A41E14846C}" type="presParOf" srcId="{FB661D01-FAF1-48C6-86F4-3EF6D3A43E56}" destId="{CB7FBC99-1841-49E8-B4F2-58C64354D527}" srcOrd="0" destOrd="0" presId="urn:microsoft.com/office/officeart/2005/8/layout/orgChart1"/>
    <dgm:cxn modelId="{FA717DF5-34E8-48CD-8CBF-F92E2A0AE319}" type="presParOf" srcId="{FB661D01-FAF1-48C6-86F4-3EF6D3A43E56}" destId="{9A2D7C15-F708-46B8-9304-9C1BFB27ED51}" srcOrd="1" destOrd="0" presId="urn:microsoft.com/office/officeart/2005/8/layout/orgChart1"/>
    <dgm:cxn modelId="{23A2954D-72E1-4E2C-8719-A77C3F363D2A}" type="presParOf" srcId="{A844E9F6-86DD-4456-8311-951B39A1F124}" destId="{A56A2CA5-E6F7-4142-870E-8A0167A29500}" srcOrd="1" destOrd="0" presId="urn:microsoft.com/office/officeart/2005/8/layout/orgChart1"/>
    <dgm:cxn modelId="{FD07353D-952A-4D55-9730-CD4F1600B526}" type="presParOf" srcId="{A844E9F6-86DD-4456-8311-951B39A1F124}" destId="{9A8C241A-2F31-44E9-ACDE-3A6FBD9AF083}" srcOrd="2" destOrd="0" presId="urn:microsoft.com/office/officeart/2005/8/layout/orgChart1"/>
    <dgm:cxn modelId="{BE43AFE7-9BE7-4890-B554-06EB06B02348}" type="presParOf" srcId="{D6826BC6-CEE7-4717-AF06-DCFE9B5329B5}" destId="{232CAF1E-BE25-4E68-B134-2A9F93247CC9}" srcOrd="2" destOrd="0" presId="urn:microsoft.com/office/officeart/2005/8/layout/orgChart1"/>
    <dgm:cxn modelId="{2711667E-2206-433B-94F1-AFBA63601AC2}" type="presParOf" srcId="{D6826BC6-CEE7-4717-AF06-DCFE9B5329B5}" destId="{7A7EFE1C-916C-4FFE-90D0-91F924E1034C}" srcOrd="3" destOrd="0" presId="urn:microsoft.com/office/officeart/2005/8/layout/orgChart1"/>
    <dgm:cxn modelId="{2111B675-85B3-4621-9D52-4F44DAF1BE1A}" type="presParOf" srcId="{7A7EFE1C-916C-4FFE-90D0-91F924E1034C}" destId="{A6193E7F-07E5-4684-BB07-63F5A4F5F175}" srcOrd="0" destOrd="0" presId="urn:microsoft.com/office/officeart/2005/8/layout/orgChart1"/>
    <dgm:cxn modelId="{5B29D245-DE97-465D-87CC-73146790FFDC}" type="presParOf" srcId="{A6193E7F-07E5-4684-BB07-63F5A4F5F175}" destId="{26B73257-F24C-47F0-A636-3E2954E9FB85}" srcOrd="0" destOrd="0" presId="urn:microsoft.com/office/officeart/2005/8/layout/orgChart1"/>
    <dgm:cxn modelId="{F00F7F48-6E3B-4953-81AE-482ED01B17C8}" type="presParOf" srcId="{A6193E7F-07E5-4684-BB07-63F5A4F5F175}" destId="{67DAE394-B1B8-40FC-A06C-7B314F047976}" srcOrd="1" destOrd="0" presId="urn:microsoft.com/office/officeart/2005/8/layout/orgChart1"/>
    <dgm:cxn modelId="{D6778504-6B4B-4811-A66E-A79C36A24C38}" type="presParOf" srcId="{7A7EFE1C-916C-4FFE-90D0-91F924E1034C}" destId="{E1840D05-89D6-45F7-A467-16E380C33A34}" srcOrd="1" destOrd="0" presId="urn:microsoft.com/office/officeart/2005/8/layout/orgChart1"/>
    <dgm:cxn modelId="{5E93FE90-2BE5-442A-9A77-CB280942B60A}" type="presParOf" srcId="{7A7EFE1C-916C-4FFE-90D0-91F924E1034C}" destId="{183EC72C-159A-4948-874C-F85F43EB1C89}" srcOrd="2" destOrd="0" presId="urn:microsoft.com/office/officeart/2005/8/layout/orgChart1"/>
    <dgm:cxn modelId="{67E68F9D-685F-44AF-9FEE-11443A4AB3E6}" type="presParOf" srcId="{553BA035-9ABC-4C6A-B322-A98915979AC5}" destId="{8E6B3120-48B0-4341-9B82-EC6E068E824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D46756-8773-4EB5-8078-00C61C9DD397}" type="doc">
      <dgm:prSet loTypeId="urn:microsoft.com/office/officeart/2005/8/layout/hList6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IN"/>
        </a:p>
      </dgm:t>
    </dgm:pt>
    <dgm:pt modelId="{7A98F7A5-9150-4BC6-9F1B-027E94CCB262}">
      <dgm:prSet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A proper  system of costing brings up enormous benefits, a few worth taking note are,</a:t>
          </a:r>
          <a:endParaRPr lang="en-IN" b="1" dirty="0">
            <a:solidFill>
              <a:schemeClr val="bg1"/>
            </a:solidFill>
          </a:endParaRPr>
        </a:p>
      </dgm:t>
    </dgm:pt>
    <dgm:pt modelId="{799543C8-0470-47EF-A5C3-27D08A5BDA47}" type="parTrans" cxnId="{CC59A5EC-13C4-4C96-8872-48E0433EA530}">
      <dgm:prSet/>
      <dgm:spPr/>
      <dgm:t>
        <a:bodyPr/>
        <a:lstStyle/>
        <a:p>
          <a:endParaRPr lang="en-IN"/>
        </a:p>
      </dgm:t>
    </dgm:pt>
    <dgm:pt modelId="{D9039B0A-F8F9-4A77-AE3F-DB35C849EEA7}" type="sibTrans" cxnId="{CC59A5EC-13C4-4C96-8872-48E0433EA530}">
      <dgm:prSet/>
      <dgm:spPr/>
      <dgm:t>
        <a:bodyPr/>
        <a:lstStyle/>
        <a:p>
          <a:endParaRPr lang="en-IN"/>
        </a:p>
      </dgm:t>
    </dgm:pt>
    <dgm:pt modelId="{FDE9B9CA-DA6E-4011-A856-D503FDE9D006}">
      <dgm:prSet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It brings up a sense of Cost consciousness.</a:t>
          </a:r>
          <a:endParaRPr lang="en-IN" b="1" dirty="0">
            <a:solidFill>
              <a:schemeClr val="bg1"/>
            </a:solidFill>
          </a:endParaRPr>
        </a:p>
      </dgm:t>
    </dgm:pt>
    <dgm:pt modelId="{E97FBB25-5247-41F1-AD8B-9D59D36EF512}" type="parTrans" cxnId="{F93367AE-F7DE-4F99-A1C0-3E6C9016AAE5}">
      <dgm:prSet/>
      <dgm:spPr/>
      <dgm:t>
        <a:bodyPr/>
        <a:lstStyle/>
        <a:p>
          <a:endParaRPr lang="en-IN"/>
        </a:p>
      </dgm:t>
    </dgm:pt>
    <dgm:pt modelId="{C59F9C67-BAE0-4CCB-9B0A-AAE14FB4F010}" type="sibTrans" cxnId="{F93367AE-F7DE-4F99-A1C0-3E6C9016AAE5}">
      <dgm:prSet/>
      <dgm:spPr/>
      <dgm:t>
        <a:bodyPr/>
        <a:lstStyle/>
        <a:p>
          <a:endParaRPr lang="en-IN"/>
        </a:p>
      </dgm:t>
    </dgm:pt>
    <dgm:pt modelId="{3269A297-6D23-4456-8756-B16A36D25E2A}">
      <dgm:prSet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It helps companies reduce/eliminate wastages.</a:t>
          </a:r>
          <a:endParaRPr lang="en-IN" b="1" dirty="0">
            <a:solidFill>
              <a:schemeClr val="bg1"/>
            </a:solidFill>
          </a:endParaRPr>
        </a:p>
      </dgm:t>
    </dgm:pt>
    <dgm:pt modelId="{FC5A4D34-9647-4E98-8AB8-7410A3F1CFBB}" type="parTrans" cxnId="{F9F3E0D7-64AA-4FEC-81F3-B2243F6A46E5}">
      <dgm:prSet/>
      <dgm:spPr/>
      <dgm:t>
        <a:bodyPr/>
        <a:lstStyle/>
        <a:p>
          <a:endParaRPr lang="en-IN"/>
        </a:p>
      </dgm:t>
    </dgm:pt>
    <dgm:pt modelId="{23F63C8E-BF60-4F24-9C86-4DD38E3C2189}" type="sibTrans" cxnId="{F9F3E0D7-64AA-4FEC-81F3-B2243F6A46E5}">
      <dgm:prSet/>
      <dgm:spPr/>
      <dgm:t>
        <a:bodyPr/>
        <a:lstStyle/>
        <a:p>
          <a:endParaRPr lang="en-IN"/>
        </a:p>
      </dgm:t>
    </dgm:pt>
    <dgm:pt modelId="{54A50A71-DBD5-4056-80F9-E1AA95D72CCA}">
      <dgm:prSet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It helps companies  allocate and utilize its scarce resources in a optimal way. </a:t>
          </a:r>
          <a:endParaRPr lang="en-IN" b="1" dirty="0">
            <a:solidFill>
              <a:schemeClr val="bg1"/>
            </a:solidFill>
          </a:endParaRPr>
        </a:p>
      </dgm:t>
    </dgm:pt>
    <dgm:pt modelId="{107D96EF-649B-4CEF-81AA-113E63A731A4}" type="parTrans" cxnId="{612681D9-EABA-456A-974C-72D7E5D9D2AD}">
      <dgm:prSet/>
      <dgm:spPr/>
      <dgm:t>
        <a:bodyPr/>
        <a:lstStyle/>
        <a:p>
          <a:endParaRPr lang="en-IN"/>
        </a:p>
      </dgm:t>
    </dgm:pt>
    <dgm:pt modelId="{4A923EF7-2F17-45C0-B102-40E4EF1077BF}" type="sibTrans" cxnId="{612681D9-EABA-456A-974C-72D7E5D9D2AD}">
      <dgm:prSet/>
      <dgm:spPr/>
      <dgm:t>
        <a:bodyPr/>
        <a:lstStyle/>
        <a:p>
          <a:endParaRPr lang="en-IN"/>
        </a:p>
      </dgm:t>
    </dgm:pt>
    <dgm:pt modelId="{DAF79A90-46B9-4E9F-B76A-BC7F24898BD4}">
      <dgm:prSet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It helps companies to improve it's productivity through effectiveness and efficiency in business operations.</a:t>
          </a:r>
          <a:endParaRPr lang="en-IN" b="1" dirty="0">
            <a:solidFill>
              <a:schemeClr val="bg1"/>
            </a:solidFill>
          </a:endParaRPr>
        </a:p>
      </dgm:t>
    </dgm:pt>
    <dgm:pt modelId="{6BDBE0F2-835F-43E5-86DF-02CBBD33F287}" type="parTrans" cxnId="{28810AD4-7B9E-4814-9196-78AD85A1A8DD}">
      <dgm:prSet/>
      <dgm:spPr/>
      <dgm:t>
        <a:bodyPr/>
        <a:lstStyle/>
        <a:p>
          <a:endParaRPr lang="en-IN"/>
        </a:p>
      </dgm:t>
    </dgm:pt>
    <dgm:pt modelId="{0F0D99FF-C6AF-4F3F-AF68-17053B9554B8}" type="sibTrans" cxnId="{28810AD4-7B9E-4814-9196-78AD85A1A8DD}">
      <dgm:prSet/>
      <dgm:spPr/>
      <dgm:t>
        <a:bodyPr/>
        <a:lstStyle/>
        <a:p>
          <a:endParaRPr lang="en-IN"/>
        </a:p>
      </dgm:t>
    </dgm:pt>
    <dgm:pt modelId="{09FB5C97-61F6-40D8-B215-0F3D0DA089A0}" type="pres">
      <dgm:prSet presAssocID="{D3D46756-8773-4EB5-8078-00C61C9DD39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2F7312E9-672A-4730-A62A-8DD021FAA716}" type="pres">
      <dgm:prSet presAssocID="{7A98F7A5-9150-4BC6-9F1B-027E94CCB26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67101B9-C025-4057-9B23-4CFF28965B92}" type="pres">
      <dgm:prSet presAssocID="{D9039B0A-F8F9-4A77-AE3F-DB35C849EEA7}" presName="sibTrans" presStyleCnt="0"/>
      <dgm:spPr/>
    </dgm:pt>
    <dgm:pt modelId="{045C2F3F-0E50-4915-8C3B-4A2EB8B96CDA}" type="pres">
      <dgm:prSet presAssocID="{FDE9B9CA-DA6E-4011-A856-D503FDE9D00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51269C3-29B0-431B-85F7-AFACE3355F46}" type="pres">
      <dgm:prSet presAssocID="{C59F9C67-BAE0-4CCB-9B0A-AAE14FB4F010}" presName="sibTrans" presStyleCnt="0"/>
      <dgm:spPr/>
    </dgm:pt>
    <dgm:pt modelId="{FC7BFD12-99B6-4ACF-B1E6-E253511C3BF9}" type="pres">
      <dgm:prSet presAssocID="{3269A297-6D23-4456-8756-B16A36D25E2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85892AF-1739-4638-8908-9FDCC4AE05A1}" type="pres">
      <dgm:prSet presAssocID="{23F63C8E-BF60-4F24-9C86-4DD38E3C2189}" presName="sibTrans" presStyleCnt="0"/>
      <dgm:spPr/>
    </dgm:pt>
    <dgm:pt modelId="{D81FA598-6F12-420E-82BB-4F3DA45C6A1C}" type="pres">
      <dgm:prSet presAssocID="{54A50A71-DBD5-4056-80F9-E1AA95D72CC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439CA4B-9122-4401-BC90-1CD3DA3F8623}" type="pres">
      <dgm:prSet presAssocID="{4A923EF7-2F17-45C0-B102-40E4EF1077BF}" presName="sibTrans" presStyleCnt="0"/>
      <dgm:spPr/>
    </dgm:pt>
    <dgm:pt modelId="{4AE169D5-5BAB-467A-951C-A64D9EC0CA3B}" type="pres">
      <dgm:prSet presAssocID="{DAF79A90-46B9-4E9F-B76A-BC7F24898BD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612681D9-EABA-456A-974C-72D7E5D9D2AD}" srcId="{D3D46756-8773-4EB5-8078-00C61C9DD397}" destId="{54A50A71-DBD5-4056-80F9-E1AA95D72CCA}" srcOrd="3" destOrd="0" parTransId="{107D96EF-649B-4CEF-81AA-113E63A731A4}" sibTransId="{4A923EF7-2F17-45C0-B102-40E4EF1077BF}"/>
    <dgm:cxn modelId="{A9C8DCB1-6FA8-4EF1-A9CA-9C6758895925}" type="presOf" srcId="{FDE9B9CA-DA6E-4011-A856-D503FDE9D006}" destId="{045C2F3F-0E50-4915-8C3B-4A2EB8B96CDA}" srcOrd="0" destOrd="0" presId="urn:microsoft.com/office/officeart/2005/8/layout/hList6"/>
    <dgm:cxn modelId="{CC59A5EC-13C4-4C96-8872-48E0433EA530}" srcId="{D3D46756-8773-4EB5-8078-00C61C9DD397}" destId="{7A98F7A5-9150-4BC6-9F1B-027E94CCB262}" srcOrd="0" destOrd="0" parTransId="{799543C8-0470-47EF-A5C3-27D08A5BDA47}" sibTransId="{D9039B0A-F8F9-4A77-AE3F-DB35C849EEA7}"/>
    <dgm:cxn modelId="{F93367AE-F7DE-4F99-A1C0-3E6C9016AAE5}" srcId="{D3D46756-8773-4EB5-8078-00C61C9DD397}" destId="{FDE9B9CA-DA6E-4011-A856-D503FDE9D006}" srcOrd="1" destOrd="0" parTransId="{E97FBB25-5247-41F1-AD8B-9D59D36EF512}" sibTransId="{C59F9C67-BAE0-4CCB-9B0A-AAE14FB4F010}"/>
    <dgm:cxn modelId="{A74553D9-CB94-4635-B653-ACF67F7DAA27}" type="presOf" srcId="{DAF79A90-46B9-4E9F-B76A-BC7F24898BD4}" destId="{4AE169D5-5BAB-467A-951C-A64D9EC0CA3B}" srcOrd="0" destOrd="0" presId="urn:microsoft.com/office/officeart/2005/8/layout/hList6"/>
    <dgm:cxn modelId="{BC060007-458E-4387-99E0-9338FBF93378}" type="presOf" srcId="{7A98F7A5-9150-4BC6-9F1B-027E94CCB262}" destId="{2F7312E9-672A-4730-A62A-8DD021FAA716}" srcOrd="0" destOrd="0" presId="urn:microsoft.com/office/officeart/2005/8/layout/hList6"/>
    <dgm:cxn modelId="{63AFB2C2-CD99-4337-988D-30BC8E0D8B9B}" type="presOf" srcId="{54A50A71-DBD5-4056-80F9-E1AA95D72CCA}" destId="{D81FA598-6F12-420E-82BB-4F3DA45C6A1C}" srcOrd="0" destOrd="0" presId="urn:microsoft.com/office/officeart/2005/8/layout/hList6"/>
    <dgm:cxn modelId="{FC01416E-C2F9-449D-9E4C-F3A0F3F56FB1}" type="presOf" srcId="{D3D46756-8773-4EB5-8078-00C61C9DD397}" destId="{09FB5C97-61F6-40D8-B215-0F3D0DA089A0}" srcOrd="0" destOrd="0" presId="urn:microsoft.com/office/officeart/2005/8/layout/hList6"/>
    <dgm:cxn modelId="{C956F4EE-3A62-4387-81C9-AEAE4C27CA37}" type="presOf" srcId="{3269A297-6D23-4456-8756-B16A36D25E2A}" destId="{FC7BFD12-99B6-4ACF-B1E6-E253511C3BF9}" srcOrd="0" destOrd="0" presId="urn:microsoft.com/office/officeart/2005/8/layout/hList6"/>
    <dgm:cxn modelId="{28810AD4-7B9E-4814-9196-78AD85A1A8DD}" srcId="{D3D46756-8773-4EB5-8078-00C61C9DD397}" destId="{DAF79A90-46B9-4E9F-B76A-BC7F24898BD4}" srcOrd="4" destOrd="0" parTransId="{6BDBE0F2-835F-43E5-86DF-02CBBD33F287}" sibTransId="{0F0D99FF-C6AF-4F3F-AF68-17053B9554B8}"/>
    <dgm:cxn modelId="{F9F3E0D7-64AA-4FEC-81F3-B2243F6A46E5}" srcId="{D3D46756-8773-4EB5-8078-00C61C9DD397}" destId="{3269A297-6D23-4456-8756-B16A36D25E2A}" srcOrd="2" destOrd="0" parTransId="{FC5A4D34-9647-4E98-8AB8-7410A3F1CFBB}" sibTransId="{23F63C8E-BF60-4F24-9C86-4DD38E3C2189}"/>
    <dgm:cxn modelId="{8C4B45A5-A0F1-4345-A836-C807169CB6A0}" type="presParOf" srcId="{09FB5C97-61F6-40D8-B215-0F3D0DA089A0}" destId="{2F7312E9-672A-4730-A62A-8DD021FAA716}" srcOrd="0" destOrd="0" presId="urn:microsoft.com/office/officeart/2005/8/layout/hList6"/>
    <dgm:cxn modelId="{8F06FCEC-BAAC-4485-91A0-8FA078671ABC}" type="presParOf" srcId="{09FB5C97-61F6-40D8-B215-0F3D0DA089A0}" destId="{967101B9-C025-4057-9B23-4CFF28965B92}" srcOrd="1" destOrd="0" presId="urn:microsoft.com/office/officeart/2005/8/layout/hList6"/>
    <dgm:cxn modelId="{35B47739-C8A0-4590-A540-B57DC4A71719}" type="presParOf" srcId="{09FB5C97-61F6-40D8-B215-0F3D0DA089A0}" destId="{045C2F3F-0E50-4915-8C3B-4A2EB8B96CDA}" srcOrd="2" destOrd="0" presId="urn:microsoft.com/office/officeart/2005/8/layout/hList6"/>
    <dgm:cxn modelId="{05044BC0-F6B1-48FD-AAEF-3D17838B91BC}" type="presParOf" srcId="{09FB5C97-61F6-40D8-B215-0F3D0DA089A0}" destId="{651269C3-29B0-431B-85F7-AFACE3355F46}" srcOrd="3" destOrd="0" presId="urn:microsoft.com/office/officeart/2005/8/layout/hList6"/>
    <dgm:cxn modelId="{7A9E2930-D3D6-495F-973F-377A585DAB89}" type="presParOf" srcId="{09FB5C97-61F6-40D8-B215-0F3D0DA089A0}" destId="{FC7BFD12-99B6-4ACF-B1E6-E253511C3BF9}" srcOrd="4" destOrd="0" presId="urn:microsoft.com/office/officeart/2005/8/layout/hList6"/>
    <dgm:cxn modelId="{66CBBC9F-C2A2-4D5D-9D09-4A5BD5282008}" type="presParOf" srcId="{09FB5C97-61F6-40D8-B215-0F3D0DA089A0}" destId="{A85892AF-1739-4638-8908-9FDCC4AE05A1}" srcOrd="5" destOrd="0" presId="urn:microsoft.com/office/officeart/2005/8/layout/hList6"/>
    <dgm:cxn modelId="{8BD58C05-8366-4938-82DE-0B4087B12874}" type="presParOf" srcId="{09FB5C97-61F6-40D8-B215-0F3D0DA089A0}" destId="{D81FA598-6F12-420E-82BB-4F3DA45C6A1C}" srcOrd="6" destOrd="0" presId="urn:microsoft.com/office/officeart/2005/8/layout/hList6"/>
    <dgm:cxn modelId="{81E15F98-DA1A-4C5C-B3A5-B590D659399D}" type="presParOf" srcId="{09FB5C97-61F6-40D8-B215-0F3D0DA089A0}" destId="{F439CA4B-9122-4401-BC90-1CD3DA3F8623}" srcOrd="7" destOrd="0" presId="urn:microsoft.com/office/officeart/2005/8/layout/hList6"/>
    <dgm:cxn modelId="{1FB52F46-491F-409A-A835-E074CD36DE72}" type="presParOf" srcId="{09FB5C97-61F6-40D8-B215-0F3D0DA089A0}" destId="{4AE169D5-5BAB-467A-951C-A64D9EC0CA3B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DC99B9-F3A3-4EE0-A254-17EAB94E72E3}" type="doc">
      <dgm:prSet loTypeId="urn:microsoft.com/office/officeart/2005/8/layout/list1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IN"/>
        </a:p>
      </dgm:t>
    </dgm:pt>
    <dgm:pt modelId="{C8B94BA1-3E5D-4E3E-A79F-721104D217A1}">
      <dgm:prSet phldrT="[Text]" custT="1"/>
      <dgm:spPr/>
      <dgm:t>
        <a:bodyPr/>
        <a:lstStyle/>
        <a:p>
          <a:r>
            <a:rPr lang="en-US" sz="2400" b="1" dirty="0" smtClean="0">
              <a:solidFill>
                <a:srgbClr val="002060"/>
              </a:solidFill>
            </a:rPr>
            <a:t>The productivity ratio can be improved by</a:t>
          </a:r>
          <a:endParaRPr lang="en-IN" sz="2400" b="1" dirty="0">
            <a:solidFill>
              <a:srgbClr val="002060"/>
            </a:solidFill>
          </a:endParaRPr>
        </a:p>
      </dgm:t>
    </dgm:pt>
    <dgm:pt modelId="{88765745-4E7D-46E1-9EE5-B7DFAD161761}" type="parTrans" cxnId="{A6A3B084-BC92-44A0-B4E0-3F4EEA5F4406}">
      <dgm:prSet/>
      <dgm:spPr/>
      <dgm:t>
        <a:bodyPr/>
        <a:lstStyle/>
        <a:p>
          <a:endParaRPr lang="en-IN"/>
        </a:p>
      </dgm:t>
    </dgm:pt>
    <dgm:pt modelId="{54D4A24A-D379-45C1-A515-E6F8027FD24E}" type="sibTrans" cxnId="{A6A3B084-BC92-44A0-B4E0-3F4EEA5F4406}">
      <dgm:prSet/>
      <dgm:spPr/>
      <dgm:t>
        <a:bodyPr/>
        <a:lstStyle/>
        <a:p>
          <a:endParaRPr lang="en-IN"/>
        </a:p>
      </dgm:t>
    </dgm:pt>
    <dgm:pt modelId="{6E8C4D75-2F0F-452B-8B60-74AC0CAE1372}">
      <dgm:prSet custT="1"/>
      <dgm:spPr/>
      <dgm:t>
        <a:bodyPr/>
        <a:lstStyle/>
        <a:p>
          <a:r>
            <a:rPr lang="en-US" sz="2000" b="1" dirty="0" smtClean="0">
              <a:solidFill>
                <a:srgbClr val="002060"/>
              </a:solidFill>
            </a:rPr>
            <a:t> Maintaining the same output with reduced input.</a:t>
          </a:r>
          <a:endParaRPr lang="en-IN" sz="2000" b="1" dirty="0">
            <a:solidFill>
              <a:srgbClr val="002060"/>
            </a:solidFill>
          </a:endParaRPr>
        </a:p>
      </dgm:t>
    </dgm:pt>
    <dgm:pt modelId="{FA569652-7191-4E4D-81BA-2F64F494DEF9}" type="parTrans" cxnId="{32E295B0-A654-47ED-8901-5AC6ED04FE20}">
      <dgm:prSet/>
      <dgm:spPr/>
      <dgm:t>
        <a:bodyPr/>
        <a:lstStyle/>
        <a:p>
          <a:endParaRPr lang="en-IN"/>
        </a:p>
      </dgm:t>
    </dgm:pt>
    <dgm:pt modelId="{C0A852FF-B966-46C7-ABE6-540B048CD518}" type="sibTrans" cxnId="{32E295B0-A654-47ED-8901-5AC6ED04FE20}">
      <dgm:prSet/>
      <dgm:spPr/>
      <dgm:t>
        <a:bodyPr/>
        <a:lstStyle/>
        <a:p>
          <a:endParaRPr lang="en-IN"/>
        </a:p>
      </dgm:t>
    </dgm:pt>
    <dgm:pt modelId="{8F5638CB-493B-4E5D-9C69-582B0F47DC31}">
      <dgm:prSet custT="1"/>
      <dgm:spPr/>
      <dgm:t>
        <a:bodyPr/>
        <a:lstStyle/>
        <a:p>
          <a:r>
            <a:rPr lang="en-US" sz="2000" b="1" dirty="0" smtClean="0">
              <a:solidFill>
                <a:srgbClr val="002060"/>
              </a:solidFill>
            </a:rPr>
            <a:t>Increasing output with the same amount of input</a:t>
          </a:r>
          <a:endParaRPr lang="en-IN" sz="2000" b="1" dirty="0">
            <a:solidFill>
              <a:srgbClr val="002060"/>
            </a:solidFill>
          </a:endParaRPr>
        </a:p>
      </dgm:t>
    </dgm:pt>
    <dgm:pt modelId="{707833EF-C706-4C80-A46D-31B9B7696153}" type="parTrans" cxnId="{8E7C93F2-62E5-4391-B043-A09765819FB4}">
      <dgm:prSet/>
      <dgm:spPr/>
      <dgm:t>
        <a:bodyPr/>
        <a:lstStyle/>
        <a:p>
          <a:endParaRPr lang="en-IN"/>
        </a:p>
      </dgm:t>
    </dgm:pt>
    <dgm:pt modelId="{22249AF2-50FB-41DD-A807-9B80E3CA2C17}" type="sibTrans" cxnId="{8E7C93F2-62E5-4391-B043-A09765819FB4}">
      <dgm:prSet/>
      <dgm:spPr/>
      <dgm:t>
        <a:bodyPr/>
        <a:lstStyle/>
        <a:p>
          <a:endParaRPr lang="en-IN"/>
        </a:p>
      </dgm:t>
    </dgm:pt>
    <dgm:pt modelId="{F3E3B755-D212-4DB8-857C-1DC865C2B1F1}">
      <dgm:prSet custT="1"/>
      <dgm:spPr/>
      <dgm:t>
        <a:bodyPr/>
        <a:lstStyle/>
        <a:p>
          <a:r>
            <a:rPr lang="en-US" sz="2000" b="1" dirty="0" smtClean="0">
              <a:solidFill>
                <a:srgbClr val="002060"/>
              </a:solidFill>
            </a:rPr>
            <a:t>Increasing both  output and input but  with output changing in a  higher proportion.</a:t>
          </a:r>
          <a:endParaRPr lang="en-IN" sz="2000" b="1" dirty="0">
            <a:solidFill>
              <a:srgbClr val="002060"/>
            </a:solidFill>
          </a:endParaRPr>
        </a:p>
      </dgm:t>
    </dgm:pt>
    <dgm:pt modelId="{E691724B-BC60-4B73-A237-628D7E3794A2}" type="parTrans" cxnId="{AC89767F-8BE0-4F5E-BD24-D92722680727}">
      <dgm:prSet/>
      <dgm:spPr/>
      <dgm:t>
        <a:bodyPr/>
        <a:lstStyle/>
        <a:p>
          <a:endParaRPr lang="en-IN"/>
        </a:p>
      </dgm:t>
    </dgm:pt>
    <dgm:pt modelId="{B9D9D117-7A44-4AF6-A7CA-CE6B74ED9F88}" type="sibTrans" cxnId="{AC89767F-8BE0-4F5E-BD24-D92722680727}">
      <dgm:prSet/>
      <dgm:spPr/>
      <dgm:t>
        <a:bodyPr/>
        <a:lstStyle/>
        <a:p>
          <a:endParaRPr lang="en-IN"/>
        </a:p>
      </dgm:t>
    </dgm:pt>
    <dgm:pt modelId="{59A4BF7D-47C2-4D02-8CBA-C2D3B779C1AE}" type="pres">
      <dgm:prSet presAssocID="{14DC99B9-F3A3-4EE0-A254-17EAB94E72E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417756D1-2611-48F2-A1E3-A25CC9443097}" type="pres">
      <dgm:prSet presAssocID="{C8B94BA1-3E5D-4E3E-A79F-721104D217A1}" presName="parentLin" presStyleCnt="0"/>
      <dgm:spPr/>
      <dgm:t>
        <a:bodyPr/>
        <a:lstStyle/>
        <a:p>
          <a:endParaRPr lang="en-IN"/>
        </a:p>
      </dgm:t>
    </dgm:pt>
    <dgm:pt modelId="{CABD79F2-B22C-4467-984E-44A1CCF7626E}" type="pres">
      <dgm:prSet presAssocID="{C8B94BA1-3E5D-4E3E-A79F-721104D217A1}" presName="parentLeftMargin" presStyleLbl="node1" presStyleIdx="0" presStyleCnt="4"/>
      <dgm:spPr/>
      <dgm:t>
        <a:bodyPr/>
        <a:lstStyle/>
        <a:p>
          <a:endParaRPr lang="en-IN"/>
        </a:p>
      </dgm:t>
    </dgm:pt>
    <dgm:pt modelId="{94DE6AD3-F2C9-4FAC-868A-E850A50FE6F1}" type="pres">
      <dgm:prSet presAssocID="{C8B94BA1-3E5D-4E3E-A79F-721104D217A1}" presName="parentText" presStyleLbl="node1" presStyleIdx="0" presStyleCnt="4" custScaleX="142857" custScaleY="14227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02A2B73-7554-4A2D-9DD1-7994F5ECCA0A}" type="pres">
      <dgm:prSet presAssocID="{C8B94BA1-3E5D-4E3E-A79F-721104D217A1}" presName="negativeSpace" presStyleCnt="0"/>
      <dgm:spPr/>
      <dgm:t>
        <a:bodyPr/>
        <a:lstStyle/>
        <a:p>
          <a:endParaRPr lang="en-IN"/>
        </a:p>
      </dgm:t>
    </dgm:pt>
    <dgm:pt modelId="{74263F53-5CC7-4A7E-9655-5FA2429DD529}" type="pres">
      <dgm:prSet presAssocID="{C8B94BA1-3E5D-4E3E-A79F-721104D217A1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EEB412F-F643-48BA-A336-C55C1D1E657D}" type="pres">
      <dgm:prSet presAssocID="{54D4A24A-D379-45C1-A515-E6F8027FD24E}" presName="spaceBetweenRectangles" presStyleCnt="0"/>
      <dgm:spPr/>
      <dgm:t>
        <a:bodyPr/>
        <a:lstStyle/>
        <a:p>
          <a:endParaRPr lang="en-IN"/>
        </a:p>
      </dgm:t>
    </dgm:pt>
    <dgm:pt modelId="{7015EECE-6B7E-4513-B23C-E5E6BF7D8E48}" type="pres">
      <dgm:prSet presAssocID="{8F5638CB-493B-4E5D-9C69-582B0F47DC31}" presName="parentLin" presStyleCnt="0"/>
      <dgm:spPr/>
      <dgm:t>
        <a:bodyPr/>
        <a:lstStyle/>
        <a:p>
          <a:endParaRPr lang="en-IN"/>
        </a:p>
      </dgm:t>
    </dgm:pt>
    <dgm:pt modelId="{F2B4DDEB-F6DF-4516-8146-2FD4CAE0CB70}" type="pres">
      <dgm:prSet presAssocID="{8F5638CB-493B-4E5D-9C69-582B0F47DC31}" presName="parentLeftMargin" presStyleLbl="node1" presStyleIdx="0" presStyleCnt="4"/>
      <dgm:spPr/>
      <dgm:t>
        <a:bodyPr/>
        <a:lstStyle/>
        <a:p>
          <a:endParaRPr lang="en-IN"/>
        </a:p>
      </dgm:t>
    </dgm:pt>
    <dgm:pt modelId="{39420BB0-162A-4F85-8821-A49946A77F68}" type="pres">
      <dgm:prSet presAssocID="{8F5638CB-493B-4E5D-9C69-582B0F47DC31}" presName="parentText" presStyleLbl="node1" presStyleIdx="1" presStyleCnt="4" custScaleX="142857" custScaleY="14227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E2E0FE2-ED71-4726-AAF1-B84C645FFBA3}" type="pres">
      <dgm:prSet presAssocID="{8F5638CB-493B-4E5D-9C69-582B0F47DC31}" presName="negativeSpace" presStyleCnt="0"/>
      <dgm:spPr/>
      <dgm:t>
        <a:bodyPr/>
        <a:lstStyle/>
        <a:p>
          <a:endParaRPr lang="en-IN"/>
        </a:p>
      </dgm:t>
    </dgm:pt>
    <dgm:pt modelId="{91751C7C-A19B-4866-9ED9-3E92D13D82A4}" type="pres">
      <dgm:prSet presAssocID="{8F5638CB-493B-4E5D-9C69-582B0F47DC31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59FDC4D-5517-4176-A29A-6CB493C3DD04}" type="pres">
      <dgm:prSet presAssocID="{22249AF2-50FB-41DD-A807-9B80E3CA2C17}" presName="spaceBetweenRectangles" presStyleCnt="0"/>
      <dgm:spPr/>
      <dgm:t>
        <a:bodyPr/>
        <a:lstStyle/>
        <a:p>
          <a:endParaRPr lang="en-IN"/>
        </a:p>
      </dgm:t>
    </dgm:pt>
    <dgm:pt modelId="{57A8FF1E-27F3-4BB3-B1D9-4282E67ABEBC}" type="pres">
      <dgm:prSet presAssocID="{6E8C4D75-2F0F-452B-8B60-74AC0CAE1372}" presName="parentLin" presStyleCnt="0"/>
      <dgm:spPr/>
      <dgm:t>
        <a:bodyPr/>
        <a:lstStyle/>
        <a:p>
          <a:endParaRPr lang="en-IN"/>
        </a:p>
      </dgm:t>
    </dgm:pt>
    <dgm:pt modelId="{634D9978-96DA-4CAE-BFF9-93F44E7D36DC}" type="pres">
      <dgm:prSet presAssocID="{6E8C4D75-2F0F-452B-8B60-74AC0CAE1372}" presName="parentLeftMargin" presStyleLbl="node1" presStyleIdx="1" presStyleCnt="4"/>
      <dgm:spPr/>
      <dgm:t>
        <a:bodyPr/>
        <a:lstStyle/>
        <a:p>
          <a:endParaRPr lang="en-IN"/>
        </a:p>
      </dgm:t>
    </dgm:pt>
    <dgm:pt modelId="{F1DF382E-B58C-4916-B608-19F57085046B}" type="pres">
      <dgm:prSet presAssocID="{6E8C4D75-2F0F-452B-8B60-74AC0CAE1372}" presName="parentText" presStyleLbl="node1" presStyleIdx="2" presStyleCnt="4" custScaleX="142857" custScaleY="14227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79AB5CA-C79E-4244-8444-D9FF36F03509}" type="pres">
      <dgm:prSet presAssocID="{6E8C4D75-2F0F-452B-8B60-74AC0CAE1372}" presName="negativeSpace" presStyleCnt="0"/>
      <dgm:spPr/>
      <dgm:t>
        <a:bodyPr/>
        <a:lstStyle/>
        <a:p>
          <a:endParaRPr lang="en-IN"/>
        </a:p>
      </dgm:t>
    </dgm:pt>
    <dgm:pt modelId="{909BD47E-3B04-4EF7-8EAC-7129DE4E6691}" type="pres">
      <dgm:prSet presAssocID="{6E8C4D75-2F0F-452B-8B60-74AC0CAE1372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67908D8-594E-47FB-A690-9DFFEC7DF328}" type="pres">
      <dgm:prSet presAssocID="{C0A852FF-B966-46C7-ABE6-540B048CD518}" presName="spaceBetweenRectangles" presStyleCnt="0"/>
      <dgm:spPr/>
      <dgm:t>
        <a:bodyPr/>
        <a:lstStyle/>
        <a:p>
          <a:endParaRPr lang="en-IN"/>
        </a:p>
      </dgm:t>
    </dgm:pt>
    <dgm:pt modelId="{17E8B8AD-0FBD-453F-90E8-C107D8FB5C2E}" type="pres">
      <dgm:prSet presAssocID="{F3E3B755-D212-4DB8-857C-1DC865C2B1F1}" presName="parentLin" presStyleCnt="0"/>
      <dgm:spPr/>
      <dgm:t>
        <a:bodyPr/>
        <a:lstStyle/>
        <a:p>
          <a:endParaRPr lang="en-IN"/>
        </a:p>
      </dgm:t>
    </dgm:pt>
    <dgm:pt modelId="{9AD0B59A-69AB-4786-A677-4467E3A107BD}" type="pres">
      <dgm:prSet presAssocID="{F3E3B755-D212-4DB8-857C-1DC865C2B1F1}" presName="parentLeftMargin" presStyleLbl="node1" presStyleIdx="2" presStyleCnt="4"/>
      <dgm:spPr/>
      <dgm:t>
        <a:bodyPr/>
        <a:lstStyle/>
        <a:p>
          <a:endParaRPr lang="en-IN"/>
        </a:p>
      </dgm:t>
    </dgm:pt>
    <dgm:pt modelId="{B05A61C6-FF05-4C57-A7BD-5066DAAF046C}" type="pres">
      <dgm:prSet presAssocID="{F3E3B755-D212-4DB8-857C-1DC865C2B1F1}" presName="parentText" presStyleLbl="node1" presStyleIdx="3" presStyleCnt="4" custScaleX="142857" custScaleY="14227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7289F09-C94D-4263-9710-14EF62C90786}" type="pres">
      <dgm:prSet presAssocID="{F3E3B755-D212-4DB8-857C-1DC865C2B1F1}" presName="negativeSpace" presStyleCnt="0"/>
      <dgm:spPr/>
      <dgm:t>
        <a:bodyPr/>
        <a:lstStyle/>
        <a:p>
          <a:endParaRPr lang="en-IN"/>
        </a:p>
      </dgm:t>
    </dgm:pt>
    <dgm:pt modelId="{3CF6A0E0-2C29-4F73-AC13-E7296E7152EB}" type="pres">
      <dgm:prSet presAssocID="{F3E3B755-D212-4DB8-857C-1DC865C2B1F1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35BF6A47-A660-4410-B965-4AEFF5C1DA7C}" type="presOf" srcId="{8F5638CB-493B-4E5D-9C69-582B0F47DC31}" destId="{F2B4DDEB-F6DF-4516-8146-2FD4CAE0CB70}" srcOrd="0" destOrd="0" presId="urn:microsoft.com/office/officeart/2005/8/layout/list1"/>
    <dgm:cxn modelId="{AC89767F-8BE0-4F5E-BD24-D92722680727}" srcId="{14DC99B9-F3A3-4EE0-A254-17EAB94E72E3}" destId="{F3E3B755-D212-4DB8-857C-1DC865C2B1F1}" srcOrd="3" destOrd="0" parTransId="{E691724B-BC60-4B73-A237-628D7E3794A2}" sibTransId="{B9D9D117-7A44-4AF6-A7CA-CE6B74ED9F88}"/>
    <dgm:cxn modelId="{07AF97C4-261C-4B9B-838C-14B0A362FC11}" type="presOf" srcId="{F3E3B755-D212-4DB8-857C-1DC865C2B1F1}" destId="{9AD0B59A-69AB-4786-A677-4467E3A107BD}" srcOrd="0" destOrd="0" presId="urn:microsoft.com/office/officeart/2005/8/layout/list1"/>
    <dgm:cxn modelId="{82D3469E-AED2-4C13-AB4F-D290EE9A5908}" type="presOf" srcId="{8F5638CB-493B-4E5D-9C69-582B0F47DC31}" destId="{39420BB0-162A-4F85-8821-A49946A77F68}" srcOrd="1" destOrd="0" presId="urn:microsoft.com/office/officeart/2005/8/layout/list1"/>
    <dgm:cxn modelId="{F8BF831F-D2F0-4FBB-B6A4-72E35A10DB78}" type="presOf" srcId="{F3E3B755-D212-4DB8-857C-1DC865C2B1F1}" destId="{B05A61C6-FF05-4C57-A7BD-5066DAAF046C}" srcOrd="1" destOrd="0" presId="urn:microsoft.com/office/officeart/2005/8/layout/list1"/>
    <dgm:cxn modelId="{32E295B0-A654-47ED-8901-5AC6ED04FE20}" srcId="{14DC99B9-F3A3-4EE0-A254-17EAB94E72E3}" destId="{6E8C4D75-2F0F-452B-8B60-74AC0CAE1372}" srcOrd="2" destOrd="0" parTransId="{FA569652-7191-4E4D-81BA-2F64F494DEF9}" sibTransId="{C0A852FF-B966-46C7-ABE6-540B048CD518}"/>
    <dgm:cxn modelId="{FF672380-54E6-4DC2-B494-BF2D5A527C73}" type="presOf" srcId="{C8B94BA1-3E5D-4E3E-A79F-721104D217A1}" destId="{CABD79F2-B22C-4467-984E-44A1CCF7626E}" srcOrd="0" destOrd="0" presId="urn:microsoft.com/office/officeart/2005/8/layout/list1"/>
    <dgm:cxn modelId="{9D2182CA-7BAC-42D4-89EA-36A25D3F0B35}" type="presOf" srcId="{6E8C4D75-2F0F-452B-8B60-74AC0CAE1372}" destId="{F1DF382E-B58C-4916-B608-19F57085046B}" srcOrd="1" destOrd="0" presId="urn:microsoft.com/office/officeart/2005/8/layout/list1"/>
    <dgm:cxn modelId="{A6A3B084-BC92-44A0-B4E0-3F4EEA5F4406}" srcId="{14DC99B9-F3A3-4EE0-A254-17EAB94E72E3}" destId="{C8B94BA1-3E5D-4E3E-A79F-721104D217A1}" srcOrd="0" destOrd="0" parTransId="{88765745-4E7D-46E1-9EE5-B7DFAD161761}" sibTransId="{54D4A24A-D379-45C1-A515-E6F8027FD24E}"/>
    <dgm:cxn modelId="{E50984CC-2279-4041-9DBE-0A543A61D334}" type="presOf" srcId="{C8B94BA1-3E5D-4E3E-A79F-721104D217A1}" destId="{94DE6AD3-F2C9-4FAC-868A-E850A50FE6F1}" srcOrd="1" destOrd="0" presId="urn:microsoft.com/office/officeart/2005/8/layout/list1"/>
    <dgm:cxn modelId="{F6EAFB42-F676-41A1-8354-DE3D35AF90B0}" type="presOf" srcId="{6E8C4D75-2F0F-452B-8B60-74AC0CAE1372}" destId="{634D9978-96DA-4CAE-BFF9-93F44E7D36DC}" srcOrd="0" destOrd="0" presId="urn:microsoft.com/office/officeart/2005/8/layout/list1"/>
    <dgm:cxn modelId="{8E7C93F2-62E5-4391-B043-A09765819FB4}" srcId="{14DC99B9-F3A3-4EE0-A254-17EAB94E72E3}" destId="{8F5638CB-493B-4E5D-9C69-582B0F47DC31}" srcOrd="1" destOrd="0" parTransId="{707833EF-C706-4C80-A46D-31B9B7696153}" sibTransId="{22249AF2-50FB-41DD-A807-9B80E3CA2C17}"/>
    <dgm:cxn modelId="{C12C777B-A230-4D2E-9DC2-BF8B5E4CD993}" type="presOf" srcId="{14DC99B9-F3A3-4EE0-A254-17EAB94E72E3}" destId="{59A4BF7D-47C2-4D02-8CBA-C2D3B779C1AE}" srcOrd="0" destOrd="0" presId="urn:microsoft.com/office/officeart/2005/8/layout/list1"/>
    <dgm:cxn modelId="{0DE0385E-86D4-4935-B323-81F51810EE4B}" type="presParOf" srcId="{59A4BF7D-47C2-4D02-8CBA-C2D3B779C1AE}" destId="{417756D1-2611-48F2-A1E3-A25CC9443097}" srcOrd="0" destOrd="0" presId="urn:microsoft.com/office/officeart/2005/8/layout/list1"/>
    <dgm:cxn modelId="{56199C42-C1DF-4CF5-82FD-50D3403FD628}" type="presParOf" srcId="{417756D1-2611-48F2-A1E3-A25CC9443097}" destId="{CABD79F2-B22C-4467-984E-44A1CCF7626E}" srcOrd="0" destOrd="0" presId="urn:microsoft.com/office/officeart/2005/8/layout/list1"/>
    <dgm:cxn modelId="{C014C549-A453-44EA-8F2A-6FDDB2E968A6}" type="presParOf" srcId="{417756D1-2611-48F2-A1E3-A25CC9443097}" destId="{94DE6AD3-F2C9-4FAC-868A-E850A50FE6F1}" srcOrd="1" destOrd="0" presId="urn:microsoft.com/office/officeart/2005/8/layout/list1"/>
    <dgm:cxn modelId="{BB4CA27D-3F78-4E7D-B2B3-59944E1C0102}" type="presParOf" srcId="{59A4BF7D-47C2-4D02-8CBA-C2D3B779C1AE}" destId="{E02A2B73-7554-4A2D-9DD1-7994F5ECCA0A}" srcOrd="1" destOrd="0" presId="urn:microsoft.com/office/officeart/2005/8/layout/list1"/>
    <dgm:cxn modelId="{7DC6F7F9-2376-4112-ADE6-12A0D581806D}" type="presParOf" srcId="{59A4BF7D-47C2-4D02-8CBA-C2D3B779C1AE}" destId="{74263F53-5CC7-4A7E-9655-5FA2429DD529}" srcOrd="2" destOrd="0" presId="urn:microsoft.com/office/officeart/2005/8/layout/list1"/>
    <dgm:cxn modelId="{9F3BB065-C8E0-43C7-B135-0A43910FD4F2}" type="presParOf" srcId="{59A4BF7D-47C2-4D02-8CBA-C2D3B779C1AE}" destId="{7EEB412F-F643-48BA-A336-C55C1D1E657D}" srcOrd="3" destOrd="0" presId="urn:microsoft.com/office/officeart/2005/8/layout/list1"/>
    <dgm:cxn modelId="{DF13E88E-30E9-44CA-B909-89D94A6BCEB6}" type="presParOf" srcId="{59A4BF7D-47C2-4D02-8CBA-C2D3B779C1AE}" destId="{7015EECE-6B7E-4513-B23C-E5E6BF7D8E48}" srcOrd="4" destOrd="0" presId="urn:microsoft.com/office/officeart/2005/8/layout/list1"/>
    <dgm:cxn modelId="{B3CA0B46-E05B-406E-8A5E-3BB3F66E99B1}" type="presParOf" srcId="{7015EECE-6B7E-4513-B23C-E5E6BF7D8E48}" destId="{F2B4DDEB-F6DF-4516-8146-2FD4CAE0CB70}" srcOrd="0" destOrd="0" presId="urn:microsoft.com/office/officeart/2005/8/layout/list1"/>
    <dgm:cxn modelId="{892DD9CA-17EA-4059-95FF-E3DED74D3EF1}" type="presParOf" srcId="{7015EECE-6B7E-4513-B23C-E5E6BF7D8E48}" destId="{39420BB0-162A-4F85-8821-A49946A77F68}" srcOrd="1" destOrd="0" presId="urn:microsoft.com/office/officeart/2005/8/layout/list1"/>
    <dgm:cxn modelId="{7CF9A220-25D0-4E02-92E4-9F2ECB334218}" type="presParOf" srcId="{59A4BF7D-47C2-4D02-8CBA-C2D3B779C1AE}" destId="{2E2E0FE2-ED71-4726-AAF1-B84C645FFBA3}" srcOrd="5" destOrd="0" presId="urn:microsoft.com/office/officeart/2005/8/layout/list1"/>
    <dgm:cxn modelId="{BEA8D0DC-67F4-467D-954B-02CFAE3E6797}" type="presParOf" srcId="{59A4BF7D-47C2-4D02-8CBA-C2D3B779C1AE}" destId="{91751C7C-A19B-4866-9ED9-3E92D13D82A4}" srcOrd="6" destOrd="0" presId="urn:microsoft.com/office/officeart/2005/8/layout/list1"/>
    <dgm:cxn modelId="{290474AC-8BFF-4467-81E4-4609D4D1853F}" type="presParOf" srcId="{59A4BF7D-47C2-4D02-8CBA-C2D3B779C1AE}" destId="{259FDC4D-5517-4176-A29A-6CB493C3DD04}" srcOrd="7" destOrd="0" presId="urn:microsoft.com/office/officeart/2005/8/layout/list1"/>
    <dgm:cxn modelId="{21793711-F03A-4AF6-BCB1-D6D651EAF1AE}" type="presParOf" srcId="{59A4BF7D-47C2-4D02-8CBA-C2D3B779C1AE}" destId="{57A8FF1E-27F3-4BB3-B1D9-4282E67ABEBC}" srcOrd="8" destOrd="0" presId="urn:microsoft.com/office/officeart/2005/8/layout/list1"/>
    <dgm:cxn modelId="{38A2E859-9BCB-4D94-969F-9FA46E088A0E}" type="presParOf" srcId="{57A8FF1E-27F3-4BB3-B1D9-4282E67ABEBC}" destId="{634D9978-96DA-4CAE-BFF9-93F44E7D36DC}" srcOrd="0" destOrd="0" presId="urn:microsoft.com/office/officeart/2005/8/layout/list1"/>
    <dgm:cxn modelId="{F6372B57-A28E-4566-9071-9D3A7BEDE485}" type="presParOf" srcId="{57A8FF1E-27F3-4BB3-B1D9-4282E67ABEBC}" destId="{F1DF382E-B58C-4916-B608-19F57085046B}" srcOrd="1" destOrd="0" presId="urn:microsoft.com/office/officeart/2005/8/layout/list1"/>
    <dgm:cxn modelId="{CA4BF18F-509C-40B7-BEBB-48B2DE0D4048}" type="presParOf" srcId="{59A4BF7D-47C2-4D02-8CBA-C2D3B779C1AE}" destId="{D79AB5CA-C79E-4244-8444-D9FF36F03509}" srcOrd="9" destOrd="0" presId="urn:microsoft.com/office/officeart/2005/8/layout/list1"/>
    <dgm:cxn modelId="{2EEAF84A-7D3A-464F-9A7B-BBDA1277899F}" type="presParOf" srcId="{59A4BF7D-47C2-4D02-8CBA-C2D3B779C1AE}" destId="{909BD47E-3B04-4EF7-8EAC-7129DE4E6691}" srcOrd="10" destOrd="0" presId="urn:microsoft.com/office/officeart/2005/8/layout/list1"/>
    <dgm:cxn modelId="{AE68753D-72F7-4DAC-8409-8FD8509E6CD9}" type="presParOf" srcId="{59A4BF7D-47C2-4D02-8CBA-C2D3B779C1AE}" destId="{767908D8-594E-47FB-A690-9DFFEC7DF328}" srcOrd="11" destOrd="0" presId="urn:microsoft.com/office/officeart/2005/8/layout/list1"/>
    <dgm:cxn modelId="{B76E036A-10CF-4874-AECA-BCBC8EF209E0}" type="presParOf" srcId="{59A4BF7D-47C2-4D02-8CBA-C2D3B779C1AE}" destId="{17E8B8AD-0FBD-453F-90E8-C107D8FB5C2E}" srcOrd="12" destOrd="0" presId="urn:microsoft.com/office/officeart/2005/8/layout/list1"/>
    <dgm:cxn modelId="{74F9565F-071C-47B5-A8D6-F1DACABEC7E8}" type="presParOf" srcId="{17E8B8AD-0FBD-453F-90E8-C107D8FB5C2E}" destId="{9AD0B59A-69AB-4786-A677-4467E3A107BD}" srcOrd="0" destOrd="0" presId="urn:microsoft.com/office/officeart/2005/8/layout/list1"/>
    <dgm:cxn modelId="{B1BEF9B6-804E-499A-A36A-085C5FAF4CE0}" type="presParOf" srcId="{17E8B8AD-0FBD-453F-90E8-C107D8FB5C2E}" destId="{B05A61C6-FF05-4C57-A7BD-5066DAAF046C}" srcOrd="1" destOrd="0" presId="urn:microsoft.com/office/officeart/2005/8/layout/list1"/>
    <dgm:cxn modelId="{3EFF9A47-F428-491B-B844-A196EDA4051A}" type="presParOf" srcId="{59A4BF7D-47C2-4D02-8CBA-C2D3B779C1AE}" destId="{B7289F09-C94D-4263-9710-14EF62C90786}" srcOrd="13" destOrd="0" presId="urn:microsoft.com/office/officeart/2005/8/layout/list1"/>
    <dgm:cxn modelId="{367299E7-9BB1-485E-A4F0-3667B9A217CA}" type="presParOf" srcId="{59A4BF7D-47C2-4D02-8CBA-C2D3B779C1AE}" destId="{3CF6A0E0-2C29-4F73-AC13-E7296E7152E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2CAF1E-BE25-4E68-B134-2A9F93247CC9}">
      <dsp:nvSpPr>
        <dsp:cNvPr id="0" name=""/>
        <dsp:cNvSpPr/>
      </dsp:nvSpPr>
      <dsp:spPr>
        <a:xfrm>
          <a:off x="4888186" y="1496664"/>
          <a:ext cx="2572230" cy="935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776"/>
              </a:lnTo>
              <a:lnTo>
                <a:pt x="2572230" y="458776"/>
              </a:lnTo>
              <a:lnTo>
                <a:pt x="2572230" y="93508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0FA5B2-1A6D-4E34-B11E-58C231BBD3E4}">
      <dsp:nvSpPr>
        <dsp:cNvPr id="0" name=""/>
        <dsp:cNvSpPr/>
      </dsp:nvSpPr>
      <dsp:spPr>
        <a:xfrm>
          <a:off x="2387402" y="1496664"/>
          <a:ext cx="2500783" cy="935086"/>
        </a:xfrm>
        <a:custGeom>
          <a:avLst/>
          <a:gdLst/>
          <a:ahLst/>
          <a:cxnLst/>
          <a:rect l="0" t="0" r="0" b="0"/>
          <a:pathLst>
            <a:path>
              <a:moveTo>
                <a:pt x="2500783" y="0"/>
              </a:moveTo>
              <a:lnTo>
                <a:pt x="2500783" y="458776"/>
              </a:lnTo>
              <a:lnTo>
                <a:pt x="0" y="458776"/>
              </a:lnTo>
              <a:lnTo>
                <a:pt x="0" y="93508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E649BA-BEA9-436A-839F-E51A56408D37}">
      <dsp:nvSpPr>
        <dsp:cNvPr id="0" name=""/>
        <dsp:cNvSpPr/>
      </dsp:nvSpPr>
      <dsp:spPr>
        <a:xfrm>
          <a:off x="2620045" y="19515"/>
          <a:ext cx="4536281" cy="147714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6500" kern="1200" dirty="0" smtClean="0">
              <a:solidFill>
                <a:schemeClr val="bg1"/>
              </a:solidFill>
              <a:latin typeface="Impact" panose="020B0806030902050204" pitchFamily="34" charset="0"/>
            </a:rPr>
            <a:t>Expenditure</a:t>
          </a:r>
          <a:endParaRPr lang="en-IN" sz="6500" kern="1200" dirty="0">
            <a:solidFill>
              <a:schemeClr val="bg1"/>
            </a:solidFill>
            <a:latin typeface="Impact" panose="020B0806030902050204" pitchFamily="34" charset="0"/>
          </a:endParaRPr>
        </a:p>
      </dsp:txBody>
      <dsp:txXfrm>
        <a:off x="2620045" y="19515"/>
        <a:ext cx="4536281" cy="1477149"/>
      </dsp:txXfrm>
    </dsp:sp>
    <dsp:sp modelId="{CB7FBC99-1841-49E8-B4F2-58C64354D527}">
      <dsp:nvSpPr>
        <dsp:cNvPr id="0" name=""/>
        <dsp:cNvSpPr/>
      </dsp:nvSpPr>
      <dsp:spPr>
        <a:xfrm>
          <a:off x="280095" y="2431751"/>
          <a:ext cx="4214613" cy="159057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6500" kern="1200" dirty="0" smtClean="0">
              <a:solidFill>
                <a:schemeClr val="bg1"/>
              </a:solidFill>
              <a:latin typeface="Impact" panose="020B0806030902050204" pitchFamily="34" charset="0"/>
            </a:rPr>
            <a:t>Cost</a:t>
          </a:r>
          <a:endParaRPr lang="en-IN" sz="6500" kern="1200" dirty="0">
            <a:solidFill>
              <a:schemeClr val="bg1"/>
            </a:solidFill>
            <a:latin typeface="Impact" panose="020B0806030902050204" pitchFamily="34" charset="0"/>
          </a:endParaRPr>
        </a:p>
      </dsp:txBody>
      <dsp:txXfrm>
        <a:off x="280095" y="2431751"/>
        <a:ext cx="4214613" cy="1590578"/>
      </dsp:txXfrm>
    </dsp:sp>
    <dsp:sp modelId="{26B73257-F24C-47F0-A636-3E2954E9FB85}">
      <dsp:nvSpPr>
        <dsp:cNvPr id="0" name=""/>
        <dsp:cNvSpPr/>
      </dsp:nvSpPr>
      <dsp:spPr>
        <a:xfrm>
          <a:off x="5447328" y="2431751"/>
          <a:ext cx="4026176" cy="159057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6500" kern="1200" dirty="0" smtClean="0">
              <a:solidFill>
                <a:schemeClr val="bg1"/>
              </a:solidFill>
              <a:latin typeface="Impact" panose="020B0806030902050204" pitchFamily="34" charset="0"/>
            </a:rPr>
            <a:t>Loss</a:t>
          </a:r>
          <a:endParaRPr lang="en-IN" sz="6500" kern="1200" dirty="0">
            <a:solidFill>
              <a:schemeClr val="bg1"/>
            </a:solidFill>
            <a:latin typeface="Impact" panose="020B0806030902050204" pitchFamily="34" charset="0"/>
          </a:endParaRPr>
        </a:p>
      </dsp:txBody>
      <dsp:txXfrm>
        <a:off x="5447328" y="2431751"/>
        <a:ext cx="4026176" cy="15905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7312E9-672A-4730-A62A-8DD021FAA716}">
      <dsp:nvSpPr>
        <dsp:cNvPr id="0" name=""/>
        <dsp:cNvSpPr/>
      </dsp:nvSpPr>
      <dsp:spPr>
        <a:xfrm rot="16200000">
          <a:off x="-1095001" y="1101018"/>
          <a:ext cx="4313238" cy="2111201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8803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chemeClr val="bg1"/>
              </a:solidFill>
            </a:rPr>
            <a:t>A proper  system of costing brings up enormous benefits, a few worth taking note are,</a:t>
          </a:r>
          <a:endParaRPr lang="en-IN" sz="1700" b="1" kern="1200" dirty="0">
            <a:solidFill>
              <a:schemeClr val="bg1"/>
            </a:solidFill>
          </a:endParaRPr>
        </a:p>
      </dsp:txBody>
      <dsp:txXfrm rot="5400000">
        <a:off x="6017" y="862648"/>
        <a:ext cx="2111201" cy="2587942"/>
      </dsp:txXfrm>
    </dsp:sp>
    <dsp:sp modelId="{045C2F3F-0E50-4915-8C3B-4A2EB8B96CDA}">
      <dsp:nvSpPr>
        <dsp:cNvPr id="0" name=""/>
        <dsp:cNvSpPr/>
      </dsp:nvSpPr>
      <dsp:spPr>
        <a:xfrm rot="16200000">
          <a:off x="1174539" y="1101018"/>
          <a:ext cx="4313238" cy="2111201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8803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chemeClr val="bg1"/>
              </a:solidFill>
            </a:rPr>
            <a:t>It brings up a sense of Cost consciousness.</a:t>
          </a:r>
          <a:endParaRPr lang="en-IN" sz="1700" b="1" kern="1200" dirty="0">
            <a:solidFill>
              <a:schemeClr val="bg1"/>
            </a:solidFill>
          </a:endParaRPr>
        </a:p>
      </dsp:txBody>
      <dsp:txXfrm rot="5400000">
        <a:off x="2275557" y="862648"/>
        <a:ext cx="2111201" cy="2587942"/>
      </dsp:txXfrm>
    </dsp:sp>
    <dsp:sp modelId="{FC7BFD12-99B6-4ACF-B1E6-E253511C3BF9}">
      <dsp:nvSpPr>
        <dsp:cNvPr id="0" name=""/>
        <dsp:cNvSpPr/>
      </dsp:nvSpPr>
      <dsp:spPr>
        <a:xfrm rot="16200000">
          <a:off x="3444081" y="1101018"/>
          <a:ext cx="4313238" cy="2111201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8803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chemeClr val="bg1"/>
              </a:solidFill>
            </a:rPr>
            <a:t>It helps companies reduce/eliminate wastages.</a:t>
          </a:r>
          <a:endParaRPr lang="en-IN" sz="1700" b="1" kern="1200" dirty="0">
            <a:solidFill>
              <a:schemeClr val="bg1"/>
            </a:solidFill>
          </a:endParaRPr>
        </a:p>
      </dsp:txBody>
      <dsp:txXfrm rot="5400000">
        <a:off x="4545099" y="862648"/>
        <a:ext cx="2111201" cy="2587942"/>
      </dsp:txXfrm>
    </dsp:sp>
    <dsp:sp modelId="{D81FA598-6F12-420E-82BB-4F3DA45C6A1C}">
      <dsp:nvSpPr>
        <dsp:cNvPr id="0" name=""/>
        <dsp:cNvSpPr/>
      </dsp:nvSpPr>
      <dsp:spPr>
        <a:xfrm rot="16200000">
          <a:off x="5713622" y="1101018"/>
          <a:ext cx="4313238" cy="2111201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8803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chemeClr val="bg1"/>
              </a:solidFill>
            </a:rPr>
            <a:t>It helps companies  allocate and utilize its scarce resources in a optimal way. </a:t>
          </a:r>
          <a:endParaRPr lang="en-IN" sz="1700" b="1" kern="1200" dirty="0">
            <a:solidFill>
              <a:schemeClr val="bg1"/>
            </a:solidFill>
          </a:endParaRPr>
        </a:p>
      </dsp:txBody>
      <dsp:txXfrm rot="5400000">
        <a:off x="6814640" y="862648"/>
        <a:ext cx="2111201" cy="2587942"/>
      </dsp:txXfrm>
    </dsp:sp>
    <dsp:sp modelId="{4AE169D5-5BAB-467A-951C-A64D9EC0CA3B}">
      <dsp:nvSpPr>
        <dsp:cNvPr id="0" name=""/>
        <dsp:cNvSpPr/>
      </dsp:nvSpPr>
      <dsp:spPr>
        <a:xfrm rot="16200000">
          <a:off x="7983163" y="1101018"/>
          <a:ext cx="4313238" cy="2111201"/>
        </a:xfrm>
        <a:prstGeom prst="flowChartManualOperati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8803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chemeClr val="bg1"/>
              </a:solidFill>
            </a:rPr>
            <a:t>It helps companies to improve it's productivity through effectiveness and efficiency in business operations.</a:t>
          </a:r>
          <a:endParaRPr lang="en-IN" sz="1700" b="1" kern="1200" dirty="0">
            <a:solidFill>
              <a:schemeClr val="bg1"/>
            </a:solidFill>
          </a:endParaRPr>
        </a:p>
      </dsp:txBody>
      <dsp:txXfrm rot="5400000">
        <a:off x="9084181" y="862648"/>
        <a:ext cx="2111201" cy="25879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263F53-5CC7-4A7E-9655-5FA2429DD529}">
      <dsp:nvSpPr>
        <dsp:cNvPr id="0" name=""/>
        <dsp:cNvSpPr/>
      </dsp:nvSpPr>
      <dsp:spPr>
        <a:xfrm>
          <a:off x="0" y="487663"/>
          <a:ext cx="8128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DE6AD3-F2C9-4FAC-868A-E850A50FE6F1}">
      <dsp:nvSpPr>
        <dsp:cNvPr id="0" name=""/>
        <dsp:cNvSpPr/>
      </dsp:nvSpPr>
      <dsp:spPr>
        <a:xfrm>
          <a:off x="386953" y="79061"/>
          <a:ext cx="7739054" cy="63000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02060"/>
              </a:solidFill>
            </a:rPr>
            <a:t>The productivity ratio can be improved by</a:t>
          </a:r>
          <a:endParaRPr lang="en-IN" sz="2400" b="1" kern="1200" dirty="0">
            <a:solidFill>
              <a:srgbClr val="002060"/>
            </a:solidFill>
          </a:endParaRPr>
        </a:p>
      </dsp:txBody>
      <dsp:txXfrm>
        <a:off x="417707" y="109815"/>
        <a:ext cx="7677546" cy="568494"/>
      </dsp:txXfrm>
    </dsp:sp>
    <dsp:sp modelId="{91751C7C-A19B-4866-9ED9-3E92D13D82A4}">
      <dsp:nvSpPr>
        <dsp:cNvPr id="0" name=""/>
        <dsp:cNvSpPr/>
      </dsp:nvSpPr>
      <dsp:spPr>
        <a:xfrm>
          <a:off x="0" y="1355266"/>
          <a:ext cx="8128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420BB0-162A-4F85-8821-A49946A77F68}">
      <dsp:nvSpPr>
        <dsp:cNvPr id="0" name=""/>
        <dsp:cNvSpPr/>
      </dsp:nvSpPr>
      <dsp:spPr>
        <a:xfrm>
          <a:off x="386953" y="946663"/>
          <a:ext cx="7739054" cy="63000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2060"/>
              </a:solidFill>
            </a:rPr>
            <a:t>Increasing output with the same amount of input</a:t>
          </a:r>
          <a:endParaRPr lang="en-IN" sz="2000" b="1" kern="1200" dirty="0">
            <a:solidFill>
              <a:srgbClr val="002060"/>
            </a:solidFill>
          </a:endParaRPr>
        </a:p>
      </dsp:txBody>
      <dsp:txXfrm>
        <a:off x="417707" y="977417"/>
        <a:ext cx="7677546" cy="568494"/>
      </dsp:txXfrm>
    </dsp:sp>
    <dsp:sp modelId="{909BD47E-3B04-4EF7-8EAC-7129DE4E6691}">
      <dsp:nvSpPr>
        <dsp:cNvPr id="0" name=""/>
        <dsp:cNvSpPr/>
      </dsp:nvSpPr>
      <dsp:spPr>
        <a:xfrm>
          <a:off x="0" y="2222869"/>
          <a:ext cx="8128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DF382E-B58C-4916-B608-19F57085046B}">
      <dsp:nvSpPr>
        <dsp:cNvPr id="0" name=""/>
        <dsp:cNvSpPr/>
      </dsp:nvSpPr>
      <dsp:spPr>
        <a:xfrm>
          <a:off x="386953" y="1814266"/>
          <a:ext cx="7739054" cy="63000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2060"/>
              </a:solidFill>
            </a:rPr>
            <a:t> Maintaining the same output with reduced input.</a:t>
          </a:r>
          <a:endParaRPr lang="en-IN" sz="2000" b="1" kern="1200" dirty="0">
            <a:solidFill>
              <a:srgbClr val="002060"/>
            </a:solidFill>
          </a:endParaRPr>
        </a:p>
      </dsp:txBody>
      <dsp:txXfrm>
        <a:off x="417707" y="1845020"/>
        <a:ext cx="7677546" cy="568494"/>
      </dsp:txXfrm>
    </dsp:sp>
    <dsp:sp modelId="{3CF6A0E0-2C29-4F73-AC13-E7296E7152EB}">
      <dsp:nvSpPr>
        <dsp:cNvPr id="0" name=""/>
        <dsp:cNvSpPr/>
      </dsp:nvSpPr>
      <dsp:spPr>
        <a:xfrm>
          <a:off x="0" y="3090471"/>
          <a:ext cx="8128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5A61C6-FF05-4C57-A7BD-5066DAAF046C}">
      <dsp:nvSpPr>
        <dsp:cNvPr id="0" name=""/>
        <dsp:cNvSpPr/>
      </dsp:nvSpPr>
      <dsp:spPr>
        <a:xfrm>
          <a:off x="386953" y="2681869"/>
          <a:ext cx="7739054" cy="63000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2060"/>
              </a:solidFill>
            </a:rPr>
            <a:t>Increasing both  output and input but  with output changing in a  higher proportion.</a:t>
          </a:r>
          <a:endParaRPr lang="en-IN" sz="2000" b="1" kern="1200" dirty="0">
            <a:solidFill>
              <a:srgbClr val="002060"/>
            </a:solidFill>
          </a:endParaRPr>
        </a:p>
      </dsp:txBody>
      <dsp:txXfrm>
        <a:off x="417707" y="2712623"/>
        <a:ext cx="7677546" cy="5684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44C85-EECF-44C6-BF3A-405305760FE3}" type="datetimeFigureOut">
              <a:rPr lang="en-IN" smtClean="0"/>
              <a:pPr/>
              <a:t>29-01-2021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25F9A-7235-40EA-913E-1353A00F81E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48022451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CBB12-0FE3-497B-94E1-94D802E2530F}" type="datetimeFigureOut">
              <a:rPr lang="en-IN" smtClean="0"/>
              <a:pPr/>
              <a:t>29-01-2021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76A84-B18A-43CE-AEC0-CB94FA07296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04264645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76A84-B18A-43CE-AEC0-CB94FA072963}" type="slidenum">
              <a:rPr lang="en-IN" smtClean="0"/>
              <a:pPr/>
              <a:t>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9439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3224CC39-A7A4-42BA-AB80-1DB5245D20E5}" type="datetime1">
              <a:rPr lang="en-US" smtClean="0"/>
              <a:pPr/>
              <a:t>29-Jan-21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r>
              <a:rPr lang="en-US" smtClean="0"/>
              <a:t>Compiled by M. Mohamed Ishaq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hecker/>
        <p:sndAc>
          <p:stSnd>
            <p:snd r:embed="rId4" name="suction.wav"/>
          </p:stSnd>
        </p:sndAc>
      </p:transition>
    </mc:Choice>
    <mc:Fallback>
      <p:transition spd="slow">
        <p:checker/>
        <p:sndAc>
          <p:stSnd>
            <p:snd r:embed="rId1" name="suction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E8AE-7C84-410F-A713-C75040CA79CA}" type="datetime1">
              <a:rPr lang="en-US" smtClean="0"/>
              <a:pPr/>
              <a:t>29-Jan-21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Compiled by M. Mohamed Ishaq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hecker/>
        <p:sndAc>
          <p:stSnd>
            <p:snd r:embed="rId3" name="suction.wav"/>
          </p:stSnd>
        </p:sndAc>
      </p:transition>
    </mc:Choice>
    <mc:Fallback>
      <p:transition spd="slow">
        <p:checker/>
        <p:sndAc>
          <p:stSnd>
            <p:snd r:embed="rId1" name="suction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7DC6C43-8973-46B4-98BA-A0B84440FB5B}" type="datetime1">
              <a:rPr lang="en-US" smtClean="0"/>
              <a:pPr/>
              <a:t>29-Jan-21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r>
              <a:rPr lang="en-US" smtClean="0"/>
              <a:t>Compiled by M. Mohamed Ishaq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hecker/>
        <p:sndAc>
          <p:stSnd>
            <p:snd r:embed="rId4" name="suction.wav"/>
          </p:stSnd>
        </p:sndAc>
      </p:transition>
    </mc:Choice>
    <mc:Fallback>
      <p:transition spd="slow">
        <p:checker/>
        <p:sndAc>
          <p:stSnd>
            <p:snd r:embed="rId1" name="suction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11FC0C9-0304-41EF-8C76-2318B1C86394}" type="datetime1">
              <a:rPr lang="en-US" smtClean="0"/>
              <a:pPr/>
              <a:t>29-Jan-21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r>
              <a:rPr lang="en-US" smtClean="0"/>
              <a:t>Compiled by M. Mohamed Ishaq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hecker/>
        <p:sndAc>
          <p:stSnd>
            <p:snd r:embed="rId4" name="suction.wav"/>
          </p:stSnd>
        </p:sndAc>
      </p:transition>
    </mc:Choice>
    <mc:Fallback>
      <p:transition spd="slow">
        <p:checker/>
        <p:sndAc>
          <p:stSnd>
            <p:snd r:embed="rId1" name="suction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097D964-A9BA-4BA4-B138-DD06B7B33B3A}" type="datetime1">
              <a:rPr lang="en-US" smtClean="0"/>
              <a:pPr/>
              <a:t>29-Jan-21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r>
              <a:rPr lang="en-US" smtClean="0"/>
              <a:t>Compiled by M. Mohamed Ishaq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hecker/>
        <p:sndAc>
          <p:stSnd>
            <p:snd r:embed="rId4" name="suction.wav"/>
          </p:stSnd>
        </p:sndAc>
      </p:transition>
    </mc:Choice>
    <mc:Fallback>
      <p:transition spd="slow">
        <p:checker/>
        <p:sndAc>
          <p:stSnd>
            <p:snd r:embed="rId1" name="suction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9457-0E4A-49A7-9DBD-41AE28D3985D}" type="datetime1">
              <a:rPr lang="en-US" smtClean="0"/>
              <a:pPr/>
              <a:t>29-Jan-21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Compiled by M. Mohamed Ishaq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hecker/>
        <p:sndAc>
          <p:stSnd>
            <p:snd r:embed="rId3" name="suction.wav"/>
          </p:stSnd>
        </p:sndAc>
      </p:transition>
    </mc:Choice>
    <mc:Fallback>
      <p:transition spd="slow">
        <p:checker/>
        <p:sndAc>
          <p:stSnd>
            <p:snd r:embed="rId1" name="suction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735F0-D966-4137-B9C3-EC37DD808B26}" type="datetime1">
              <a:rPr lang="en-US" smtClean="0"/>
              <a:pPr/>
              <a:t>29-Jan-21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Compiled by M. Mohamed Ishaq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hecker/>
        <p:sndAc>
          <p:stSnd>
            <p:snd r:embed="rId3" name="suction.wav"/>
          </p:stSnd>
        </p:sndAc>
      </p:transition>
    </mc:Choice>
    <mc:Fallback>
      <p:transition spd="slow">
        <p:checker/>
        <p:sndAc>
          <p:stSnd>
            <p:snd r:embed="rId1" name="suction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065B5-4DF9-40EB-93D3-9E64EA8952F0}" type="datetime1">
              <a:rPr lang="en-US" smtClean="0"/>
              <a:pPr/>
              <a:t>29-Jan-21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Compiled by M. Mohamed Ishaq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hecker/>
        <p:sndAc>
          <p:stSnd>
            <p:snd r:embed="rId3" name="suction.wav"/>
          </p:stSnd>
        </p:sndAc>
      </p:transition>
    </mc:Choice>
    <mc:Fallback>
      <p:transition spd="slow">
        <p:checker/>
        <p:sndAc>
          <p:stSnd>
            <p:snd r:embed="rId1" name="suction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06006D0-BDDD-4F5F-BC23-064793689CD9}" type="datetime1">
              <a:rPr lang="en-US" smtClean="0"/>
              <a:pPr/>
              <a:t>29-Jan-21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r>
              <a:rPr lang="en-US" smtClean="0"/>
              <a:t>Compiled by M. Mohamed Ishaq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hecker/>
        <p:sndAc>
          <p:stSnd>
            <p:snd r:embed="rId4" name="suction.wav"/>
          </p:stSnd>
        </p:sndAc>
      </p:transition>
    </mc:Choice>
    <mc:Fallback>
      <p:transition spd="slow">
        <p:checker/>
        <p:sndAc>
          <p:stSnd>
            <p:snd r:embed="rId1" name="suction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D4B06-1698-4C34-9674-5FF49A6B580F}" type="datetime1">
              <a:rPr lang="en-US" smtClean="0"/>
              <a:pPr/>
              <a:t>29-Jan-21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Compiled by M. Mohamed Ishaq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hecker/>
        <p:sndAc>
          <p:stSnd>
            <p:snd r:embed="rId3" name="suction.wav"/>
          </p:stSnd>
        </p:sndAc>
      </p:transition>
    </mc:Choice>
    <mc:Fallback>
      <p:transition spd="slow">
        <p:checker/>
        <p:sndAc>
          <p:stSnd>
            <p:snd r:embed="rId1" name="suction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72B9A60-ABE6-4D6E-AEFF-F30FFF68926B}" type="datetime1">
              <a:rPr lang="en-US" smtClean="0"/>
              <a:pPr/>
              <a:t>29-Jan-21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r>
              <a:rPr lang="en-US" smtClean="0"/>
              <a:t>Compiled by M. Mohamed Ishaq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hecker/>
        <p:sndAc>
          <p:stSnd>
            <p:snd r:embed="rId4" name="suction.wav"/>
          </p:stSnd>
        </p:sndAc>
      </p:transition>
    </mc:Choice>
    <mc:Fallback>
      <p:transition spd="slow">
        <p:checker/>
        <p:sndAc>
          <p:stSnd>
            <p:snd r:embed="rId1" name="suction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5EE5-4590-4FB2-99F8-F6A22DDEE7D7}" type="datetime1">
              <a:rPr lang="en-US" smtClean="0"/>
              <a:pPr/>
              <a:t>29-Jan-21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Compiled by M. Mohamed Ishaq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hecker/>
        <p:sndAc>
          <p:stSnd>
            <p:snd r:embed="rId3" name="suction.wav"/>
          </p:stSnd>
        </p:sndAc>
      </p:transition>
    </mc:Choice>
    <mc:Fallback>
      <p:transition spd="slow">
        <p:checker/>
        <p:sndAc>
          <p:stSnd>
            <p:snd r:embed="rId1" name="suction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5552-FE68-4AD9-A419-E234C16AF77E}" type="datetime1">
              <a:rPr lang="en-US" smtClean="0"/>
              <a:pPr/>
              <a:t>29-Jan-21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Compiled by M. Mohamed Ishaq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hecker/>
        <p:sndAc>
          <p:stSnd>
            <p:snd r:embed="rId3" name="suction.wav"/>
          </p:stSnd>
        </p:sndAc>
      </p:transition>
    </mc:Choice>
    <mc:Fallback>
      <p:transition spd="slow">
        <p:checker/>
        <p:sndAc>
          <p:stSnd>
            <p:snd r:embed="rId1" name="suction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1B91-0CF6-45F8-88A5-2546FAE044AC}" type="datetime1">
              <a:rPr lang="en-US" smtClean="0"/>
              <a:pPr/>
              <a:t>29-Jan-21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Compiled by M. Mohamed Ishaq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hecker/>
        <p:sndAc>
          <p:stSnd>
            <p:snd r:embed="rId3" name="suction.wav"/>
          </p:stSnd>
        </p:sndAc>
      </p:transition>
    </mc:Choice>
    <mc:Fallback>
      <p:transition spd="slow">
        <p:checker/>
        <p:sndAc>
          <p:stSnd>
            <p:snd r:embed="rId1" name="suction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BD32-351F-4CD8-A21B-CA90EBA8D596}" type="datetime1">
              <a:rPr lang="en-US" smtClean="0"/>
              <a:pPr/>
              <a:t>29-Jan-21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Compiled by M. Mohamed Ishaq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hecker/>
        <p:sndAc>
          <p:stSnd>
            <p:snd r:embed="rId3" name="suction.wav"/>
          </p:stSnd>
        </p:sndAc>
      </p:transition>
    </mc:Choice>
    <mc:Fallback>
      <p:transition spd="slow">
        <p:checker/>
        <p:sndAc>
          <p:stSnd>
            <p:snd r:embed="rId1" name="suction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3E75-C6C8-4F34-9EFD-95ECEB2E7E5C}" type="datetime1">
              <a:rPr lang="en-US" smtClean="0"/>
              <a:pPr/>
              <a:t>29-Jan-21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Compiled by M. Mohamed Ishaq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hecker/>
        <p:sndAc>
          <p:stSnd>
            <p:snd r:embed="rId3" name="suction.wav"/>
          </p:stSnd>
        </p:sndAc>
      </p:transition>
    </mc:Choice>
    <mc:Fallback>
      <p:transition spd="slow">
        <p:checker/>
        <p:sndAc>
          <p:stSnd>
            <p:snd r:embed="rId1" name="suction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C7C2-E076-4CE9-8E15-024651B1C4EB}" type="datetime1">
              <a:rPr lang="en-US" smtClean="0"/>
              <a:pPr/>
              <a:t>29-Jan-21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Compiled by M. Mohamed Ishaq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hecker/>
        <p:sndAc>
          <p:stSnd>
            <p:snd r:embed="rId3" name="suction.wav"/>
          </p:stSnd>
        </p:sndAc>
      </p:transition>
    </mc:Choice>
    <mc:Fallback>
      <p:transition spd="slow">
        <p:checker/>
        <p:sndAc>
          <p:stSnd>
            <p:snd r:embed="rId1" name="suction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audio" Target="../media/audio11.wav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8F186-C080-4B3D-94A0-F113F1B77FA4}" type="datetime1">
              <a:rPr lang="en-US" smtClean="0"/>
              <a:pPr/>
              <a:t>29-Jan-21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Compiled by M. Mohamed Ishaq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xmlns="" Requires="p14">
      <p:transition spd="slow" p14:dur="2000">
        <p:checker/>
        <p:sndAc>
          <p:stSnd>
            <p:snd r:embed="rId21" name="suction.wav"/>
          </p:stSnd>
        </p:sndAc>
      </p:transition>
    </mc:Choice>
    <mc:Fallback>
      <p:transition spd="slow">
        <p:checker/>
        <p:sndAc>
          <p:stSnd>
            <p:snd r:embed="rId19" name="suction.wav"/>
          </p:stSnd>
        </p:sndAc>
      </p:transition>
    </mc:Fallback>
  </mc:AlternateContent>
  <p:hf hd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Data" Target="../diagrams/data1.xml"/><Relationship Id="rId7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diagramData" Target="../diagrams/data2.xml"/><Relationship Id="rId7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diagramData" Target="../diagrams/data3.xml"/><Relationship Id="rId7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85A889-1FDC-2D4A-A95D-D77F3ECA0E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Cost Accounting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492C61C-1BB1-F245-A856-E61C393658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                                             M. Mohamed </a:t>
            </a:r>
            <a:r>
              <a:rPr lang="en-US" dirty="0" err="1" smtClean="0"/>
              <a:t>Ilyas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Compiled by M. Mohamed Ishaq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1523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hecker/>
        <p:sndAc>
          <p:stSnd>
            <p:snd r:embed="rId3" name="suction.wav"/>
          </p:stSnd>
        </p:sndAc>
      </p:transition>
    </mc:Choice>
    <mc:Fallback>
      <p:transition spd="slow">
        <p:checker/>
        <p:sndAc>
          <p:stSnd>
            <p:snd r:embed="rId2" name="suctio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B76128-E61D-0F4A-B7D1-11F6F2C09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What is cost?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3FDB8F-91D6-444D-AD34-90E34EF5C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 </a:t>
            </a:r>
            <a:r>
              <a:rPr lang="en-US" dirty="0"/>
              <a:t>sacrificed to acquire something.</a:t>
            </a:r>
          </a:p>
          <a:p>
            <a:endParaRPr lang="en-US" dirty="0"/>
          </a:p>
          <a:p>
            <a:r>
              <a:rPr lang="en-US" dirty="0"/>
              <a:t>Accounting for internal reporting</a:t>
            </a:r>
          </a:p>
          <a:p>
            <a:r>
              <a:rPr lang="en-US" dirty="0">
                <a:solidFill>
                  <a:srgbClr val="FF0000"/>
                </a:solidFill>
              </a:rPr>
              <a:t>	1. Cost Accounting</a:t>
            </a:r>
          </a:p>
          <a:p>
            <a:r>
              <a:rPr lang="en-US" dirty="0">
                <a:solidFill>
                  <a:srgbClr val="FF0000"/>
                </a:solidFill>
              </a:rPr>
              <a:t>	2. Management Accounting</a:t>
            </a:r>
          </a:p>
          <a:p>
            <a:r>
              <a:rPr lang="en-US" dirty="0"/>
              <a:t>Users of cost accounting</a:t>
            </a:r>
          </a:p>
          <a:p>
            <a:r>
              <a:rPr lang="en-US" dirty="0"/>
              <a:t>Professional Managers of an organization.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Compiled by M. Mohamed Ishaq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3838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hecker/>
        <p:sndAc>
          <p:stSnd>
            <p:snd r:embed="rId3" name="suction.wav"/>
          </p:stSnd>
        </p:sndAc>
      </p:transition>
    </mc:Choice>
    <mc:Fallback>
      <p:transition spd="slow">
        <p:checker/>
        <p:sndAc>
          <p:stSnd>
            <p:snd r:embed="rId2" name="suctio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FF0000"/>
                </a:solidFill>
              </a:rPr>
              <a:t>Classification of Expenditure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84072093"/>
              </p:ext>
            </p:extLst>
          </p:nvPr>
        </p:nvGraphicFramePr>
        <p:xfrm>
          <a:off x="1371600" y="2193925"/>
          <a:ext cx="9753600" cy="402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Compiled by M. Mohamed Ishaq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7039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hecker/>
        <p:sndAc>
          <p:stSnd>
            <p:snd r:embed="rId7" name="suction.wav"/>
          </p:stSnd>
        </p:sndAc>
      </p:transition>
    </mc:Choice>
    <mc:Fallback>
      <p:transition spd="slow">
        <p:checker/>
        <p:sndAc>
          <p:stSnd>
            <p:snd r:embed="rId2" name="suctio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C797E9-43B9-5E48-A391-194B4FCAD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Classification of Expenditure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51E320-136A-5441-A76D-364309C2C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Cost</a:t>
            </a:r>
            <a:endParaRPr lang="en-US" dirty="0"/>
          </a:p>
          <a:p>
            <a:r>
              <a:rPr lang="en-US" dirty="0"/>
              <a:t>Expenditures that has a matching revenue are considered as </a:t>
            </a:r>
            <a:r>
              <a:rPr lang="en-US" dirty="0" smtClean="0"/>
              <a:t>cost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Loss</a:t>
            </a:r>
          </a:p>
          <a:p>
            <a:r>
              <a:rPr lang="en-US" dirty="0"/>
              <a:t>Expenditures that doesn't have a revenue to match are considered as loss.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Compiled by M. Mohamed Ishaq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6613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hecker/>
        <p:sndAc>
          <p:stSnd>
            <p:snd r:embed="rId3" name="suction.wav"/>
          </p:stSnd>
        </p:sndAc>
      </p:transition>
    </mc:Choice>
    <mc:Fallback>
      <p:transition spd="slow">
        <p:checker/>
        <p:sndAc>
          <p:stSnd>
            <p:snd r:embed="rId2" name="suctio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2"/>
            <a:ext cx="8610600" cy="4417228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C00000"/>
                </a:solidFill>
              </a:rPr>
              <a:t>How is costing </a:t>
            </a:r>
            <a:r>
              <a:rPr lang="en-US" sz="6000" b="1" dirty="0" smtClean="0">
                <a:solidFill>
                  <a:srgbClr val="C00000"/>
                </a:solidFill>
              </a:rPr>
              <a:t>Beneficial </a:t>
            </a:r>
            <a:r>
              <a:rPr lang="en-US" sz="6000" b="1" dirty="0">
                <a:solidFill>
                  <a:srgbClr val="C00000"/>
                </a:solidFill>
              </a:rPr>
              <a:t>for companies?</a:t>
            </a:r>
            <a:br>
              <a:rPr lang="en-US" sz="6000" b="1" dirty="0">
                <a:solidFill>
                  <a:srgbClr val="C00000"/>
                </a:solidFill>
              </a:rPr>
            </a:br>
            <a:endParaRPr lang="en-IN" sz="6000" b="1" dirty="0">
              <a:solidFill>
                <a:srgbClr val="C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Compiled by M. Mohamed Ishaq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9945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hecker/>
        <p:sndAc>
          <p:stSnd>
            <p:snd r:embed="rId3" name="suction.wav"/>
          </p:stSnd>
        </p:sndAc>
      </p:transition>
    </mc:Choice>
    <mc:Fallback>
      <p:transition spd="slow">
        <p:checker/>
        <p:sndAc>
          <p:stSnd>
            <p:snd r:embed="rId2" name="suctio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81000"/>
            <a:ext cx="9296400" cy="1676401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rgbClr val="C00000"/>
                </a:solidFill>
              </a:rPr>
              <a:t>Benefits of Cost accounting</a:t>
            </a:r>
            <a:endParaRPr lang="en-IN" dirty="0">
              <a:solidFill>
                <a:srgbClr val="C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43579728"/>
              </p:ext>
            </p:extLst>
          </p:nvPr>
        </p:nvGraphicFramePr>
        <p:xfrm>
          <a:off x="685800" y="1905001"/>
          <a:ext cx="11201400" cy="4313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Compiled by M. Mohamed Ishaq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2620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hecker/>
        <p:sndAc>
          <p:stSnd>
            <p:snd r:embed="rId7" name="suction.wav"/>
          </p:stSnd>
        </p:sndAc>
      </p:transition>
    </mc:Choice>
    <mc:Fallback>
      <p:transition spd="slow">
        <p:checker/>
        <p:sndAc>
          <p:stSnd>
            <p:snd r:embed="rId2" name="suctio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457200"/>
            <a:ext cx="8610600" cy="1219200"/>
          </a:xfrm>
        </p:spPr>
        <p:txBody>
          <a:bodyPr>
            <a:normAutofit/>
          </a:bodyPr>
          <a:lstStyle/>
          <a:p>
            <a:r>
              <a:rPr lang="en-IN" sz="4400" b="1" dirty="0" smtClean="0">
                <a:solidFill>
                  <a:srgbClr val="00B0F0"/>
                </a:solidFill>
              </a:rPr>
              <a:t>Productivity</a:t>
            </a:r>
            <a:endParaRPr lang="en-IN" sz="44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10820400" cy="4389885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cap="all" dirty="0" smtClean="0">
                <a:solidFill>
                  <a:srgbClr val="C00000"/>
                </a:solidFill>
                <a:effectLst>
                  <a:reflection blurRad="12700" stA="50000" endPos="50000" dist="5004" dir="5400000" sy="-100000"/>
                </a:effectLst>
                <a:latin typeface="Bookman Old Style"/>
                <a:ea typeface="Times New Roman"/>
                <a:cs typeface="Calibri"/>
              </a:rPr>
              <a:t>Productivity=output/input</a:t>
            </a:r>
            <a:endParaRPr lang="en-IN" sz="2800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  <a:endParaRPr lang="en-US" sz="24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037866918"/>
              </p:ext>
            </p:extLst>
          </p:nvPr>
        </p:nvGraphicFramePr>
        <p:xfrm>
          <a:off x="2133600" y="2743200"/>
          <a:ext cx="8128000" cy="3547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Compiled by M. Mohamed Ishaq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9832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hecker/>
        <p:sndAc>
          <p:stSnd>
            <p:snd r:embed="rId7" name="suction.wav"/>
          </p:stSnd>
        </p:sndAc>
      </p:transition>
    </mc:Choice>
    <mc:Fallback>
      <p:transition spd="slow">
        <p:checker/>
        <p:sndAc>
          <p:stSnd>
            <p:snd r:embed="rId2" name="suctio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447800"/>
            <a:ext cx="115062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Why do companies have a cost accounting department when it is not mandatory to have one</a:t>
            </a:r>
            <a:r>
              <a:rPr lang="en-US" sz="3200" dirty="0" smtClean="0">
                <a:solidFill>
                  <a:srgbClr val="C00000"/>
                </a:solidFill>
              </a:rPr>
              <a:t>?</a:t>
            </a:r>
          </a:p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2800" dirty="0">
                <a:solidFill>
                  <a:srgbClr val="00B0F0"/>
                </a:solidFill>
              </a:rPr>
              <a:t>In </a:t>
            </a:r>
            <a:r>
              <a:rPr lang="en-US" sz="2800" dirty="0" smtClean="0">
                <a:solidFill>
                  <a:srgbClr val="00B0F0"/>
                </a:solidFill>
              </a:rPr>
              <a:t>today’s highly </a:t>
            </a:r>
            <a:r>
              <a:rPr lang="en-US" sz="2800" dirty="0">
                <a:solidFill>
                  <a:srgbClr val="00B0F0"/>
                </a:solidFill>
              </a:rPr>
              <a:t>competitive business </a:t>
            </a:r>
            <a:r>
              <a:rPr lang="en-US" sz="2800" dirty="0" smtClean="0">
                <a:solidFill>
                  <a:srgbClr val="00B0F0"/>
                </a:solidFill>
              </a:rPr>
              <a:t>environment, </a:t>
            </a:r>
            <a:r>
              <a:rPr lang="en-US" sz="2800" dirty="0">
                <a:solidFill>
                  <a:srgbClr val="00B0F0"/>
                </a:solidFill>
              </a:rPr>
              <a:t>where the competition among companies are cutthroat lest be succeeding  at least for survival companies needs to be highly effective and efficient</a:t>
            </a:r>
            <a:r>
              <a:rPr lang="en-US" sz="2800" dirty="0" smtClean="0">
                <a:solidFill>
                  <a:srgbClr val="00B0F0"/>
                </a:solidFill>
              </a:rPr>
              <a:t>.</a:t>
            </a:r>
          </a:p>
          <a:p>
            <a:endParaRPr lang="en-US" sz="2800" dirty="0">
              <a:solidFill>
                <a:srgbClr val="00B0F0"/>
              </a:solidFill>
            </a:endParaRPr>
          </a:p>
          <a:p>
            <a:r>
              <a:rPr lang="en-US" sz="2800" dirty="0">
                <a:solidFill>
                  <a:srgbClr val="00B0F0"/>
                </a:solidFill>
              </a:rPr>
              <a:t>The strategy of becoming a low </a:t>
            </a:r>
            <a:r>
              <a:rPr lang="en-US" sz="2800" dirty="0" smtClean="0">
                <a:solidFill>
                  <a:srgbClr val="00B0F0"/>
                </a:solidFill>
              </a:rPr>
              <a:t>cost market leader </a:t>
            </a:r>
            <a:r>
              <a:rPr lang="en-US" sz="2800" dirty="0">
                <a:solidFill>
                  <a:srgbClr val="00B0F0"/>
                </a:solidFill>
              </a:rPr>
              <a:t>is possible only if a company follows a proper costing system.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Compiled by M. Mohamed Ishaq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1446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hecker/>
        <p:sndAc>
          <p:stSnd>
            <p:snd r:embed="rId3" name="suction.wav"/>
          </p:stSnd>
        </p:sndAc>
      </p:transition>
    </mc:Choice>
    <mc:Fallback>
      <p:transition spd="slow">
        <p:checker/>
        <p:sndAc>
          <p:stSnd>
            <p:snd r:embed="rId2" name="suctio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828836"/>
            <a:ext cx="11125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Cost benefit analysis 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will help one make rationale decisions. </a:t>
            </a:r>
          </a:p>
          <a:p>
            <a:r>
              <a:rPr lang="en-US" sz="3200" dirty="0">
                <a:solidFill>
                  <a:srgbClr val="FF0000"/>
                </a:solidFill>
              </a:rPr>
              <a:t>	</a:t>
            </a:r>
          </a:p>
          <a:p>
            <a:r>
              <a:rPr lang="en-US" sz="3200" b="1" dirty="0">
                <a:solidFill>
                  <a:srgbClr val="00B0F0"/>
                </a:solidFill>
              </a:rPr>
              <a:t>Value=Benefits/cost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Compiled by M. Mohamed Ishaq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5667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hecker/>
        <p:sndAc>
          <p:stSnd>
            <p:snd r:embed="rId4" name="suction.wav"/>
          </p:stSnd>
        </p:sndAc>
      </p:transition>
    </mc:Choice>
    <mc:Fallback>
      <p:transition spd="slow">
        <p:checker/>
        <p:sndAc>
          <p:stSnd>
            <p:snd r:embed="rId3" name="suctio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312</Words>
  <Application>Microsoft Office PowerPoint</Application>
  <PresentationFormat>Custom</PresentationFormat>
  <Paragraphs>63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Vapor Trail</vt:lpstr>
      <vt:lpstr>Introduction to Cost Accounting</vt:lpstr>
      <vt:lpstr>What is cost? </vt:lpstr>
      <vt:lpstr>Classification of Expenditure</vt:lpstr>
      <vt:lpstr>Classification of Expenditure</vt:lpstr>
      <vt:lpstr>How is costing Beneficial for companies? </vt:lpstr>
      <vt:lpstr>Benefits of Cost accounting</vt:lpstr>
      <vt:lpstr>Productivity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Ishaq</dc:creator>
  <cp:lastModifiedBy>Dotnet</cp:lastModifiedBy>
  <cp:revision>20</cp:revision>
  <dcterms:created xsi:type="dcterms:W3CDTF">2020-11-07T10:50:52Z</dcterms:created>
  <dcterms:modified xsi:type="dcterms:W3CDTF">2021-01-29T05:25:53Z</dcterms:modified>
</cp:coreProperties>
</file>