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16"/>
  </p:notesMasterIdLst>
  <p:sldIdLst>
    <p:sldId id="256" r:id="rId2"/>
    <p:sldId id="261" r:id="rId3"/>
    <p:sldId id="257" r:id="rId4"/>
    <p:sldId id="258" r:id="rId5"/>
    <p:sldId id="259" r:id="rId6"/>
    <p:sldId id="260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E0F7"/>
    <a:srgbClr val="151A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BCC78-B7B4-4318-9224-134FBE7F3A31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9A4CE568-74FD-4B65-8F8D-6C40D7D1AEA7}">
      <dgm:prSet phldrT="[Text]" custT="1"/>
      <dgm:spPr>
        <a:xfrm rot="16200000">
          <a:off x="-1618199" y="1939117"/>
          <a:ext cx="3559477" cy="306862"/>
        </a:xfrm>
        <a:prstGeom prst="rect">
          <a:avLst/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2000" b="1" i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Objects </a:t>
          </a:r>
          <a:r>
            <a:rPr lang="en-US" sz="20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of Audit</a:t>
          </a:r>
          <a:endParaRPr lang="en-IN" sz="20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8F82CB08-2904-4759-A714-33C385E5B57D}" type="parTrans" cxnId="{15AD6ACE-EEAF-4F81-8EE9-B20486CF6B1C}">
      <dgm:prSet/>
      <dgm:spPr/>
      <dgm:t>
        <a:bodyPr/>
        <a:lstStyle/>
        <a:p>
          <a:endParaRPr lang="en-IN" sz="1200" b="1" i="1"/>
        </a:p>
      </dgm:t>
    </dgm:pt>
    <dgm:pt modelId="{90FA2471-B0B4-4E45-867D-BED6EEBAD8BD}" type="sibTrans" cxnId="{15AD6ACE-EEAF-4F81-8EE9-B20486CF6B1C}">
      <dgm:prSet/>
      <dgm:spPr/>
      <dgm:t>
        <a:bodyPr/>
        <a:lstStyle/>
        <a:p>
          <a:endParaRPr lang="en-IN" sz="1200" b="1" i="1"/>
        </a:p>
      </dgm:t>
    </dgm:pt>
    <dgm:pt modelId="{0DC56662-2A72-42B9-9A40-5B740E5E5BED}">
      <dgm:prSet phldrT="[Text]" custT="1"/>
      <dgm:spPr>
        <a:xfrm>
          <a:off x="516272" y="335938"/>
          <a:ext cx="1460103" cy="735568"/>
        </a:xfrm>
        <a:prstGeom prst="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lIns="108000" rIns="108000"/>
        <a:lstStyle/>
        <a:p>
          <a:r>
            <a:rPr lang="en-US" sz="16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The primary </a:t>
          </a:r>
          <a:r>
            <a:rPr lang="en-US" sz="1600" b="1" i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objective </a:t>
          </a:r>
          <a:r>
            <a:rPr lang="en-US" sz="16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of audit </a:t>
          </a:r>
          <a:endParaRPr lang="en-IN" sz="16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9E894BE8-BCBF-4BA4-9C8F-C34E1FFC8B92}" type="parTrans" cxnId="{912A8276-47EA-4428-BEDA-90E788D68F4B}">
      <dgm:prSet custT="1"/>
      <dgm:spPr>
        <a:xfrm>
          <a:off x="314970" y="703722"/>
          <a:ext cx="201301" cy="1388826"/>
        </a:xfrm>
        <a:custGeom>
          <a:avLst/>
          <a:gdLst/>
          <a:ahLst/>
          <a:cxnLst/>
          <a:rect l="0" t="0" r="0" b="0"/>
          <a:pathLst>
            <a:path>
              <a:moveTo>
                <a:pt x="0" y="1388826"/>
              </a:moveTo>
              <a:lnTo>
                <a:pt x="100650" y="1388826"/>
              </a:lnTo>
              <a:lnTo>
                <a:pt x="100650" y="0"/>
              </a:lnTo>
              <a:lnTo>
                <a:pt x="201301" y="0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C6BD73A-8771-48F5-9BC0-F1BB561DFBAA}" type="sibTrans" cxnId="{912A8276-47EA-4428-BEDA-90E788D68F4B}">
      <dgm:prSet/>
      <dgm:spPr/>
      <dgm:t>
        <a:bodyPr/>
        <a:lstStyle/>
        <a:p>
          <a:endParaRPr lang="en-IN" sz="1200" b="1" i="1"/>
        </a:p>
      </dgm:t>
    </dgm:pt>
    <dgm:pt modelId="{DDA0943F-3AC0-4563-B6CF-650E658A14DE}">
      <dgm:prSet phldrT="[Text]" custT="1"/>
      <dgm:spPr>
        <a:xfrm>
          <a:off x="2177677" y="329499"/>
          <a:ext cx="1290355" cy="748447"/>
        </a:xfrm>
        <a:prstGeom prst="rect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To express an expert’s opinion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6633579-AE66-4DCA-87A0-CD57A9DCC0EF}" type="parTrans" cxnId="{187C52C3-CCB7-4580-9AE4-E9EAF27F052C}">
      <dgm:prSet custT="1"/>
      <dgm:spPr>
        <a:xfrm>
          <a:off x="1976375" y="658002"/>
          <a:ext cx="2013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1301" y="45720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76EA0DD-E087-45D5-819E-A5E1938AE0F8}" type="sibTrans" cxnId="{187C52C3-CCB7-4580-9AE4-E9EAF27F052C}">
      <dgm:prSet/>
      <dgm:spPr/>
      <dgm:t>
        <a:bodyPr/>
        <a:lstStyle/>
        <a:p>
          <a:endParaRPr lang="en-IN" sz="1200" b="1" i="1"/>
        </a:p>
      </dgm:t>
    </dgm:pt>
    <dgm:pt modelId="{7B602327-91F9-46EA-B7B5-7A12BCBA5D80}">
      <dgm:prSet/>
      <dgm:spPr>
        <a:xfrm>
          <a:off x="516272" y="3012492"/>
          <a:ext cx="1436500" cy="836667"/>
        </a:xfrm>
        <a:prstGeom prst="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The secondary objectives of the audit 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2516CE8A-2C0E-4D23-BDA5-73A5E5F58913}" type="parTrans" cxnId="{821646CF-7306-4EA9-A62A-6A1007B50055}">
      <dgm:prSet custT="1"/>
      <dgm:spPr>
        <a:xfrm>
          <a:off x="314970" y="2092549"/>
          <a:ext cx="201301" cy="1338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650" y="0"/>
              </a:lnTo>
              <a:lnTo>
                <a:pt x="100650" y="1338276"/>
              </a:lnTo>
              <a:lnTo>
                <a:pt x="201301" y="1338276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3987E18-1F50-404D-83C9-8A842E6044B1}" type="sibTrans" cxnId="{821646CF-7306-4EA9-A62A-6A1007B50055}">
      <dgm:prSet/>
      <dgm:spPr/>
      <dgm:t>
        <a:bodyPr/>
        <a:lstStyle/>
        <a:p>
          <a:endParaRPr lang="en-IN" sz="1200" b="1" i="1"/>
        </a:p>
      </dgm:t>
    </dgm:pt>
    <dgm:pt modelId="{560C6D8C-777C-437A-A8CE-AC1F3A58B230}">
      <dgm:prSet custT="1"/>
      <dgm:spPr>
        <a:xfrm>
          <a:off x="2154075" y="1192762"/>
          <a:ext cx="1965300" cy="632428"/>
        </a:xfrm>
        <a:prstGeom prst="rect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Prevention and Detection of Fraud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3F07C677-3D63-4AED-9574-676078257DC5}" type="parTrans" cxnId="{5ECE1525-5A72-43EA-BAED-B12862BD7732}">
      <dgm:prSet custT="1"/>
      <dgm:spPr>
        <a:xfrm>
          <a:off x="1952773" y="1508976"/>
          <a:ext cx="201301" cy="1921849"/>
        </a:xfrm>
        <a:custGeom>
          <a:avLst/>
          <a:gdLst/>
          <a:ahLst/>
          <a:cxnLst/>
          <a:rect l="0" t="0" r="0" b="0"/>
          <a:pathLst>
            <a:path>
              <a:moveTo>
                <a:pt x="0" y="1921849"/>
              </a:moveTo>
              <a:lnTo>
                <a:pt x="100650" y="1921849"/>
              </a:lnTo>
              <a:lnTo>
                <a:pt x="100650" y="0"/>
              </a:lnTo>
              <a:lnTo>
                <a:pt x="201301" y="0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7517555-D163-454A-A7FA-7093FE38FECB}" type="sibTrans" cxnId="{5ECE1525-5A72-43EA-BAED-B12862BD7732}">
      <dgm:prSet/>
      <dgm:spPr/>
      <dgm:t>
        <a:bodyPr/>
        <a:lstStyle/>
        <a:p>
          <a:endParaRPr lang="en-IN" sz="1200" b="1" i="1"/>
        </a:p>
      </dgm:t>
    </dgm:pt>
    <dgm:pt modelId="{4A0419FE-C640-46A3-8A85-F0DD0AAE6C7E}">
      <dgm:prSet custT="1"/>
      <dgm:spPr>
        <a:xfrm>
          <a:off x="2154075" y="3857838"/>
          <a:ext cx="1571533" cy="584748"/>
        </a:xfrm>
        <a:prstGeom prst="rect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Prevention and Detection of Errors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04BB9D9-36B3-40FD-B02B-3F9A3C90270B}" type="parTrans" cxnId="{B64277EA-D878-4869-914D-866DA0B0D5B8}">
      <dgm:prSet custT="1"/>
      <dgm:spPr>
        <a:xfrm>
          <a:off x="1952773" y="3430825"/>
          <a:ext cx="201301" cy="719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650" y="0"/>
              </a:lnTo>
              <a:lnTo>
                <a:pt x="100650" y="719386"/>
              </a:lnTo>
              <a:lnTo>
                <a:pt x="201301" y="719386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98509EE-F5BF-414E-9740-191B082971DC}" type="sibTrans" cxnId="{B64277EA-D878-4869-914D-866DA0B0D5B8}">
      <dgm:prSet/>
      <dgm:spPr/>
      <dgm:t>
        <a:bodyPr/>
        <a:lstStyle/>
        <a:p>
          <a:endParaRPr lang="en-IN" sz="1200" b="1" i="1"/>
        </a:p>
      </dgm:t>
    </dgm:pt>
    <dgm:pt modelId="{12AD6FAD-5D9A-480B-B139-3AA196F48169}">
      <dgm:prSet custT="1"/>
      <dgm:spPr>
        <a:xfrm>
          <a:off x="2154075" y="5196744"/>
          <a:ext cx="1517494" cy="510245"/>
        </a:xfrm>
        <a:prstGeom prst="rect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Others Specific Objective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C57AC3A0-6507-4BB0-A147-24331AC2A9F6}" type="parTrans" cxnId="{2E3DD3CD-673F-4F9A-B192-1190AFD35D22}">
      <dgm:prSet custT="1"/>
      <dgm:spPr>
        <a:xfrm>
          <a:off x="1952773" y="3430825"/>
          <a:ext cx="201301" cy="2021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650" y="0"/>
              </a:lnTo>
              <a:lnTo>
                <a:pt x="100650" y="2021041"/>
              </a:lnTo>
              <a:lnTo>
                <a:pt x="201301" y="2021041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D990C36-C436-4113-9A42-DD0750B01994}" type="sibTrans" cxnId="{2E3DD3CD-673F-4F9A-B192-1190AFD35D22}">
      <dgm:prSet/>
      <dgm:spPr/>
      <dgm:t>
        <a:bodyPr/>
        <a:lstStyle/>
        <a:p>
          <a:endParaRPr lang="en-IN" sz="1200" b="1" i="1"/>
        </a:p>
      </dgm:t>
    </dgm:pt>
    <dgm:pt modelId="{4A06E5F8-1B6F-40A3-80A3-B20A4410D347}">
      <dgm:prSet custT="1"/>
      <dgm:spPr>
        <a:xfrm>
          <a:off x="4320677" y="668606"/>
          <a:ext cx="1370473" cy="525496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Misappropriation of cash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375DBC9D-2AB2-40E8-9096-FD65B2B037B3}" type="parTrans" cxnId="{0B1ECA40-ED08-4446-AEA6-DE4E45B90536}">
      <dgm:prSet custT="1"/>
      <dgm:spPr>
        <a:xfrm>
          <a:off x="4119375" y="931354"/>
          <a:ext cx="201301" cy="577621"/>
        </a:xfrm>
        <a:custGeom>
          <a:avLst/>
          <a:gdLst/>
          <a:ahLst/>
          <a:cxnLst/>
          <a:rect l="0" t="0" r="0" b="0"/>
          <a:pathLst>
            <a:path>
              <a:moveTo>
                <a:pt x="0" y="577621"/>
              </a:moveTo>
              <a:lnTo>
                <a:pt x="100650" y="577621"/>
              </a:lnTo>
              <a:lnTo>
                <a:pt x="100650" y="0"/>
              </a:lnTo>
              <a:lnTo>
                <a:pt x="201301" y="0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AFED0BD-5243-4216-9F35-931270ACCEAC}" type="sibTrans" cxnId="{0B1ECA40-ED08-4446-AEA6-DE4E45B90536}">
      <dgm:prSet/>
      <dgm:spPr/>
      <dgm:t>
        <a:bodyPr/>
        <a:lstStyle/>
        <a:p>
          <a:endParaRPr lang="en-IN" sz="1200" b="1" i="1"/>
        </a:p>
      </dgm:t>
    </dgm:pt>
    <dgm:pt modelId="{A4E37646-8AE5-49C1-9DBA-43AE867A0706}">
      <dgm:prSet custT="1"/>
      <dgm:spPr>
        <a:xfrm>
          <a:off x="4320677" y="1270818"/>
          <a:ext cx="1387624" cy="499431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Misappropriation of goods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6927D85A-8662-43A5-A77D-7F77095E1458}" type="parTrans" cxnId="{BBCB2F15-E641-4D7C-A711-307896029BDA}">
      <dgm:prSet custT="1"/>
      <dgm:spPr>
        <a:xfrm>
          <a:off x="4119375" y="1463256"/>
          <a:ext cx="2013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0650" y="45720"/>
              </a:lnTo>
              <a:lnTo>
                <a:pt x="100650" y="57277"/>
              </a:lnTo>
              <a:lnTo>
                <a:pt x="201301" y="57277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1B683DE-B18B-4E52-9789-3DB09154C4FD}" type="sibTrans" cxnId="{BBCB2F15-E641-4D7C-A711-307896029BDA}">
      <dgm:prSet/>
      <dgm:spPr/>
      <dgm:t>
        <a:bodyPr/>
        <a:lstStyle/>
        <a:p>
          <a:endParaRPr lang="en-IN" sz="1200" b="1" i="1"/>
        </a:p>
      </dgm:t>
    </dgm:pt>
    <dgm:pt modelId="{C897A136-F4B9-4DC0-B397-AD09664F435F}">
      <dgm:prSet custT="1"/>
      <dgm:spPr>
        <a:xfrm>
          <a:off x="4320677" y="1846965"/>
          <a:ext cx="1384393" cy="426180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Manipulation of accounts.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20F175B-26FD-4D3B-AC35-25E8EE150DAB}" type="parTrans" cxnId="{978FC4DA-09C2-4917-AC0A-62075E32A401}">
      <dgm:prSet custT="1"/>
      <dgm:spPr>
        <a:xfrm>
          <a:off x="4119375" y="1508976"/>
          <a:ext cx="201301" cy="551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650" y="0"/>
              </a:lnTo>
              <a:lnTo>
                <a:pt x="100650" y="551079"/>
              </a:lnTo>
              <a:lnTo>
                <a:pt x="201301" y="551079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2651B44-5A84-46D9-8E12-02AD80EC1F18}" type="sibTrans" cxnId="{978FC4DA-09C2-4917-AC0A-62075E32A401}">
      <dgm:prSet/>
      <dgm:spPr/>
      <dgm:t>
        <a:bodyPr/>
        <a:lstStyle/>
        <a:p>
          <a:endParaRPr lang="en-IN" sz="1200" b="1" i="1"/>
        </a:p>
      </dgm:t>
    </dgm:pt>
    <dgm:pt modelId="{88DA2F10-5FCB-4173-9C4F-E63CDF1324AC}">
      <dgm:prSet custT="1"/>
      <dgm:spPr>
        <a:xfrm>
          <a:off x="3926910" y="3142688"/>
          <a:ext cx="1006509" cy="420874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Clerical Errors</a:t>
          </a:r>
          <a:endParaRPr lang="en-IN" sz="1200" b="1" i="1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08841CA-9F88-4A13-A829-A924F9CCF350}" type="parTrans" cxnId="{B966D430-4EE8-4C95-97F0-1955780451D0}">
      <dgm:prSet custT="1"/>
      <dgm:spPr>
        <a:xfrm>
          <a:off x="3725608" y="3353126"/>
          <a:ext cx="201301" cy="797086"/>
        </a:xfrm>
        <a:custGeom>
          <a:avLst/>
          <a:gdLst/>
          <a:ahLst/>
          <a:cxnLst/>
          <a:rect l="0" t="0" r="0" b="0"/>
          <a:pathLst>
            <a:path>
              <a:moveTo>
                <a:pt x="0" y="797086"/>
              </a:moveTo>
              <a:lnTo>
                <a:pt x="100650" y="797086"/>
              </a:lnTo>
              <a:lnTo>
                <a:pt x="100650" y="0"/>
              </a:lnTo>
              <a:lnTo>
                <a:pt x="201301" y="0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6240FC2-F5CC-48D2-A4D2-1A6176D1BA9B}" type="sibTrans" cxnId="{B966D430-4EE8-4C95-97F0-1955780451D0}">
      <dgm:prSet/>
      <dgm:spPr/>
      <dgm:t>
        <a:bodyPr/>
        <a:lstStyle/>
        <a:p>
          <a:endParaRPr lang="en-IN" sz="1200" b="1" i="1"/>
        </a:p>
      </dgm:t>
    </dgm:pt>
    <dgm:pt modelId="{C9B57480-912B-4244-BEB5-33B121696606}">
      <dgm:prSet custT="1"/>
      <dgm:spPr>
        <a:xfrm>
          <a:off x="5134722" y="2349861"/>
          <a:ext cx="1006509" cy="436475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Error of Commission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3174AEE-5CCD-4699-BE2B-8AF85EBE5D5C}" type="parTrans" cxnId="{EA3C4290-3C60-4127-A1B6-F364E25B9BD1}">
      <dgm:prSet custT="1"/>
      <dgm:spPr>
        <a:xfrm>
          <a:off x="4933420" y="2568099"/>
          <a:ext cx="201301" cy="785026"/>
        </a:xfrm>
        <a:custGeom>
          <a:avLst/>
          <a:gdLst/>
          <a:ahLst/>
          <a:cxnLst/>
          <a:rect l="0" t="0" r="0" b="0"/>
          <a:pathLst>
            <a:path>
              <a:moveTo>
                <a:pt x="0" y="785026"/>
              </a:moveTo>
              <a:lnTo>
                <a:pt x="100650" y="785026"/>
              </a:lnTo>
              <a:lnTo>
                <a:pt x="100650" y="0"/>
              </a:lnTo>
              <a:lnTo>
                <a:pt x="201301" y="0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1D755CB-A2F0-4285-A5D8-CC7D823524BF}" type="sibTrans" cxnId="{EA3C4290-3C60-4127-A1B6-F364E25B9BD1}">
      <dgm:prSet/>
      <dgm:spPr/>
      <dgm:t>
        <a:bodyPr/>
        <a:lstStyle/>
        <a:p>
          <a:endParaRPr lang="en-IN" sz="1200" b="1" i="1"/>
        </a:p>
      </dgm:t>
    </dgm:pt>
    <dgm:pt modelId="{A31D754A-6BA1-4049-93B1-7814BBD3F09D}">
      <dgm:prSet custT="1"/>
      <dgm:spPr>
        <a:xfrm>
          <a:off x="5134722" y="2863052"/>
          <a:ext cx="1006509" cy="451352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Error of omission  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A5ADE1AA-7FC8-46CE-8305-18DA0848AEBC}" type="parTrans" cxnId="{74C72B22-77CF-4353-A043-BD291715B9A9}">
      <dgm:prSet custT="1"/>
      <dgm:spPr>
        <a:xfrm>
          <a:off x="4933420" y="3088728"/>
          <a:ext cx="201301" cy="264397"/>
        </a:xfrm>
        <a:custGeom>
          <a:avLst/>
          <a:gdLst/>
          <a:ahLst/>
          <a:cxnLst/>
          <a:rect l="0" t="0" r="0" b="0"/>
          <a:pathLst>
            <a:path>
              <a:moveTo>
                <a:pt x="0" y="264397"/>
              </a:moveTo>
              <a:lnTo>
                <a:pt x="100650" y="264397"/>
              </a:lnTo>
              <a:lnTo>
                <a:pt x="100650" y="0"/>
              </a:lnTo>
              <a:lnTo>
                <a:pt x="201301" y="0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0B5A414E-EFC7-4495-B7FF-3179D0B305F9}" type="sibTrans" cxnId="{74C72B22-77CF-4353-A043-BD291715B9A9}">
      <dgm:prSet/>
      <dgm:spPr/>
      <dgm:t>
        <a:bodyPr/>
        <a:lstStyle/>
        <a:p>
          <a:endParaRPr lang="en-IN" sz="1200" b="1" i="1"/>
        </a:p>
      </dgm:t>
    </dgm:pt>
    <dgm:pt modelId="{A28D8F94-B09A-4EFF-B40B-4B1D0B548C34}">
      <dgm:prSet custT="1"/>
      <dgm:spPr>
        <a:xfrm>
          <a:off x="5134722" y="3391120"/>
          <a:ext cx="1006509" cy="435769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Partial Omission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736063DD-E451-40D2-B081-36A014328C2E}" type="parTrans" cxnId="{626859F6-A0C8-4C88-B567-691CF21CD00F}">
      <dgm:prSet custT="1"/>
      <dgm:spPr>
        <a:xfrm>
          <a:off x="4933420" y="3353126"/>
          <a:ext cx="201301" cy="25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650" y="0"/>
              </a:lnTo>
              <a:lnTo>
                <a:pt x="100650" y="255878"/>
              </a:lnTo>
              <a:lnTo>
                <a:pt x="201301" y="255878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3681D07-A256-4C0E-8FE2-33D060837BD4}" type="sibTrans" cxnId="{626859F6-A0C8-4C88-B567-691CF21CD00F}">
      <dgm:prSet/>
      <dgm:spPr/>
      <dgm:t>
        <a:bodyPr/>
        <a:lstStyle/>
        <a:p>
          <a:endParaRPr lang="en-IN" sz="1200" b="1" i="1"/>
        </a:p>
      </dgm:t>
    </dgm:pt>
    <dgm:pt modelId="{BC338C13-12AA-4FA1-9560-B49C46065F15}">
      <dgm:prSet custT="1"/>
      <dgm:spPr>
        <a:xfrm>
          <a:off x="5142830" y="3865505"/>
          <a:ext cx="1006509" cy="452785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Complete Omission     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BEE89DEC-5BA4-445F-8B69-CDDF78AE9185}" type="parTrans" cxnId="{F7ECD717-96DD-4F67-92EB-5030AAFF2DA9}">
      <dgm:prSet custT="1"/>
      <dgm:spPr>
        <a:xfrm>
          <a:off x="4933420" y="3353126"/>
          <a:ext cx="209409" cy="738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704" y="0"/>
              </a:lnTo>
              <a:lnTo>
                <a:pt x="104704" y="738771"/>
              </a:lnTo>
              <a:lnTo>
                <a:pt x="209409" y="738771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6224D14-6A7D-422D-8D80-C6314A232818}" type="sibTrans" cxnId="{F7ECD717-96DD-4F67-92EB-5030AAFF2DA9}">
      <dgm:prSet/>
      <dgm:spPr/>
      <dgm:t>
        <a:bodyPr/>
        <a:lstStyle/>
        <a:p>
          <a:endParaRPr lang="en-IN" sz="1200" b="1" i="1"/>
        </a:p>
      </dgm:t>
    </dgm:pt>
    <dgm:pt modelId="{1E33A48C-9F3D-4C89-A1A6-6356A507CC46}">
      <dgm:prSet custT="1"/>
      <dgm:spPr>
        <a:xfrm>
          <a:off x="3926910" y="3640278"/>
          <a:ext cx="1006509" cy="434038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Error of Principle </a:t>
          </a:r>
          <a:endParaRPr lang="en-IN" sz="1200" b="1" i="1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7EC3D5E-554E-4240-9CBC-FFF959528AFF}" type="parTrans" cxnId="{39C71C45-3C2C-4366-8487-6CB262AD02E6}">
      <dgm:prSet custT="1"/>
      <dgm:spPr>
        <a:xfrm>
          <a:off x="3725608" y="3857298"/>
          <a:ext cx="201301" cy="292914"/>
        </a:xfrm>
        <a:custGeom>
          <a:avLst/>
          <a:gdLst/>
          <a:ahLst/>
          <a:cxnLst/>
          <a:rect l="0" t="0" r="0" b="0"/>
          <a:pathLst>
            <a:path>
              <a:moveTo>
                <a:pt x="0" y="292914"/>
              </a:moveTo>
              <a:lnTo>
                <a:pt x="100650" y="292914"/>
              </a:lnTo>
              <a:lnTo>
                <a:pt x="100650" y="0"/>
              </a:lnTo>
              <a:lnTo>
                <a:pt x="201301" y="0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E3FD59F-E3DD-4740-9560-966E617913C7}" type="sibTrans" cxnId="{39C71C45-3C2C-4366-8487-6CB262AD02E6}">
      <dgm:prSet/>
      <dgm:spPr/>
      <dgm:t>
        <a:bodyPr/>
        <a:lstStyle/>
        <a:p>
          <a:endParaRPr lang="en-IN" sz="1200" b="1" i="1"/>
        </a:p>
      </dgm:t>
    </dgm:pt>
    <dgm:pt modelId="{2803FB55-607D-4D6E-8357-0088D8C6CE58}">
      <dgm:prSet custT="1"/>
      <dgm:spPr>
        <a:xfrm>
          <a:off x="3926910" y="4151033"/>
          <a:ext cx="1006509" cy="455611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Compensating errors</a:t>
          </a:r>
          <a:endParaRPr lang="en-IN" sz="1200" b="1" i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6D893B0-3E8F-45A9-9A72-6DDAB2810BA3}" type="parTrans" cxnId="{BE59B1B0-3BA3-4095-B0B8-F07AEEC52C11}">
      <dgm:prSet custT="1"/>
      <dgm:spPr>
        <a:xfrm>
          <a:off x="3725608" y="4150212"/>
          <a:ext cx="201301" cy="228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650" y="0"/>
              </a:lnTo>
              <a:lnTo>
                <a:pt x="100650" y="228626"/>
              </a:lnTo>
              <a:lnTo>
                <a:pt x="201301" y="228626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19DDB52-4BF6-4D94-8D0C-98F2D9BEC53F}" type="sibTrans" cxnId="{BE59B1B0-3BA3-4095-B0B8-F07AEEC52C11}">
      <dgm:prSet/>
      <dgm:spPr/>
      <dgm:t>
        <a:bodyPr/>
        <a:lstStyle/>
        <a:p>
          <a:endParaRPr lang="en-IN" sz="1200" b="1" i="1"/>
        </a:p>
      </dgm:t>
    </dgm:pt>
    <dgm:pt modelId="{B0E6B59A-A483-4CA2-ABE2-5B681F508E63}">
      <dgm:prSet custT="1"/>
      <dgm:spPr>
        <a:xfrm>
          <a:off x="3926910" y="4683360"/>
          <a:ext cx="1006509" cy="474375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200" b="1" i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Duplicating  errors</a:t>
          </a:r>
          <a:endParaRPr lang="en-IN" sz="1200" b="1" i="1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26FCA341-FA1C-4A4B-B1D4-08384966A63D}" type="parTrans" cxnId="{DA862BFD-8817-42BA-B2D1-17837C40ABEF}">
      <dgm:prSet custT="1"/>
      <dgm:spPr>
        <a:xfrm>
          <a:off x="3725608" y="4150212"/>
          <a:ext cx="201301" cy="770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650" y="0"/>
              </a:lnTo>
              <a:lnTo>
                <a:pt x="100650" y="770335"/>
              </a:lnTo>
              <a:lnTo>
                <a:pt x="201301" y="770335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CA83A83-6D21-402A-9591-3C9AE1F84B0D}" type="sibTrans" cxnId="{DA862BFD-8817-42BA-B2D1-17837C40ABEF}">
      <dgm:prSet/>
      <dgm:spPr/>
      <dgm:t>
        <a:bodyPr/>
        <a:lstStyle/>
        <a:p>
          <a:endParaRPr lang="en-IN" sz="1200" b="1" i="1"/>
        </a:p>
      </dgm:t>
    </dgm:pt>
    <dgm:pt modelId="{09A8BBB1-AC58-4AFE-9B5F-5743F6590394}">
      <dgm:prSet custT="1"/>
      <dgm:spPr>
        <a:xfrm>
          <a:off x="3910967" y="5295410"/>
          <a:ext cx="1021566" cy="434830"/>
        </a:xfrm>
        <a:prstGeom prst="rect">
          <a:avLst/>
        </a:prstGeom>
        <a:gradFill rotWithShape="0">
          <a:gsLst>
            <a:gs pos="0">
              <a:srgbClr val="70AD47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IN" sz="1200" b="1" i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Investigation</a:t>
          </a:r>
        </a:p>
      </dgm:t>
    </dgm:pt>
    <dgm:pt modelId="{CCACA142-E4CB-454F-B008-5040619AF4F6}" type="parTrans" cxnId="{E94E3D45-762B-4566-A9FD-0C0C78E50239}">
      <dgm:prSet custT="1"/>
      <dgm:spPr>
        <a:xfrm>
          <a:off x="3671569" y="5406147"/>
          <a:ext cx="239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9699" y="45720"/>
              </a:lnTo>
              <a:lnTo>
                <a:pt x="119699" y="106678"/>
              </a:lnTo>
              <a:lnTo>
                <a:pt x="239398" y="106678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IN" sz="1200" b="1" i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B240DFD-DF61-4B48-A590-12417D89A683}" type="sibTrans" cxnId="{E94E3D45-762B-4566-A9FD-0C0C78E50239}">
      <dgm:prSet/>
      <dgm:spPr/>
      <dgm:t>
        <a:bodyPr/>
        <a:lstStyle/>
        <a:p>
          <a:endParaRPr lang="en-IN" sz="1200" b="1" i="1"/>
        </a:p>
      </dgm:t>
    </dgm:pt>
    <dgm:pt modelId="{8EB10E71-4987-4533-AC75-E751583E13E7}" type="pres">
      <dgm:prSet presAssocID="{1D7BCC78-B7B4-4318-9224-134FBE7F3A3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E413FF0-5F19-4132-AF91-E8D078E9816F}" type="pres">
      <dgm:prSet presAssocID="{9A4CE568-74FD-4B65-8F8D-6C40D7D1AEA7}" presName="root1" presStyleCnt="0"/>
      <dgm:spPr/>
    </dgm:pt>
    <dgm:pt modelId="{33B9C99F-9E3A-487F-9161-248027678EC8}" type="pres">
      <dgm:prSet presAssocID="{9A4CE568-74FD-4B65-8F8D-6C40D7D1AEA7}" presName="LevelOneTextNode" presStyleLbl="node0" presStyleIdx="0" presStyleCnt="1" custScaleY="22039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2A6F3B3-26B3-4A24-8301-B45210A05A3A}" type="pres">
      <dgm:prSet presAssocID="{9A4CE568-74FD-4B65-8F8D-6C40D7D1AEA7}" presName="level2hierChild" presStyleCnt="0"/>
      <dgm:spPr/>
    </dgm:pt>
    <dgm:pt modelId="{D55446C3-2A37-4079-8393-E0D3A4ADBEE9}" type="pres">
      <dgm:prSet presAssocID="{9E894BE8-BCBF-4BA4-9C8F-C34E1FFC8B92}" presName="conn2-1" presStyleLbl="parChTrans1D2" presStyleIdx="0" presStyleCnt="2"/>
      <dgm:spPr/>
      <dgm:t>
        <a:bodyPr/>
        <a:lstStyle/>
        <a:p>
          <a:endParaRPr lang="en-IN"/>
        </a:p>
      </dgm:t>
    </dgm:pt>
    <dgm:pt modelId="{9B82CA7D-0D6D-4043-AD95-64540CDD22B1}" type="pres">
      <dgm:prSet presAssocID="{9E894BE8-BCBF-4BA4-9C8F-C34E1FFC8B92}" presName="connTx" presStyleLbl="parChTrans1D2" presStyleIdx="0" presStyleCnt="2"/>
      <dgm:spPr/>
      <dgm:t>
        <a:bodyPr/>
        <a:lstStyle/>
        <a:p>
          <a:endParaRPr lang="en-IN"/>
        </a:p>
      </dgm:t>
    </dgm:pt>
    <dgm:pt modelId="{F81B2CB6-9232-48AD-90B5-66D27F265258}" type="pres">
      <dgm:prSet presAssocID="{0DC56662-2A72-42B9-9A40-5B740E5E5BED}" presName="root2" presStyleCnt="0"/>
      <dgm:spPr/>
    </dgm:pt>
    <dgm:pt modelId="{1B5F640D-B01C-4A66-B010-28F14E0B74EB}" type="pres">
      <dgm:prSet presAssocID="{0DC56662-2A72-42B9-9A40-5B740E5E5BED}" presName="LevelTwoTextNode" presStyleLbl="node2" presStyleIdx="0" presStyleCnt="2" custScaleX="145066" custScaleY="23970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99B2DA4-20AD-4E6F-818F-1AA7534074F3}" type="pres">
      <dgm:prSet presAssocID="{0DC56662-2A72-42B9-9A40-5B740E5E5BED}" presName="level3hierChild" presStyleCnt="0"/>
      <dgm:spPr/>
    </dgm:pt>
    <dgm:pt modelId="{9BEC9F49-D06A-4F75-9275-DC9B92FE3922}" type="pres">
      <dgm:prSet presAssocID="{56633579-AE66-4DCA-87A0-CD57A9DCC0EF}" presName="conn2-1" presStyleLbl="parChTrans1D3" presStyleIdx="0" presStyleCnt="4"/>
      <dgm:spPr/>
      <dgm:t>
        <a:bodyPr/>
        <a:lstStyle/>
        <a:p>
          <a:endParaRPr lang="en-IN"/>
        </a:p>
      </dgm:t>
    </dgm:pt>
    <dgm:pt modelId="{D2BDA259-CCBA-4005-ACCF-D7433A6FF628}" type="pres">
      <dgm:prSet presAssocID="{56633579-AE66-4DCA-87A0-CD57A9DCC0EF}" presName="connTx" presStyleLbl="parChTrans1D3" presStyleIdx="0" presStyleCnt="4"/>
      <dgm:spPr/>
      <dgm:t>
        <a:bodyPr/>
        <a:lstStyle/>
        <a:p>
          <a:endParaRPr lang="en-IN"/>
        </a:p>
      </dgm:t>
    </dgm:pt>
    <dgm:pt modelId="{EE880966-839C-4F85-8575-BEC65EB5B164}" type="pres">
      <dgm:prSet presAssocID="{DDA0943F-3AC0-4563-B6CF-650E658A14DE}" presName="root2" presStyleCnt="0"/>
      <dgm:spPr/>
    </dgm:pt>
    <dgm:pt modelId="{2A21F20C-28D3-4E44-B862-D01A441FE962}" type="pres">
      <dgm:prSet presAssocID="{DDA0943F-3AC0-4563-B6CF-650E658A14DE}" presName="LevelTwoTextNode" presStyleLbl="node3" presStyleIdx="0" presStyleCnt="4" custScaleX="128201" custScaleY="24390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5B7D074-6898-43D5-84BB-DFB38C290671}" type="pres">
      <dgm:prSet presAssocID="{DDA0943F-3AC0-4563-B6CF-650E658A14DE}" presName="level3hierChild" presStyleCnt="0"/>
      <dgm:spPr/>
    </dgm:pt>
    <dgm:pt modelId="{6018BCAD-0FFB-4AC5-9E85-C7BA7AD18B9F}" type="pres">
      <dgm:prSet presAssocID="{2516CE8A-2C0E-4D23-BDA5-73A5E5F58913}" presName="conn2-1" presStyleLbl="parChTrans1D2" presStyleIdx="1" presStyleCnt="2"/>
      <dgm:spPr/>
      <dgm:t>
        <a:bodyPr/>
        <a:lstStyle/>
        <a:p>
          <a:endParaRPr lang="en-IN"/>
        </a:p>
      </dgm:t>
    </dgm:pt>
    <dgm:pt modelId="{068F9865-EAEF-4B8F-A92D-528251422BAB}" type="pres">
      <dgm:prSet presAssocID="{2516CE8A-2C0E-4D23-BDA5-73A5E5F58913}" presName="connTx" presStyleLbl="parChTrans1D2" presStyleIdx="1" presStyleCnt="2"/>
      <dgm:spPr/>
      <dgm:t>
        <a:bodyPr/>
        <a:lstStyle/>
        <a:p>
          <a:endParaRPr lang="en-IN"/>
        </a:p>
      </dgm:t>
    </dgm:pt>
    <dgm:pt modelId="{3018A385-E6A2-45B2-A980-2C15BD461C1C}" type="pres">
      <dgm:prSet presAssocID="{7B602327-91F9-46EA-B7B5-7A12BCBA5D80}" presName="root2" presStyleCnt="0"/>
      <dgm:spPr/>
    </dgm:pt>
    <dgm:pt modelId="{081DBF95-E51A-4386-91D7-86B5329BBDA5}" type="pres">
      <dgm:prSet presAssocID="{7B602327-91F9-46EA-B7B5-7A12BCBA5D80}" presName="LevelTwoTextNode" presStyleLbl="node2" presStyleIdx="1" presStyleCnt="2" custScaleX="142721" custScaleY="27265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1E01100-EE4F-43E6-9598-D6FB00769936}" type="pres">
      <dgm:prSet presAssocID="{7B602327-91F9-46EA-B7B5-7A12BCBA5D80}" presName="level3hierChild" presStyleCnt="0"/>
      <dgm:spPr/>
    </dgm:pt>
    <dgm:pt modelId="{A76F7E85-5BD9-454E-B6A5-3D445B07B656}" type="pres">
      <dgm:prSet presAssocID="{3F07C677-3D63-4AED-9574-676078257DC5}" presName="conn2-1" presStyleLbl="parChTrans1D3" presStyleIdx="1" presStyleCnt="4"/>
      <dgm:spPr/>
      <dgm:t>
        <a:bodyPr/>
        <a:lstStyle/>
        <a:p>
          <a:endParaRPr lang="en-IN"/>
        </a:p>
      </dgm:t>
    </dgm:pt>
    <dgm:pt modelId="{B9D3AE17-15AC-4029-B93D-D757027FF879}" type="pres">
      <dgm:prSet presAssocID="{3F07C677-3D63-4AED-9574-676078257DC5}" presName="connTx" presStyleLbl="parChTrans1D3" presStyleIdx="1" presStyleCnt="4"/>
      <dgm:spPr/>
      <dgm:t>
        <a:bodyPr/>
        <a:lstStyle/>
        <a:p>
          <a:endParaRPr lang="en-IN"/>
        </a:p>
      </dgm:t>
    </dgm:pt>
    <dgm:pt modelId="{5C263D6A-9659-4270-9CB5-54D9706803F0}" type="pres">
      <dgm:prSet presAssocID="{560C6D8C-777C-437A-A8CE-AC1F3A58B230}" presName="root2" presStyleCnt="0"/>
      <dgm:spPr/>
    </dgm:pt>
    <dgm:pt modelId="{2E5ADEBB-059C-4C60-8BB0-D109F9B85238}" type="pres">
      <dgm:prSet presAssocID="{560C6D8C-777C-437A-A8CE-AC1F3A58B230}" presName="LevelTwoTextNode" presStyleLbl="node3" presStyleIdx="1" presStyleCnt="4" custScaleX="195259" custScaleY="206095" custLinFactNeighborY="124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F41161F-87BE-4D71-9DD3-D177410A7CA5}" type="pres">
      <dgm:prSet presAssocID="{560C6D8C-777C-437A-A8CE-AC1F3A58B230}" presName="level3hierChild" presStyleCnt="0"/>
      <dgm:spPr/>
    </dgm:pt>
    <dgm:pt modelId="{FB8116C1-CFAA-4069-93E9-D04521E916F3}" type="pres">
      <dgm:prSet presAssocID="{375DBC9D-2AB2-40E8-9096-FD65B2B037B3}" presName="conn2-1" presStyleLbl="parChTrans1D4" presStyleIdx="0" presStyleCnt="12"/>
      <dgm:spPr/>
      <dgm:t>
        <a:bodyPr/>
        <a:lstStyle/>
        <a:p>
          <a:endParaRPr lang="en-IN"/>
        </a:p>
      </dgm:t>
    </dgm:pt>
    <dgm:pt modelId="{4C82FF8F-7FB2-4530-A4F1-95002C91A8E7}" type="pres">
      <dgm:prSet presAssocID="{375DBC9D-2AB2-40E8-9096-FD65B2B037B3}" presName="connTx" presStyleLbl="parChTrans1D4" presStyleIdx="0" presStyleCnt="12"/>
      <dgm:spPr/>
      <dgm:t>
        <a:bodyPr/>
        <a:lstStyle/>
        <a:p>
          <a:endParaRPr lang="en-IN"/>
        </a:p>
      </dgm:t>
    </dgm:pt>
    <dgm:pt modelId="{5D58A971-D36E-4692-837B-D398DE65FFF8}" type="pres">
      <dgm:prSet presAssocID="{4A06E5F8-1B6F-40A3-80A3-B20A4410D347}" presName="root2" presStyleCnt="0"/>
      <dgm:spPr/>
    </dgm:pt>
    <dgm:pt modelId="{B9427C99-DBCB-404F-BAD6-B7F88378D1D8}" type="pres">
      <dgm:prSet presAssocID="{4A06E5F8-1B6F-40A3-80A3-B20A4410D347}" presName="LevelTwoTextNode" presStyleLbl="node4" presStyleIdx="0" presStyleCnt="12" custScaleX="136161" custScaleY="17124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08C64C9-0E37-43DF-AE54-47BB5B5F1567}" type="pres">
      <dgm:prSet presAssocID="{4A06E5F8-1B6F-40A3-80A3-B20A4410D347}" presName="level3hierChild" presStyleCnt="0"/>
      <dgm:spPr/>
    </dgm:pt>
    <dgm:pt modelId="{DDAE19C6-EE4A-4102-84E2-FECEF89E5315}" type="pres">
      <dgm:prSet presAssocID="{6927D85A-8662-43A5-A77D-7F77095E1458}" presName="conn2-1" presStyleLbl="parChTrans1D4" presStyleIdx="1" presStyleCnt="12"/>
      <dgm:spPr/>
      <dgm:t>
        <a:bodyPr/>
        <a:lstStyle/>
        <a:p>
          <a:endParaRPr lang="en-IN"/>
        </a:p>
      </dgm:t>
    </dgm:pt>
    <dgm:pt modelId="{4C110D1F-1840-4F8E-B293-877E1458B3ED}" type="pres">
      <dgm:prSet presAssocID="{6927D85A-8662-43A5-A77D-7F77095E1458}" presName="connTx" presStyleLbl="parChTrans1D4" presStyleIdx="1" presStyleCnt="12"/>
      <dgm:spPr/>
      <dgm:t>
        <a:bodyPr/>
        <a:lstStyle/>
        <a:p>
          <a:endParaRPr lang="en-IN"/>
        </a:p>
      </dgm:t>
    </dgm:pt>
    <dgm:pt modelId="{F5CFCC02-4B47-407B-9DB1-123BCB1D35CC}" type="pres">
      <dgm:prSet presAssocID="{A4E37646-8AE5-49C1-9DBA-43AE867A0706}" presName="root2" presStyleCnt="0"/>
      <dgm:spPr/>
    </dgm:pt>
    <dgm:pt modelId="{C2EF4782-C418-4527-BBDC-FAD3D6B3EABE}" type="pres">
      <dgm:prSet presAssocID="{A4E37646-8AE5-49C1-9DBA-43AE867A0706}" presName="LevelTwoTextNode" presStyleLbl="node4" presStyleIdx="1" presStyleCnt="12" custScaleX="137865" custScaleY="16275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EF554D1-36CD-4F22-A3D2-DB4EB34C3050}" type="pres">
      <dgm:prSet presAssocID="{A4E37646-8AE5-49C1-9DBA-43AE867A0706}" presName="level3hierChild" presStyleCnt="0"/>
      <dgm:spPr/>
    </dgm:pt>
    <dgm:pt modelId="{F355BBDB-07C0-4390-8AA9-D3FC1B45C554}" type="pres">
      <dgm:prSet presAssocID="{420F175B-26FD-4D3B-AC35-25E8EE150DAB}" presName="conn2-1" presStyleLbl="parChTrans1D4" presStyleIdx="2" presStyleCnt="12"/>
      <dgm:spPr/>
      <dgm:t>
        <a:bodyPr/>
        <a:lstStyle/>
        <a:p>
          <a:endParaRPr lang="en-IN"/>
        </a:p>
      </dgm:t>
    </dgm:pt>
    <dgm:pt modelId="{E51DDBCD-E9D2-4202-AE56-C303A64CA749}" type="pres">
      <dgm:prSet presAssocID="{420F175B-26FD-4D3B-AC35-25E8EE150DAB}" presName="connTx" presStyleLbl="parChTrans1D4" presStyleIdx="2" presStyleCnt="12"/>
      <dgm:spPr/>
      <dgm:t>
        <a:bodyPr/>
        <a:lstStyle/>
        <a:p>
          <a:endParaRPr lang="en-IN"/>
        </a:p>
      </dgm:t>
    </dgm:pt>
    <dgm:pt modelId="{D1BABA46-261C-4530-96D5-8BBEA80D09A0}" type="pres">
      <dgm:prSet presAssocID="{C897A136-F4B9-4DC0-B397-AD09664F435F}" presName="root2" presStyleCnt="0"/>
      <dgm:spPr/>
    </dgm:pt>
    <dgm:pt modelId="{97F9E081-6A1A-43C0-93F9-8411F8137957}" type="pres">
      <dgm:prSet presAssocID="{C897A136-F4B9-4DC0-B397-AD09664F435F}" presName="LevelTwoTextNode" presStyleLbl="node4" presStyleIdx="2" presStyleCnt="12" custScaleX="137544" custScaleY="13888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A152B48-4FF8-41B2-9F74-5F634C033BB9}" type="pres">
      <dgm:prSet presAssocID="{C897A136-F4B9-4DC0-B397-AD09664F435F}" presName="level3hierChild" presStyleCnt="0"/>
      <dgm:spPr/>
    </dgm:pt>
    <dgm:pt modelId="{1DAF24C6-9897-4516-AB04-D040628CF99D}" type="pres">
      <dgm:prSet presAssocID="{504BB9D9-36B3-40FD-B02B-3F9A3C90270B}" presName="conn2-1" presStyleLbl="parChTrans1D3" presStyleIdx="2" presStyleCnt="4"/>
      <dgm:spPr/>
      <dgm:t>
        <a:bodyPr/>
        <a:lstStyle/>
        <a:p>
          <a:endParaRPr lang="en-IN"/>
        </a:p>
      </dgm:t>
    </dgm:pt>
    <dgm:pt modelId="{BFAD05A0-65D6-4FDC-87EB-51B81B9BD269}" type="pres">
      <dgm:prSet presAssocID="{504BB9D9-36B3-40FD-B02B-3F9A3C90270B}" presName="connTx" presStyleLbl="parChTrans1D3" presStyleIdx="2" presStyleCnt="4"/>
      <dgm:spPr/>
      <dgm:t>
        <a:bodyPr/>
        <a:lstStyle/>
        <a:p>
          <a:endParaRPr lang="en-IN"/>
        </a:p>
      </dgm:t>
    </dgm:pt>
    <dgm:pt modelId="{1C22791A-E0BE-442E-8899-08407DD8FCFA}" type="pres">
      <dgm:prSet presAssocID="{4A0419FE-C640-46A3-8A85-F0DD0AAE6C7E}" presName="root2" presStyleCnt="0"/>
      <dgm:spPr/>
    </dgm:pt>
    <dgm:pt modelId="{1EFDECC8-1256-4BD3-B19F-80CE1CCBD2A8}" type="pres">
      <dgm:prSet presAssocID="{4A0419FE-C640-46A3-8A85-F0DD0AAE6C7E}" presName="LevelTwoTextNode" presStyleLbl="node3" presStyleIdx="2" presStyleCnt="4" custScaleX="156137" custScaleY="19055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6139058-6FD6-4054-A2C9-75BB5B7EBA4E}" type="pres">
      <dgm:prSet presAssocID="{4A0419FE-C640-46A3-8A85-F0DD0AAE6C7E}" presName="level3hierChild" presStyleCnt="0"/>
      <dgm:spPr/>
    </dgm:pt>
    <dgm:pt modelId="{6567F740-6570-40A6-9520-DABDFCBE4257}" type="pres">
      <dgm:prSet presAssocID="{F08841CA-9F88-4A13-A829-A924F9CCF350}" presName="conn2-1" presStyleLbl="parChTrans1D4" presStyleIdx="3" presStyleCnt="12"/>
      <dgm:spPr/>
      <dgm:t>
        <a:bodyPr/>
        <a:lstStyle/>
        <a:p>
          <a:endParaRPr lang="en-IN"/>
        </a:p>
      </dgm:t>
    </dgm:pt>
    <dgm:pt modelId="{B4705189-D924-4BAD-A322-F45372E35163}" type="pres">
      <dgm:prSet presAssocID="{F08841CA-9F88-4A13-A829-A924F9CCF350}" presName="connTx" presStyleLbl="parChTrans1D4" presStyleIdx="3" presStyleCnt="12"/>
      <dgm:spPr/>
      <dgm:t>
        <a:bodyPr/>
        <a:lstStyle/>
        <a:p>
          <a:endParaRPr lang="en-IN"/>
        </a:p>
      </dgm:t>
    </dgm:pt>
    <dgm:pt modelId="{D56AF303-0C7A-41D7-9F6F-8FCCBD9787C2}" type="pres">
      <dgm:prSet presAssocID="{88DA2F10-5FCB-4173-9C4F-E63CDF1324AC}" presName="root2" presStyleCnt="0"/>
      <dgm:spPr/>
    </dgm:pt>
    <dgm:pt modelId="{9AC2037B-B235-4B6C-BCD9-F897A60EE9D6}" type="pres">
      <dgm:prSet presAssocID="{88DA2F10-5FCB-4173-9C4F-E63CDF1324AC}" presName="LevelTwoTextNode" presStyleLbl="node4" presStyleIdx="3" presStyleCnt="12" custScaleY="13715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A338CCF-C5D7-4DDD-A572-F3943A283AD2}" type="pres">
      <dgm:prSet presAssocID="{88DA2F10-5FCB-4173-9C4F-E63CDF1324AC}" presName="level3hierChild" presStyleCnt="0"/>
      <dgm:spPr/>
    </dgm:pt>
    <dgm:pt modelId="{EF8454BD-614D-4537-BED2-0501ECBEE158}" type="pres">
      <dgm:prSet presAssocID="{D3174AEE-5CCD-4699-BE2B-8AF85EBE5D5C}" presName="conn2-1" presStyleLbl="parChTrans1D4" presStyleIdx="4" presStyleCnt="12"/>
      <dgm:spPr/>
      <dgm:t>
        <a:bodyPr/>
        <a:lstStyle/>
        <a:p>
          <a:endParaRPr lang="en-IN"/>
        </a:p>
      </dgm:t>
    </dgm:pt>
    <dgm:pt modelId="{D1A952F6-854E-42F2-ACE5-525397EBBC95}" type="pres">
      <dgm:prSet presAssocID="{D3174AEE-5CCD-4699-BE2B-8AF85EBE5D5C}" presName="connTx" presStyleLbl="parChTrans1D4" presStyleIdx="4" presStyleCnt="12"/>
      <dgm:spPr/>
      <dgm:t>
        <a:bodyPr/>
        <a:lstStyle/>
        <a:p>
          <a:endParaRPr lang="en-IN"/>
        </a:p>
      </dgm:t>
    </dgm:pt>
    <dgm:pt modelId="{B0B2A268-A3D0-46A6-9D9C-41D9D3F80015}" type="pres">
      <dgm:prSet presAssocID="{C9B57480-912B-4244-BEB5-33B121696606}" presName="root2" presStyleCnt="0"/>
      <dgm:spPr/>
    </dgm:pt>
    <dgm:pt modelId="{2E0C5EB2-4B32-4261-827E-7141B7185D7A}" type="pres">
      <dgm:prSet presAssocID="{C9B57480-912B-4244-BEB5-33B121696606}" presName="LevelTwoTextNode" presStyleLbl="node4" presStyleIdx="4" presStyleCnt="12" custScaleY="14223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754D09C-CDA6-41D8-9647-7BBFCFB5DF7B}" type="pres">
      <dgm:prSet presAssocID="{C9B57480-912B-4244-BEB5-33B121696606}" presName="level3hierChild" presStyleCnt="0"/>
      <dgm:spPr/>
    </dgm:pt>
    <dgm:pt modelId="{57085020-FE01-437A-9AB0-D2B3496B708D}" type="pres">
      <dgm:prSet presAssocID="{A5ADE1AA-7FC8-46CE-8305-18DA0848AEBC}" presName="conn2-1" presStyleLbl="parChTrans1D4" presStyleIdx="5" presStyleCnt="12"/>
      <dgm:spPr/>
      <dgm:t>
        <a:bodyPr/>
        <a:lstStyle/>
        <a:p>
          <a:endParaRPr lang="en-IN"/>
        </a:p>
      </dgm:t>
    </dgm:pt>
    <dgm:pt modelId="{79F910DC-96C4-43A7-97F7-79A3AD06EEC4}" type="pres">
      <dgm:prSet presAssocID="{A5ADE1AA-7FC8-46CE-8305-18DA0848AEBC}" presName="connTx" presStyleLbl="parChTrans1D4" presStyleIdx="5" presStyleCnt="12"/>
      <dgm:spPr/>
      <dgm:t>
        <a:bodyPr/>
        <a:lstStyle/>
        <a:p>
          <a:endParaRPr lang="en-IN"/>
        </a:p>
      </dgm:t>
    </dgm:pt>
    <dgm:pt modelId="{3402E721-0E22-42E7-9986-171729810849}" type="pres">
      <dgm:prSet presAssocID="{A31D754A-6BA1-4049-93B1-7814BBD3F09D}" presName="root2" presStyleCnt="0"/>
      <dgm:spPr/>
    </dgm:pt>
    <dgm:pt modelId="{7DB42C51-29BD-403C-BB3F-FD8CE928D7BB}" type="pres">
      <dgm:prSet presAssocID="{A31D754A-6BA1-4049-93B1-7814BBD3F09D}" presName="LevelTwoTextNode" presStyleLbl="node4" presStyleIdx="5" presStyleCnt="12" custScaleY="14708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468AECA-F2A2-49D9-9B5A-E354FE7A8DDF}" type="pres">
      <dgm:prSet presAssocID="{A31D754A-6BA1-4049-93B1-7814BBD3F09D}" presName="level3hierChild" presStyleCnt="0"/>
      <dgm:spPr/>
    </dgm:pt>
    <dgm:pt modelId="{1BE82160-D767-4643-A967-529BB5919AAA}" type="pres">
      <dgm:prSet presAssocID="{736063DD-E451-40D2-B081-36A014328C2E}" presName="conn2-1" presStyleLbl="parChTrans1D4" presStyleIdx="6" presStyleCnt="12"/>
      <dgm:spPr/>
      <dgm:t>
        <a:bodyPr/>
        <a:lstStyle/>
        <a:p>
          <a:endParaRPr lang="en-IN"/>
        </a:p>
      </dgm:t>
    </dgm:pt>
    <dgm:pt modelId="{3BFAF49E-1542-49B2-A80D-E18D619C4710}" type="pres">
      <dgm:prSet presAssocID="{736063DD-E451-40D2-B081-36A014328C2E}" presName="connTx" presStyleLbl="parChTrans1D4" presStyleIdx="6" presStyleCnt="12"/>
      <dgm:spPr/>
      <dgm:t>
        <a:bodyPr/>
        <a:lstStyle/>
        <a:p>
          <a:endParaRPr lang="en-IN"/>
        </a:p>
      </dgm:t>
    </dgm:pt>
    <dgm:pt modelId="{42A34138-E7C0-47AB-9CAC-5CC0E4EA3F7E}" type="pres">
      <dgm:prSet presAssocID="{A28D8F94-B09A-4EFF-B40B-4B1D0B548C34}" presName="root2" presStyleCnt="0"/>
      <dgm:spPr/>
    </dgm:pt>
    <dgm:pt modelId="{8181D1B4-1E2F-401D-923E-0ACF7FDE1A9B}" type="pres">
      <dgm:prSet presAssocID="{A28D8F94-B09A-4EFF-B40B-4B1D0B548C34}" presName="LevelTwoTextNode" presStyleLbl="node4" presStyleIdx="6" presStyleCnt="12" custScaleY="14200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58351E5-0A00-4A3A-962F-1E20755C7920}" type="pres">
      <dgm:prSet presAssocID="{A28D8F94-B09A-4EFF-B40B-4B1D0B548C34}" presName="level3hierChild" presStyleCnt="0"/>
      <dgm:spPr/>
    </dgm:pt>
    <dgm:pt modelId="{A453B205-B257-4B88-B19C-E9B332AE926E}" type="pres">
      <dgm:prSet presAssocID="{BEE89DEC-5BA4-445F-8B69-CDDF78AE9185}" presName="conn2-1" presStyleLbl="parChTrans1D4" presStyleIdx="7" presStyleCnt="12"/>
      <dgm:spPr/>
      <dgm:t>
        <a:bodyPr/>
        <a:lstStyle/>
        <a:p>
          <a:endParaRPr lang="en-IN"/>
        </a:p>
      </dgm:t>
    </dgm:pt>
    <dgm:pt modelId="{80962B75-A1FB-46BA-B81F-7F94A06E36BB}" type="pres">
      <dgm:prSet presAssocID="{BEE89DEC-5BA4-445F-8B69-CDDF78AE9185}" presName="connTx" presStyleLbl="parChTrans1D4" presStyleIdx="7" presStyleCnt="12"/>
      <dgm:spPr/>
      <dgm:t>
        <a:bodyPr/>
        <a:lstStyle/>
        <a:p>
          <a:endParaRPr lang="en-IN"/>
        </a:p>
      </dgm:t>
    </dgm:pt>
    <dgm:pt modelId="{CEC41E32-5C4C-4C22-A3C0-D7A31572813B}" type="pres">
      <dgm:prSet presAssocID="{BC338C13-12AA-4FA1-9560-B49C46065F15}" presName="root2" presStyleCnt="0"/>
      <dgm:spPr/>
    </dgm:pt>
    <dgm:pt modelId="{EF9030EF-4F41-403D-A61E-8FF5FE0EBE00}" type="pres">
      <dgm:prSet presAssocID="{BC338C13-12AA-4FA1-9560-B49C46065F15}" presName="LevelTwoTextNode" presStyleLbl="node4" presStyleIdx="7" presStyleCnt="12" custScaleY="147553" custLinFactNeighborX="806" custLinFactNeighborY="-124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E317D67-F865-44A0-A24A-CB5CDCACED3A}" type="pres">
      <dgm:prSet presAssocID="{BC338C13-12AA-4FA1-9560-B49C46065F15}" presName="level3hierChild" presStyleCnt="0"/>
      <dgm:spPr/>
    </dgm:pt>
    <dgm:pt modelId="{B530BAAB-576E-4483-BB91-E8ED6166ECFC}" type="pres">
      <dgm:prSet presAssocID="{F7EC3D5E-554E-4240-9CBC-FFF959528AFF}" presName="conn2-1" presStyleLbl="parChTrans1D4" presStyleIdx="8" presStyleCnt="12"/>
      <dgm:spPr/>
      <dgm:t>
        <a:bodyPr/>
        <a:lstStyle/>
        <a:p>
          <a:endParaRPr lang="en-IN"/>
        </a:p>
      </dgm:t>
    </dgm:pt>
    <dgm:pt modelId="{AB115D8C-8EA4-4890-B8B2-D15490173303}" type="pres">
      <dgm:prSet presAssocID="{F7EC3D5E-554E-4240-9CBC-FFF959528AFF}" presName="connTx" presStyleLbl="parChTrans1D4" presStyleIdx="8" presStyleCnt="12"/>
      <dgm:spPr/>
      <dgm:t>
        <a:bodyPr/>
        <a:lstStyle/>
        <a:p>
          <a:endParaRPr lang="en-IN"/>
        </a:p>
      </dgm:t>
    </dgm:pt>
    <dgm:pt modelId="{2F71B61F-2C5E-439C-A145-B1EA941EF4E0}" type="pres">
      <dgm:prSet presAssocID="{1E33A48C-9F3D-4C89-A1A6-6356A507CC46}" presName="root2" presStyleCnt="0"/>
      <dgm:spPr/>
    </dgm:pt>
    <dgm:pt modelId="{7E6FB62D-0395-4F73-80E7-A818BF9F27BD}" type="pres">
      <dgm:prSet presAssocID="{1E33A48C-9F3D-4C89-A1A6-6356A507CC46}" presName="LevelTwoTextNode" presStyleLbl="node4" presStyleIdx="8" presStyleCnt="12" custScaleY="14144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355936C-EAC5-45FC-9248-8ED3230D259A}" type="pres">
      <dgm:prSet presAssocID="{1E33A48C-9F3D-4C89-A1A6-6356A507CC46}" presName="level3hierChild" presStyleCnt="0"/>
      <dgm:spPr/>
    </dgm:pt>
    <dgm:pt modelId="{9164AED4-18F0-47BE-BD11-A61ACC0DFA5F}" type="pres">
      <dgm:prSet presAssocID="{F6D893B0-3E8F-45A9-9A72-6DDAB2810BA3}" presName="conn2-1" presStyleLbl="parChTrans1D4" presStyleIdx="9" presStyleCnt="12"/>
      <dgm:spPr/>
      <dgm:t>
        <a:bodyPr/>
        <a:lstStyle/>
        <a:p>
          <a:endParaRPr lang="en-IN"/>
        </a:p>
      </dgm:t>
    </dgm:pt>
    <dgm:pt modelId="{5069E254-D46F-4013-B95F-250B664D5492}" type="pres">
      <dgm:prSet presAssocID="{F6D893B0-3E8F-45A9-9A72-6DDAB2810BA3}" presName="connTx" presStyleLbl="parChTrans1D4" presStyleIdx="9" presStyleCnt="12"/>
      <dgm:spPr/>
      <dgm:t>
        <a:bodyPr/>
        <a:lstStyle/>
        <a:p>
          <a:endParaRPr lang="en-IN"/>
        </a:p>
      </dgm:t>
    </dgm:pt>
    <dgm:pt modelId="{0B04EA50-4F68-4752-AEBF-6C8FC203F475}" type="pres">
      <dgm:prSet presAssocID="{2803FB55-607D-4D6E-8357-0088D8C6CE58}" presName="root2" presStyleCnt="0"/>
      <dgm:spPr/>
    </dgm:pt>
    <dgm:pt modelId="{BD0E6F3F-FFB6-4559-AED4-3F9BF88F2E20}" type="pres">
      <dgm:prSet presAssocID="{2803FB55-607D-4D6E-8357-0088D8C6CE58}" presName="LevelTwoTextNode" presStyleLbl="node4" presStyleIdx="9" presStyleCnt="12" custScaleY="14847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B681408-8C70-4527-AFA6-5A4C4D1CB36D}" type="pres">
      <dgm:prSet presAssocID="{2803FB55-607D-4D6E-8357-0088D8C6CE58}" presName="level3hierChild" presStyleCnt="0"/>
      <dgm:spPr/>
    </dgm:pt>
    <dgm:pt modelId="{6E2BF68A-4F70-4F46-90D0-CDE50F879E62}" type="pres">
      <dgm:prSet presAssocID="{26FCA341-FA1C-4A4B-B1D4-08384966A63D}" presName="conn2-1" presStyleLbl="parChTrans1D4" presStyleIdx="10" presStyleCnt="12"/>
      <dgm:spPr/>
      <dgm:t>
        <a:bodyPr/>
        <a:lstStyle/>
        <a:p>
          <a:endParaRPr lang="en-IN"/>
        </a:p>
      </dgm:t>
    </dgm:pt>
    <dgm:pt modelId="{8F819F52-97EB-488A-975A-F710B59B57F5}" type="pres">
      <dgm:prSet presAssocID="{26FCA341-FA1C-4A4B-B1D4-08384966A63D}" presName="connTx" presStyleLbl="parChTrans1D4" presStyleIdx="10" presStyleCnt="12"/>
      <dgm:spPr/>
      <dgm:t>
        <a:bodyPr/>
        <a:lstStyle/>
        <a:p>
          <a:endParaRPr lang="en-IN"/>
        </a:p>
      </dgm:t>
    </dgm:pt>
    <dgm:pt modelId="{94421F7B-C91C-4D44-8260-5B31FAAF36EA}" type="pres">
      <dgm:prSet presAssocID="{B0E6B59A-A483-4CA2-ABE2-5B681F508E63}" presName="root2" presStyleCnt="0"/>
      <dgm:spPr/>
    </dgm:pt>
    <dgm:pt modelId="{528E6854-0D3A-488C-9F4C-C5D3F19EB48A}" type="pres">
      <dgm:prSet presAssocID="{B0E6B59A-A483-4CA2-ABE2-5B681F508E63}" presName="LevelTwoTextNode" presStyleLbl="node4" presStyleIdx="10" presStyleCnt="12" custScaleY="15458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C2D80CE-F6D4-48D2-840F-1FB26AE9EF4D}" type="pres">
      <dgm:prSet presAssocID="{B0E6B59A-A483-4CA2-ABE2-5B681F508E63}" presName="level3hierChild" presStyleCnt="0"/>
      <dgm:spPr/>
    </dgm:pt>
    <dgm:pt modelId="{1278256E-3540-4076-B36C-FB83115FC57F}" type="pres">
      <dgm:prSet presAssocID="{C57AC3A0-6507-4BB0-A147-24331AC2A9F6}" presName="conn2-1" presStyleLbl="parChTrans1D3" presStyleIdx="3" presStyleCnt="4"/>
      <dgm:spPr/>
      <dgm:t>
        <a:bodyPr/>
        <a:lstStyle/>
        <a:p>
          <a:endParaRPr lang="en-IN"/>
        </a:p>
      </dgm:t>
    </dgm:pt>
    <dgm:pt modelId="{A148E03F-F95E-42A9-B8AB-63474C130314}" type="pres">
      <dgm:prSet presAssocID="{C57AC3A0-6507-4BB0-A147-24331AC2A9F6}" presName="connTx" presStyleLbl="parChTrans1D3" presStyleIdx="3" presStyleCnt="4"/>
      <dgm:spPr/>
      <dgm:t>
        <a:bodyPr/>
        <a:lstStyle/>
        <a:p>
          <a:endParaRPr lang="en-IN"/>
        </a:p>
      </dgm:t>
    </dgm:pt>
    <dgm:pt modelId="{C694320C-B0E6-48A6-B822-CCEC82976345}" type="pres">
      <dgm:prSet presAssocID="{12AD6FAD-5D9A-480B-B139-3AA196F48169}" presName="root2" presStyleCnt="0"/>
      <dgm:spPr/>
    </dgm:pt>
    <dgm:pt modelId="{E4D4A458-3380-4287-BDD9-D98366C3DDC8}" type="pres">
      <dgm:prSet presAssocID="{12AD6FAD-5D9A-480B-B139-3AA196F48169}" presName="LevelTwoTextNode" presStyleLbl="node3" presStyleIdx="3" presStyleCnt="4" custScaleX="150768" custScaleY="16627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824470D-D976-40FD-8E50-2B469567581D}" type="pres">
      <dgm:prSet presAssocID="{12AD6FAD-5D9A-480B-B139-3AA196F48169}" presName="level3hierChild" presStyleCnt="0"/>
      <dgm:spPr/>
    </dgm:pt>
    <dgm:pt modelId="{BC462783-1261-4FFD-9B8D-7B60C8672ECD}" type="pres">
      <dgm:prSet presAssocID="{CCACA142-E4CB-454F-B008-5040619AF4F6}" presName="conn2-1" presStyleLbl="parChTrans1D4" presStyleIdx="11" presStyleCnt="12"/>
      <dgm:spPr/>
      <dgm:t>
        <a:bodyPr/>
        <a:lstStyle/>
        <a:p>
          <a:endParaRPr lang="en-IN"/>
        </a:p>
      </dgm:t>
    </dgm:pt>
    <dgm:pt modelId="{67EE9E07-1191-47FA-90E7-BFB1EA076FA0}" type="pres">
      <dgm:prSet presAssocID="{CCACA142-E4CB-454F-B008-5040619AF4F6}" presName="connTx" presStyleLbl="parChTrans1D4" presStyleIdx="11" presStyleCnt="12"/>
      <dgm:spPr/>
      <dgm:t>
        <a:bodyPr/>
        <a:lstStyle/>
        <a:p>
          <a:endParaRPr lang="en-IN"/>
        </a:p>
      </dgm:t>
    </dgm:pt>
    <dgm:pt modelId="{EA7762DD-B14D-4AE8-AF23-A31B53BF1BD9}" type="pres">
      <dgm:prSet presAssocID="{09A8BBB1-AC58-4AFE-9B5F-5743F6590394}" presName="root2" presStyleCnt="0"/>
      <dgm:spPr/>
    </dgm:pt>
    <dgm:pt modelId="{CC838DE7-0E9B-4D0A-9CF6-D7B3254D1BED}" type="pres">
      <dgm:prSet presAssocID="{09A8BBB1-AC58-4AFE-9B5F-5743F6590394}" presName="LevelTwoTextNode" presStyleLbl="node4" presStyleIdx="11" presStyleCnt="12" custScaleX="101496" custScaleY="141702" custLinFactNeighborX="3785" custLinFactNeighborY="1986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7DD8A46-4D31-4188-B64A-C470CAD7F7BA}" type="pres">
      <dgm:prSet presAssocID="{09A8BBB1-AC58-4AFE-9B5F-5743F6590394}" presName="level3hierChild" presStyleCnt="0"/>
      <dgm:spPr/>
    </dgm:pt>
  </dgm:ptLst>
  <dgm:cxnLst>
    <dgm:cxn modelId="{39C71C45-3C2C-4366-8487-6CB262AD02E6}" srcId="{4A0419FE-C640-46A3-8A85-F0DD0AAE6C7E}" destId="{1E33A48C-9F3D-4C89-A1A6-6356A507CC46}" srcOrd="1" destOrd="0" parTransId="{F7EC3D5E-554E-4240-9CBC-FFF959528AFF}" sibTransId="{4E3FD59F-E3DD-4740-9560-966E617913C7}"/>
    <dgm:cxn modelId="{EA3C4290-3C60-4127-A1B6-F364E25B9BD1}" srcId="{88DA2F10-5FCB-4173-9C4F-E63CDF1324AC}" destId="{C9B57480-912B-4244-BEB5-33B121696606}" srcOrd="0" destOrd="0" parTransId="{D3174AEE-5CCD-4699-BE2B-8AF85EBE5D5C}" sibTransId="{E1D755CB-A2F0-4285-A5D8-CC7D823524BF}"/>
    <dgm:cxn modelId="{841998D1-52FF-4BCC-AA6D-06186417240F}" type="presOf" srcId="{4A0419FE-C640-46A3-8A85-F0DD0AAE6C7E}" destId="{1EFDECC8-1256-4BD3-B19F-80CE1CCBD2A8}" srcOrd="0" destOrd="0" presId="urn:microsoft.com/office/officeart/2008/layout/HorizontalMultiLevelHierarchy"/>
    <dgm:cxn modelId="{F7ECD717-96DD-4F67-92EB-5030AAFF2DA9}" srcId="{88DA2F10-5FCB-4173-9C4F-E63CDF1324AC}" destId="{BC338C13-12AA-4FA1-9560-B49C46065F15}" srcOrd="3" destOrd="0" parTransId="{BEE89DEC-5BA4-445F-8B69-CDDF78AE9185}" sibTransId="{56224D14-6A7D-422D-8D80-C6314A232818}"/>
    <dgm:cxn modelId="{95A29FDF-711B-4401-8A6E-4CCBF3AAAABC}" type="presOf" srcId="{26FCA341-FA1C-4A4B-B1D4-08384966A63D}" destId="{8F819F52-97EB-488A-975A-F710B59B57F5}" srcOrd="1" destOrd="0" presId="urn:microsoft.com/office/officeart/2008/layout/HorizontalMultiLevelHierarchy"/>
    <dgm:cxn modelId="{BE59B1B0-3BA3-4095-B0B8-F07AEEC52C11}" srcId="{4A0419FE-C640-46A3-8A85-F0DD0AAE6C7E}" destId="{2803FB55-607D-4D6E-8357-0088D8C6CE58}" srcOrd="2" destOrd="0" parTransId="{F6D893B0-3E8F-45A9-9A72-6DDAB2810BA3}" sibTransId="{B19DDB52-4BF6-4D94-8D0C-98F2D9BEC53F}"/>
    <dgm:cxn modelId="{8C825341-33A6-453D-B9AA-10453DE52B4E}" type="presOf" srcId="{A28D8F94-B09A-4EFF-B40B-4B1D0B548C34}" destId="{8181D1B4-1E2F-401D-923E-0ACF7FDE1A9B}" srcOrd="0" destOrd="0" presId="urn:microsoft.com/office/officeart/2008/layout/HorizontalMultiLevelHierarchy"/>
    <dgm:cxn modelId="{8B6A79D9-8DAC-4F00-A74C-8BFA085459FE}" type="presOf" srcId="{F7EC3D5E-554E-4240-9CBC-FFF959528AFF}" destId="{B530BAAB-576E-4483-BB91-E8ED6166ECFC}" srcOrd="0" destOrd="0" presId="urn:microsoft.com/office/officeart/2008/layout/HorizontalMultiLevelHierarchy"/>
    <dgm:cxn modelId="{C208D995-AA99-43FF-ADBE-E1506AD4D7CA}" type="presOf" srcId="{420F175B-26FD-4D3B-AC35-25E8EE150DAB}" destId="{E51DDBCD-E9D2-4202-AE56-C303A64CA749}" srcOrd="1" destOrd="0" presId="urn:microsoft.com/office/officeart/2008/layout/HorizontalMultiLevelHierarchy"/>
    <dgm:cxn modelId="{5391BD7A-9F80-412F-A43E-3A907D168AF4}" type="presOf" srcId="{26FCA341-FA1C-4A4B-B1D4-08384966A63D}" destId="{6E2BF68A-4F70-4F46-90D0-CDE50F879E62}" srcOrd="0" destOrd="0" presId="urn:microsoft.com/office/officeart/2008/layout/HorizontalMultiLevelHierarchy"/>
    <dgm:cxn modelId="{3D5B5291-5672-47C3-B2E0-0A0ADCEEFA45}" type="presOf" srcId="{A31D754A-6BA1-4049-93B1-7814BBD3F09D}" destId="{7DB42C51-29BD-403C-BB3F-FD8CE928D7BB}" srcOrd="0" destOrd="0" presId="urn:microsoft.com/office/officeart/2008/layout/HorizontalMultiLevelHierarchy"/>
    <dgm:cxn modelId="{F463B4CD-593B-47DC-A7CE-AD288A34951F}" type="presOf" srcId="{88DA2F10-5FCB-4173-9C4F-E63CDF1324AC}" destId="{9AC2037B-B235-4B6C-BCD9-F897A60EE9D6}" srcOrd="0" destOrd="0" presId="urn:microsoft.com/office/officeart/2008/layout/HorizontalMultiLevelHierarchy"/>
    <dgm:cxn modelId="{821646CF-7306-4EA9-A62A-6A1007B50055}" srcId="{9A4CE568-74FD-4B65-8F8D-6C40D7D1AEA7}" destId="{7B602327-91F9-46EA-B7B5-7A12BCBA5D80}" srcOrd="1" destOrd="0" parTransId="{2516CE8A-2C0E-4D23-BDA5-73A5E5F58913}" sibTransId="{D3987E18-1F50-404D-83C9-8A842E6044B1}"/>
    <dgm:cxn modelId="{CD6B3AAD-2F41-49E1-B4A5-1E8E0DF0A8C7}" type="presOf" srcId="{BEE89DEC-5BA4-445F-8B69-CDDF78AE9185}" destId="{A453B205-B257-4B88-B19C-E9B332AE926E}" srcOrd="0" destOrd="0" presId="urn:microsoft.com/office/officeart/2008/layout/HorizontalMultiLevelHierarchy"/>
    <dgm:cxn modelId="{1A68D1B7-23E7-4431-A1FA-7156108F00F6}" type="presOf" srcId="{09A8BBB1-AC58-4AFE-9B5F-5743F6590394}" destId="{CC838DE7-0E9B-4D0A-9CF6-D7B3254D1BED}" srcOrd="0" destOrd="0" presId="urn:microsoft.com/office/officeart/2008/layout/HorizontalMultiLevelHierarchy"/>
    <dgm:cxn modelId="{7DA9E258-E8A3-4EDB-B2FA-DD4181820579}" type="presOf" srcId="{BEE89DEC-5BA4-445F-8B69-CDDF78AE9185}" destId="{80962B75-A1FB-46BA-B81F-7F94A06E36BB}" srcOrd="1" destOrd="0" presId="urn:microsoft.com/office/officeart/2008/layout/HorizontalMultiLevelHierarchy"/>
    <dgm:cxn modelId="{8ADF70C4-1FD9-48C6-8443-19DE4673A856}" type="presOf" srcId="{12AD6FAD-5D9A-480B-B139-3AA196F48169}" destId="{E4D4A458-3380-4287-BDD9-D98366C3DDC8}" srcOrd="0" destOrd="0" presId="urn:microsoft.com/office/officeart/2008/layout/HorizontalMultiLevelHierarchy"/>
    <dgm:cxn modelId="{626859F6-A0C8-4C88-B567-691CF21CD00F}" srcId="{88DA2F10-5FCB-4173-9C4F-E63CDF1324AC}" destId="{A28D8F94-B09A-4EFF-B40B-4B1D0B548C34}" srcOrd="2" destOrd="0" parTransId="{736063DD-E451-40D2-B081-36A014328C2E}" sibTransId="{33681D07-A256-4C0E-8FE2-33D060837BD4}"/>
    <dgm:cxn modelId="{ECBDC81A-DD3E-4941-AC4C-43F05B2E5CD0}" type="presOf" srcId="{A5ADE1AA-7FC8-46CE-8305-18DA0848AEBC}" destId="{79F910DC-96C4-43A7-97F7-79A3AD06EEC4}" srcOrd="1" destOrd="0" presId="urn:microsoft.com/office/officeart/2008/layout/HorizontalMultiLevelHierarchy"/>
    <dgm:cxn modelId="{AB357C21-C390-4B39-98D4-1CA55F0CCFF1}" type="presOf" srcId="{2803FB55-607D-4D6E-8357-0088D8C6CE58}" destId="{BD0E6F3F-FFB6-4559-AED4-3F9BF88F2E20}" srcOrd="0" destOrd="0" presId="urn:microsoft.com/office/officeart/2008/layout/HorizontalMultiLevelHierarchy"/>
    <dgm:cxn modelId="{4DA0B879-B89F-4B82-8070-E13F36FFDBF6}" type="presOf" srcId="{D3174AEE-5CCD-4699-BE2B-8AF85EBE5D5C}" destId="{EF8454BD-614D-4537-BED2-0501ECBEE158}" srcOrd="0" destOrd="0" presId="urn:microsoft.com/office/officeart/2008/layout/HorizontalMultiLevelHierarchy"/>
    <dgm:cxn modelId="{B64277EA-D878-4869-914D-866DA0B0D5B8}" srcId="{7B602327-91F9-46EA-B7B5-7A12BCBA5D80}" destId="{4A0419FE-C640-46A3-8A85-F0DD0AAE6C7E}" srcOrd="1" destOrd="0" parTransId="{504BB9D9-36B3-40FD-B02B-3F9A3C90270B}" sibTransId="{A98509EE-F5BF-414E-9740-191B082971DC}"/>
    <dgm:cxn modelId="{75AEE9E5-3F38-4AAF-A1BB-8E9D27DC868B}" type="presOf" srcId="{A5ADE1AA-7FC8-46CE-8305-18DA0848AEBC}" destId="{57085020-FE01-437A-9AB0-D2B3496B708D}" srcOrd="0" destOrd="0" presId="urn:microsoft.com/office/officeart/2008/layout/HorizontalMultiLevelHierarchy"/>
    <dgm:cxn modelId="{F3A28319-BC2B-4232-9648-296F7FA609F1}" type="presOf" srcId="{9E894BE8-BCBF-4BA4-9C8F-C34E1FFC8B92}" destId="{9B82CA7D-0D6D-4043-AD95-64540CDD22B1}" srcOrd="1" destOrd="0" presId="urn:microsoft.com/office/officeart/2008/layout/HorizontalMultiLevelHierarchy"/>
    <dgm:cxn modelId="{FD25BAE4-0FBB-4BA7-8029-3B7BE5204FB1}" type="presOf" srcId="{9E894BE8-BCBF-4BA4-9C8F-C34E1FFC8B92}" destId="{D55446C3-2A37-4079-8393-E0D3A4ADBEE9}" srcOrd="0" destOrd="0" presId="urn:microsoft.com/office/officeart/2008/layout/HorizontalMultiLevelHierarchy"/>
    <dgm:cxn modelId="{BBCB2F15-E641-4D7C-A711-307896029BDA}" srcId="{560C6D8C-777C-437A-A8CE-AC1F3A58B230}" destId="{A4E37646-8AE5-49C1-9DBA-43AE867A0706}" srcOrd="1" destOrd="0" parTransId="{6927D85A-8662-43A5-A77D-7F77095E1458}" sibTransId="{C1B683DE-B18B-4E52-9789-3DB09154C4FD}"/>
    <dgm:cxn modelId="{6AF4C699-A42A-4882-AC4F-9AA4CC7F57A2}" type="presOf" srcId="{C9B57480-912B-4244-BEB5-33B121696606}" destId="{2E0C5EB2-4B32-4261-827E-7141B7185D7A}" srcOrd="0" destOrd="0" presId="urn:microsoft.com/office/officeart/2008/layout/HorizontalMultiLevelHierarchy"/>
    <dgm:cxn modelId="{E94E3D45-762B-4566-A9FD-0C0C78E50239}" srcId="{12AD6FAD-5D9A-480B-B139-3AA196F48169}" destId="{09A8BBB1-AC58-4AFE-9B5F-5743F6590394}" srcOrd="0" destOrd="0" parTransId="{CCACA142-E4CB-454F-B008-5040619AF4F6}" sibTransId="{3B240DFD-DF61-4B48-A590-12417D89A683}"/>
    <dgm:cxn modelId="{DD2E567B-106C-48FF-BD34-4FC9BAE9A4FF}" type="presOf" srcId="{F6D893B0-3E8F-45A9-9A72-6DDAB2810BA3}" destId="{5069E254-D46F-4013-B95F-250B664D5492}" srcOrd="1" destOrd="0" presId="urn:microsoft.com/office/officeart/2008/layout/HorizontalMultiLevelHierarchy"/>
    <dgm:cxn modelId="{2E3DD3CD-673F-4F9A-B192-1190AFD35D22}" srcId="{7B602327-91F9-46EA-B7B5-7A12BCBA5D80}" destId="{12AD6FAD-5D9A-480B-B139-3AA196F48169}" srcOrd="2" destOrd="0" parTransId="{C57AC3A0-6507-4BB0-A147-24331AC2A9F6}" sibTransId="{6D990C36-C436-4113-9A42-DD0750B01994}"/>
    <dgm:cxn modelId="{F0600320-3282-4DE5-B1C3-0F740DB12658}" type="presOf" srcId="{420F175B-26FD-4D3B-AC35-25E8EE150DAB}" destId="{F355BBDB-07C0-4390-8AA9-D3FC1B45C554}" srcOrd="0" destOrd="0" presId="urn:microsoft.com/office/officeart/2008/layout/HorizontalMultiLevelHierarchy"/>
    <dgm:cxn modelId="{C425825B-6FA1-4C36-86C9-FD0E4E8702C1}" type="presOf" srcId="{2516CE8A-2C0E-4D23-BDA5-73A5E5F58913}" destId="{6018BCAD-0FFB-4AC5-9E85-C7BA7AD18B9F}" srcOrd="0" destOrd="0" presId="urn:microsoft.com/office/officeart/2008/layout/HorizontalMultiLevelHierarchy"/>
    <dgm:cxn modelId="{724D4D65-E1D5-4AD9-8965-2D842F6BADB3}" type="presOf" srcId="{736063DD-E451-40D2-B081-36A014328C2E}" destId="{3BFAF49E-1542-49B2-A80D-E18D619C4710}" srcOrd="1" destOrd="0" presId="urn:microsoft.com/office/officeart/2008/layout/HorizontalMultiLevelHierarchy"/>
    <dgm:cxn modelId="{3FD25DF1-9003-4C9A-A7B5-16329A082D3C}" type="presOf" srcId="{3F07C677-3D63-4AED-9574-676078257DC5}" destId="{A76F7E85-5BD9-454E-B6A5-3D445B07B656}" srcOrd="0" destOrd="0" presId="urn:microsoft.com/office/officeart/2008/layout/HorizontalMultiLevelHierarchy"/>
    <dgm:cxn modelId="{785400B3-EE91-480B-B8FA-57239086E47C}" type="presOf" srcId="{736063DD-E451-40D2-B081-36A014328C2E}" destId="{1BE82160-D767-4643-A967-529BB5919AAA}" srcOrd="0" destOrd="0" presId="urn:microsoft.com/office/officeart/2008/layout/HorizontalMultiLevelHierarchy"/>
    <dgm:cxn modelId="{427A2851-0CBD-484D-A2E0-1073E8977C91}" type="presOf" srcId="{3F07C677-3D63-4AED-9574-676078257DC5}" destId="{B9D3AE17-15AC-4029-B93D-D757027FF879}" srcOrd="1" destOrd="0" presId="urn:microsoft.com/office/officeart/2008/layout/HorizontalMultiLevelHierarchy"/>
    <dgm:cxn modelId="{FB6BE1EE-48D1-40AC-A487-AA1B5E5BF488}" type="presOf" srcId="{0DC56662-2A72-42B9-9A40-5B740E5E5BED}" destId="{1B5F640D-B01C-4A66-B010-28F14E0B74EB}" srcOrd="0" destOrd="0" presId="urn:microsoft.com/office/officeart/2008/layout/HorizontalMultiLevelHierarchy"/>
    <dgm:cxn modelId="{15AD6ACE-EEAF-4F81-8EE9-B20486CF6B1C}" srcId="{1D7BCC78-B7B4-4318-9224-134FBE7F3A31}" destId="{9A4CE568-74FD-4B65-8F8D-6C40D7D1AEA7}" srcOrd="0" destOrd="0" parTransId="{8F82CB08-2904-4759-A714-33C385E5B57D}" sibTransId="{90FA2471-B0B4-4E45-867D-BED6EEBAD8BD}"/>
    <dgm:cxn modelId="{E82CCA4F-A44D-4F84-9715-09C3563005F7}" type="presOf" srcId="{D3174AEE-5CCD-4699-BE2B-8AF85EBE5D5C}" destId="{D1A952F6-854E-42F2-ACE5-525397EBBC95}" srcOrd="1" destOrd="0" presId="urn:microsoft.com/office/officeart/2008/layout/HorizontalMultiLevelHierarchy"/>
    <dgm:cxn modelId="{C5F18C8E-9273-40DF-AAD8-A673E21DED43}" type="presOf" srcId="{6927D85A-8662-43A5-A77D-7F77095E1458}" destId="{4C110D1F-1840-4F8E-B293-877E1458B3ED}" srcOrd="1" destOrd="0" presId="urn:microsoft.com/office/officeart/2008/layout/HorizontalMultiLevelHierarchy"/>
    <dgm:cxn modelId="{1E1367EA-7707-415E-8878-5BEE3CEA67C1}" type="presOf" srcId="{CCACA142-E4CB-454F-B008-5040619AF4F6}" destId="{BC462783-1261-4FFD-9B8D-7B60C8672ECD}" srcOrd="0" destOrd="0" presId="urn:microsoft.com/office/officeart/2008/layout/HorizontalMultiLevelHierarchy"/>
    <dgm:cxn modelId="{F63314B8-1348-4DAB-A3BD-2CEBC3F91EF5}" type="presOf" srcId="{B0E6B59A-A483-4CA2-ABE2-5B681F508E63}" destId="{528E6854-0D3A-488C-9F4C-C5D3F19EB48A}" srcOrd="0" destOrd="0" presId="urn:microsoft.com/office/officeart/2008/layout/HorizontalMultiLevelHierarchy"/>
    <dgm:cxn modelId="{DA862BFD-8817-42BA-B2D1-17837C40ABEF}" srcId="{4A0419FE-C640-46A3-8A85-F0DD0AAE6C7E}" destId="{B0E6B59A-A483-4CA2-ABE2-5B681F508E63}" srcOrd="3" destOrd="0" parTransId="{26FCA341-FA1C-4A4B-B1D4-08384966A63D}" sibTransId="{2CA83A83-6D21-402A-9591-3C9AE1F84B0D}"/>
    <dgm:cxn modelId="{71F93A31-BB87-4973-A777-D3CEBC59E873}" type="presOf" srcId="{F08841CA-9F88-4A13-A829-A924F9CCF350}" destId="{B4705189-D924-4BAD-A322-F45372E35163}" srcOrd="1" destOrd="0" presId="urn:microsoft.com/office/officeart/2008/layout/HorizontalMultiLevelHierarchy"/>
    <dgm:cxn modelId="{8AEAFE84-742C-4F10-8D51-193393C16128}" type="presOf" srcId="{1D7BCC78-B7B4-4318-9224-134FBE7F3A31}" destId="{8EB10E71-4987-4533-AC75-E751583E13E7}" srcOrd="0" destOrd="0" presId="urn:microsoft.com/office/officeart/2008/layout/HorizontalMultiLevelHierarchy"/>
    <dgm:cxn modelId="{F24D8D14-FC59-4AC0-A8AB-72F7880FAE37}" type="presOf" srcId="{1E33A48C-9F3D-4C89-A1A6-6356A507CC46}" destId="{7E6FB62D-0395-4F73-80E7-A818BF9F27BD}" srcOrd="0" destOrd="0" presId="urn:microsoft.com/office/officeart/2008/layout/HorizontalMultiLevelHierarchy"/>
    <dgm:cxn modelId="{0335446B-0827-4BDB-9868-1033A061931A}" type="presOf" srcId="{375DBC9D-2AB2-40E8-9096-FD65B2B037B3}" destId="{FB8116C1-CFAA-4069-93E9-D04521E916F3}" srcOrd="0" destOrd="0" presId="urn:microsoft.com/office/officeart/2008/layout/HorizontalMultiLevelHierarchy"/>
    <dgm:cxn modelId="{6E190ADF-1324-40F0-BA41-4758BCF48E0D}" type="presOf" srcId="{4A06E5F8-1B6F-40A3-80A3-B20A4410D347}" destId="{B9427C99-DBCB-404F-BAD6-B7F88378D1D8}" srcOrd="0" destOrd="0" presId="urn:microsoft.com/office/officeart/2008/layout/HorizontalMultiLevelHierarchy"/>
    <dgm:cxn modelId="{6B385F04-F771-480F-B696-B7C47BF88C5A}" type="presOf" srcId="{F7EC3D5E-554E-4240-9CBC-FFF959528AFF}" destId="{AB115D8C-8EA4-4890-B8B2-D15490173303}" srcOrd="1" destOrd="0" presId="urn:microsoft.com/office/officeart/2008/layout/HorizontalMultiLevelHierarchy"/>
    <dgm:cxn modelId="{3F6F23F0-492D-4600-B74A-F1E30618F189}" type="presOf" srcId="{F6D893B0-3E8F-45A9-9A72-6DDAB2810BA3}" destId="{9164AED4-18F0-47BE-BD11-A61ACC0DFA5F}" srcOrd="0" destOrd="0" presId="urn:microsoft.com/office/officeart/2008/layout/HorizontalMultiLevelHierarchy"/>
    <dgm:cxn modelId="{20554CD3-64D9-4460-A18D-BD5CA6F25A45}" type="presOf" srcId="{F08841CA-9F88-4A13-A829-A924F9CCF350}" destId="{6567F740-6570-40A6-9520-DABDFCBE4257}" srcOrd="0" destOrd="0" presId="urn:microsoft.com/office/officeart/2008/layout/HorizontalMultiLevelHierarchy"/>
    <dgm:cxn modelId="{8E31003C-4D99-4F7F-9369-3079C868B3A5}" type="presOf" srcId="{C57AC3A0-6507-4BB0-A147-24331AC2A9F6}" destId="{1278256E-3540-4076-B36C-FB83115FC57F}" srcOrd="0" destOrd="0" presId="urn:microsoft.com/office/officeart/2008/layout/HorizontalMultiLevelHierarchy"/>
    <dgm:cxn modelId="{000CB57A-BDE1-453C-8DF7-8DBE3516070C}" type="presOf" srcId="{CCACA142-E4CB-454F-B008-5040619AF4F6}" destId="{67EE9E07-1191-47FA-90E7-BFB1EA076FA0}" srcOrd="1" destOrd="0" presId="urn:microsoft.com/office/officeart/2008/layout/HorizontalMultiLevelHierarchy"/>
    <dgm:cxn modelId="{0A7F9CC7-477D-4E76-B182-D2D2ED498F39}" type="presOf" srcId="{375DBC9D-2AB2-40E8-9096-FD65B2B037B3}" destId="{4C82FF8F-7FB2-4530-A4F1-95002C91A8E7}" srcOrd="1" destOrd="0" presId="urn:microsoft.com/office/officeart/2008/layout/HorizontalMultiLevelHierarchy"/>
    <dgm:cxn modelId="{187C52C3-CCB7-4580-9AE4-E9EAF27F052C}" srcId="{0DC56662-2A72-42B9-9A40-5B740E5E5BED}" destId="{DDA0943F-3AC0-4563-B6CF-650E658A14DE}" srcOrd="0" destOrd="0" parTransId="{56633579-AE66-4DCA-87A0-CD57A9DCC0EF}" sibTransId="{B76EA0DD-E087-45D5-819E-A5E1938AE0F8}"/>
    <dgm:cxn modelId="{B966D430-4EE8-4C95-97F0-1955780451D0}" srcId="{4A0419FE-C640-46A3-8A85-F0DD0AAE6C7E}" destId="{88DA2F10-5FCB-4173-9C4F-E63CDF1324AC}" srcOrd="0" destOrd="0" parTransId="{F08841CA-9F88-4A13-A829-A924F9CCF350}" sibTransId="{86240FC2-F5CC-48D2-A4D2-1A6176D1BA9B}"/>
    <dgm:cxn modelId="{74C72B22-77CF-4353-A043-BD291715B9A9}" srcId="{88DA2F10-5FCB-4173-9C4F-E63CDF1324AC}" destId="{A31D754A-6BA1-4049-93B1-7814BBD3F09D}" srcOrd="1" destOrd="0" parTransId="{A5ADE1AA-7FC8-46CE-8305-18DA0848AEBC}" sibTransId="{0B5A414E-EFC7-4495-B7FF-3179D0B305F9}"/>
    <dgm:cxn modelId="{F0F11EBB-99CE-4357-ABC8-09EFCFC67C21}" type="presOf" srcId="{560C6D8C-777C-437A-A8CE-AC1F3A58B230}" destId="{2E5ADEBB-059C-4C60-8BB0-D109F9B85238}" srcOrd="0" destOrd="0" presId="urn:microsoft.com/office/officeart/2008/layout/HorizontalMultiLevelHierarchy"/>
    <dgm:cxn modelId="{0B807F04-35B6-4856-93C7-4BA5F2A28BCB}" type="presOf" srcId="{504BB9D9-36B3-40FD-B02B-3F9A3C90270B}" destId="{1DAF24C6-9897-4516-AB04-D040628CF99D}" srcOrd="0" destOrd="0" presId="urn:microsoft.com/office/officeart/2008/layout/HorizontalMultiLevelHierarchy"/>
    <dgm:cxn modelId="{2E976220-8EE2-4152-9666-CA17522B030B}" type="presOf" srcId="{56633579-AE66-4DCA-87A0-CD57A9DCC0EF}" destId="{D2BDA259-CCBA-4005-ACCF-D7433A6FF628}" srcOrd="1" destOrd="0" presId="urn:microsoft.com/office/officeart/2008/layout/HorizontalMultiLevelHierarchy"/>
    <dgm:cxn modelId="{8925840D-982D-4FBC-BF6E-BAAAF892790A}" type="presOf" srcId="{C897A136-F4B9-4DC0-B397-AD09664F435F}" destId="{97F9E081-6A1A-43C0-93F9-8411F8137957}" srcOrd="0" destOrd="0" presId="urn:microsoft.com/office/officeart/2008/layout/HorizontalMultiLevelHierarchy"/>
    <dgm:cxn modelId="{D4C2EF88-9964-46E6-AA3A-A5C24D75A0D2}" type="presOf" srcId="{504BB9D9-36B3-40FD-B02B-3F9A3C90270B}" destId="{BFAD05A0-65D6-4FDC-87EB-51B81B9BD269}" srcOrd="1" destOrd="0" presId="urn:microsoft.com/office/officeart/2008/layout/HorizontalMultiLevelHierarchy"/>
    <dgm:cxn modelId="{CB8FF473-B594-48A4-A199-815AD61F7440}" type="presOf" srcId="{DDA0943F-3AC0-4563-B6CF-650E658A14DE}" destId="{2A21F20C-28D3-4E44-B862-D01A441FE962}" srcOrd="0" destOrd="0" presId="urn:microsoft.com/office/officeart/2008/layout/HorizontalMultiLevelHierarchy"/>
    <dgm:cxn modelId="{0B1ECA40-ED08-4446-AEA6-DE4E45B90536}" srcId="{560C6D8C-777C-437A-A8CE-AC1F3A58B230}" destId="{4A06E5F8-1B6F-40A3-80A3-B20A4410D347}" srcOrd="0" destOrd="0" parTransId="{375DBC9D-2AB2-40E8-9096-FD65B2B037B3}" sibTransId="{4AFED0BD-5243-4216-9F35-931270ACCEAC}"/>
    <dgm:cxn modelId="{A35CC660-EA39-4C34-98CA-01B104DC2D4E}" type="presOf" srcId="{7B602327-91F9-46EA-B7B5-7A12BCBA5D80}" destId="{081DBF95-E51A-4386-91D7-86B5329BBDA5}" srcOrd="0" destOrd="0" presId="urn:microsoft.com/office/officeart/2008/layout/HorizontalMultiLevelHierarchy"/>
    <dgm:cxn modelId="{3656743B-7A69-469D-8FB8-215FE33B74BB}" type="presOf" srcId="{BC338C13-12AA-4FA1-9560-B49C46065F15}" destId="{EF9030EF-4F41-403D-A61E-8FF5FE0EBE00}" srcOrd="0" destOrd="0" presId="urn:microsoft.com/office/officeart/2008/layout/HorizontalMultiLevelHierarchy"/>
    <dgm:cxn modelId="{81A87A4A-E8A0-4719-B8EB-17BBCE8701C7}" type="presOf" srcId="{56633579-AE66-4DCA-87A0-CD57A9DCC0EF}" destId="{9BEC9F49-D06A-4F75-9275-DC9B92FE3922}" srcOrd="0" destOrd="0" presId="urn:microsoft.com/office/officeart/2008/layout/HorizontalMultiLevelHierarchy"/>
    <dgm:cxn modelId="{912A8276-47EA-4428-BEDA-90E788D68F4B}" srcId="{9A4CE568-74FD-4B65-8F8D-6C40D7D1AEA7}" destId="{0DC56662-2A72-42B9-9A40-5B740E5E5BED}" srcOrd="0" destOrd="0" parTransId="{9E894BE8-BCBF-4BA4-9C8F-C34E1FFC8B92}" sibTransId="{4C6BD73A-8771-48F5-9BC0-F1BB561DFBAA}"/>
    <dgm:cxn modelId="{9D1EEF0A-C90C-45A3-A532-159A215883AA}" type="presOf" srcId="{A4E37646-8AE5-49C1-9DBA-43AE867A0706}" destId="{C2EF4782-C418-4527-BBDC-FAD3D6B3EABE}" srcOrd="0" destOrd="0" presId="urn:microsoft.com/office/officeart/2008/layout/HorizontalMultiLevelHierarchy"/>
    <dgm:cxn modelId="{AD02B8B0-42A6-4284-A2E5-8E701DADD640}" type="presOf" srcId="{C57AC3A0-6507-4BB0-A147-24331AC2A9F6}" destId="{A148E03F-F95E-42A9-B8AB-63474C130314}" srcOrd="1" destOrd="0" presId="urn:microsoft.com/office/officeart/2008/layout/HorizontalMultiLevelHierarchy"/>
    <dgm:cxn modelId="{D8F309AB-42BF-4262-9B9E-BF48F88C2CA4}" type="presOf" srcId="{9A4CE568-74FD-4B65-8F8D-6C40D7D1AEA7}" destId="{33B9C99F-9E3A-487F-9161-248027678EC8}" srcOrd="0" destOrd="0" presId="urn:microsoft.com/office/officeart/2008/layout/HorizontalMultiLevelHierarchy"/>
    <dgm:cxn modelId="{5ECE1525-5A72-43EA-BAED-B12862BD7732}" srcId="{7B602327-91F9-46EA-B7B5-7A12BCBA5D80}" destId="{560C6D8C-777C-437A-A8CE-AC1F3A58B230}" srcOrd="0" destOrd="0" parTransId="{3F07C677-3D63-4AED-9574-676078257DC5}" sibTransId="{A7517555-D163-454A-A7FA-7093FE38FECB}"/>
    <dgm:cxn modelId="{8A4F03EB-CFEA-47A8-A68D-85BBA5679887}" type="presOf" srcId="{2516CE8A-2C0E-4D23-BDA5-73A5E5F58913}" destId="{068F9865-EAEF-4B8F-A92D-528251422BAB}" srcOrd="1" destOrd="0" presId="urn:microsoft.com/office/officeart/2008/layout/HorizontalMultiLevelHierarchy"/>
    <dgm:cxn modelId="{E85338C0-A021-4B2C-B39D-AF133211A260}" type="presOf" srcId="{6927D85A-8662-43A5-A77D-7F77095E1458}" destId="{DDAE19C6-EE4A-4102-84E2-FECEF89E5315}" srcOrd="0" destOrd="0" presId="urn:microsoft.com/office/officeart/2008/layout/HorizontalMultiLevelHierarchy"/>
    <dgm:cxn modelId="{978FC4DA-09C2-4917-AC0A-62075E32A401}" srcId="{560C6D8C-777C-437A-A8CE-AC1F3A58B230}" destId="{C897A136-F4B9-4DC0-B397-AD09664F435F}" srcOrd="2" destOrd="0" parTransId="{420F175B-26FD-4D3B-AC35-25E8EE150DAB}" sibTransId="{F2651B44-5A84-46D9-8E12-02AD80EC1F18}"/>
    <dgm:cxn modelId="{D582B358-8C3E-456C-8A90-805C611E8612}" type="presParOf" srcId="{8EB10E71-4987-4533-AC75-E751583E13E7}" destId="{5E413FF0-5F19-4132-AF91-E8D078E9816F}" srcOrd="0" destOrd="0" presId="urn:microsoft.com/office/officeart/2008/layout/HorizontalMultiLevelHierarchy"/>
    <dgm:cxn modelId="{4A73D2C8-4D4A-425F-AE42-533A71DD039C}" type="presParOf" srcId="{5E413FF0-5F19-4132-AF91-E8D078E9816F}" destId="{33B9C99F-9E3A-487F-9161-248027678EC8}" srcOrd="0" destOrd="0" presId="urn:microsoft.com/office/officeart/2008/layout/HorizontalMultiLevelHierarchy"/>
    <dgm:cxn modelId="{27F91028-3F18-494E-8959-3EE8ADAB2DCD}" type="presParOf" srcId="{5E413FF0-5F19-4132-AF91-E8D078E9816F}" destId="{C2A6F3B3-26B3-4A24-8301-B45210A05A3A}" srcOrd="1" destOrd="0" presId="urn:microsoft.com/office/officeart/2008/layout/HorizontalMultiLevelHierarchy"/>
    <dgm:cxn modelId="{B67DECA7-95F8-4A4B-B343-D2EB994DD024}" type="presParOf" srcId="{C2A6F3B3-26B3-4A24-8301-B45210A05A3A}" destId="{D55446C3-2A37-4079-8393-E0D3A4ADBEE9}" srcOrd="0" destOrd="0" presId="urn:microsoft.com/office/officeart/2008/layout/HorizontalMultiLevelHierarchy"/>
    <dgm:cxn modelId="{D8C9487D-5C25-4235-9E38-2686C8C1696D}" type="presParOf" srcId="{D55446C3-2A37-4079-8393-E0D3A4ADBEE9}" destId="{9B82CA7D-0D6D-4043-AD95-64540CDD22B1}" srcOrd="0" destOrd="0" presId="urn:microsoft.com/office/officeart/2008/layout/HorizontalMultiLevelHierarchy"/>
    <dgm:cxn modelId="{15D06BFD-9FEE-4990-BC79-ABD817824041}" type="presParOf" srcId="{C2A6F3B3-26B3-4A24-8301-B45210A05A3A}" destId="{F81B2CB6-9232-48AD-90B5-66D27F265258}" srcOrd="1" destOrd="0" presId="urn:microsoft.com/office/officeart/2008/layout/HorizontalMultiLevelHierarchy"/>
    <dgm:cxn modelId="{97B0E531-2D87-433B-B80E-EF7CA5C1CF53}" type="presParOf" srcId="{F81B2CB6-9232-48AD-90B5-66D27F265258}" destId="{1B5F640D-B01C-4A66-B010-28F14E0B74EB}" srcOrd="0" destOrd="0" presId="urn:microsoft.com/office/officeart/2008/layout/HorizontalMultiLevelHierarchy"/>
    <dgm:cxn modelId="{97B474A5-728C-4E2A-9FF9-35473D10F0EB}" type="presParOf" srcId="{F81B2CB6-9232-48AD-90B5-66D27F265258}" destId="{299B2DA4-20AD-4E6F-818F-1AA7534074F3}" srcOrd="1" destOrd="0" presId="urn:microsoft.com/office/officeart/2008/layout/HorizontalMultiLevelHierarchy"/>
    <dgm:cxn modelId="{7B023C76-67FD-4294-AA28-3A857D30BB4F}" type="presParOf" srcId="{299B2DA4-20AD-4E6F-818F-1AA7534074F3}" destId="{9BEC9F49-D06A-4F75-9275-DC9B92FE3922}" srcOrd="0" destOrd="0" presId="urn:microsoft.com/office/officeart/2008/layout/HorizontalMultiLevelHierarchy"/>
    <dgm:cxn modelId="{BFC851DE-C97E-45F0-9713-4A4A67A5ECD1}" type="presParOf" srcId="{9BEC9F49-D06A-4F75-9275-DC9B92FE3922}" destId="{D2BDA259-CCBA-4005-ACCF-D7433A6FF628}" srcOrd="0" destOrd="0" presId="urn:microsoft.com/office/officeart/2008/layout/HorizontalMultiLevelHierarchy"/>
    <dgm:cxn modelId="{E829D530-4558-4C1D-89B9-5B8D5CA0F336}" type="presParOf" srcId="{299B2DA4-20AD-4E6F-818F-1AA7534074F3}" destId="{EE880966-839C-4F85-8575-BEC65EB5B164}" srcOrd="1" destOrd="0" presId="urn:microsoft.com/office/officeart/2008/layout/HorizontalMultiLevelHierarchy"/>
    <dgm:cxn modelId="{BC2C356A-E3A7-4643-A1D6-6072696AB787}" type="presParOf" srcId="{EE880966-839C-4F85-8575-BEC65EB5B164}" destId="{2A21F20C-28D3-4E44-B862-D01A441FE962}" srcOrd="0" destOrd="0" presId="urn:microsoft.com/office/officeart/2008/layout/HorizontalMultiLevelHierarchy"/>
    <dgm:cxn modelId="{5D5B21D2-3F24-4EFE-80FA-A14175CA6CBE}" type="presParOf" srcId="{EE880966-839C-4F85-8575-BEC65EB5B164}" destId="{A5B7D074-6898-43D5-84BB-DFB38C290671}" srcOrd="1" destOrd="0" presId="urn:microsoft.com/office/officeart/2008/layout/HorizontalMultiLevelHierarchy"/>
    <dgm:cxn modelId="{57914CAA-A409-4580-B004-623484586DE1}" type="presParOf" srcId="{C2A6F3B3-26B3-4A24-8301-B45210A05A3A}" destId="{6018BCAD-0FFB-4AC5-9E85-C7BA7AD18B9F}" srcOrd="2" destOrd="0" presId="urn:microsoft.com/office/officeart/2008/layout/HorizontalMultiLevelHierarchy"/>
    <dgm:cxn modelId="{4C726375-3AA0-4DA4-B0B1-C36201E621D4}" type="presParOf" srcId="{6018BCAD-0FFB-4AC5-9E85-C7BA7AD18B9F}" destId="{068F9865-EAEF-4B8F-A92D-528251422BAB}" srcOrd="0" destOrd="0" presId="urn:microsoft.com/office/officeart/2008/layout/HorizontalMultiLevelHierarchy"/>
    <dgm:cxn modelId="{0BB9131F-5014-4F0A-8767-2891CF1840DE}" type="presParOf" srcId="{C2A6F3B3-26B3-4A24-8301-B45210A05A3A}" destId="{3018A385-E6A2-45B2-A980-2C15BD461C1C}" srcOrd="3" destOrd="0" presId="urn:microsoft.com/office/officeart/2008/layout/HorizontalMultiLevelHierarchy"/>
    <dgm:cxn modelId="{A9BE4776-6761-4326-B973-303AFCF8B872}" type="presParOf" srcId="{3018A385-E6A2-45B2-A980-2C15BD461C1C}" destId="{081DBF95-E51A-4386-91D7-86B5329BBDA5}" srcOrd="0" destOrd="0" presId="urn:microsoft.com/office/officeart/2008/layout/HorizontalMultiLevelHierarchy"/>
    <dgm:cxn modelId="{9F31A0B5-3A5F-42C0-8ED6-0635F099A477}" type="presParOf" srcId="{3018A385-E6A2-45B2-A980-2C15BD461C1C}" destId="{F1E01100-EE4F-43E6-9598-D6FB00769936}" srcOrd="1" destOrd="0" presId="urn:microsoft.com/office/officeart/2008/layout/HorizontalMultiLevelHierarchy"/>
    <dgm:cxn modelId="{ABEE69DF-14B8-41A8-8B22-53BE2C20EDD5}" type="presParOf" srcId="{F1E01100-EE4F-43E6-9598-D6FB00769936}" destId="{A76F7E85-5BD9-454E-B6A5-3D445B07B656}" srcOrd="0" destOrd="0" presId="urn:microsoft.com/office/officeart/2008/layout/HorizontalMultiLevelHierarchy"/>
    <dgm:cxn modelId="{1E9CA1F5-D8D4-45ED-A0CD-A79CE65A01E8}" type="presParOf" srcId="{A76F7E85-5BD9-454E-B6A5-3D445B07B656}" destId="{B9D3AE17-15AC-4029-B93D-D757027FF879}" srcOrd="0" destOrd="0" presId="urn:microsoft.com/office/officeart/2008/layout/HorizontalMultiLevelHierarchy"/>
    <dgm:cxn modelId="{29A3C6CC-4537-42DE-B6EA-4B110B9AB6E0}" type="presParOf" srcId="{F1E01100-EE4F-43E6-9598-D6FB00769936}" destId="{5C263D6A-9659-4270-9CB5-54D9706803F0}" srcOrd="1" destOrd="0" presId="urn:microsoft.com/office/officeart/2008/layout/HorizontalMultiLevelHierarchy"/>
    <dgm:cxn modelId="{6761200E-8C48-4869-B6EF-A4B18FCD571F}" type="presParOf" srcId="{5C263D6A-9659-4270-9CB5-54D9706803F0}" destId="{2E5ADEBB-059C-4C60-8BB0-D109F9B85238}" srcOrd="0" destOrd="0" presId="urn:microsoft.com/office/officeart/2008/layout/HorizontalMultiLevelHierarchy"/>
    <dgm:cxn modelId="{EB9FF06E-5D09-4BD1-87C0-6138EAEE21B2}" type="presParOf" srcId="{5C263D6A-9659-4270-9CB5-54D9706803F0}" destId="{5F41161F-87BE-4D71-9DD3-D177410A7CA5}" srcOrd="1" destOrd="0" presId="urn:microsoft.com/office/officeart/2008/layout/HorizontalMultiLevelHierarchy"/>
    <dgm:cxn modelId="{A64894C2-84AB-45F3-B7E8-E136A7F20372}" type="presParOf" srcId="{5F41161F-87BE-4D71-9DD3-D177410A7CA5}" destId="{FB8116C1-CFAA-4069-93E9-D04521E916F3}" srcOrd="0" destOrd="0" presId="urn:microsoft.com/office/officeart/2008/layout/HorizontalMultiLevelHierarchy"/>
    <dgm:cxn modelId="{D8BDE7AB-954E-41BC-8E7F-7F4D5F06F90C}" type="presParOf" srcId="{FB8116C1-CFAA-4069-93E9-D04521E916F3}" destId="{4C82FF8F-7FB2-4530-A4F1-95002C91A8E7}" srcOrd="0" destOrd="0" presId="urn:microsoft.com/office/officeart/2008/layout/HorizontalMultiLevelHierarchy"/>
    <dgm:cxn modelId="{F2C2629E-506F-49F0-983C-5EC634EF97C0}" type="presParOf" srcId="{5F41161F-87BE-4D71-9DD3-D177410A7CA5}" destId="{5D58A971-D36E-4692-837B-D398DE65FFF8}" srcOrd="1" destOrd="0" presId="urn:microsoft.com/office/officeart/2008/layout/HorizontalMultiLevelHierarchy"/>
    <dgm:cxn modelId="{F693B814-D9FF-4959-89CB-D074A8647F43}" type="presParOf" srcId="{5D58A971-D36E-4692-837B-D398DE65FFF8}" destId="{B9427C99-DBCB-404F-BAD6-B7F88378D1D8}" srcOrd="0" destOrd="0" presId="urn:microsoft.com/office/officeart/2008/layout/HorizontalMultiLevelHierarchy"/>
    <dgm:cxn modelId="{8DE4D6C5-6CDE-4415-9C10-3C81B745A062}" type="presParOf" srcId="{5D58A971-D36E-4692-837B-D398DE65FFF8}" destId="{C08C64C9-0E37-43DF-AE54-47BB5B5F1567}" srcOrd="1" destOrd="0" presId="urn:microsoft.com/office/officeart/2008/layout/HorizontalMultiLevelHierarchy"/>
    <dgm:cxn modelId="{37FA9B49-3A1F-46E0-9471-395058F9FAF0}" type="presParOf" srcId="{5F41161F-87BE-4D71-9DD3-D177410A7CA5}" destId="{DDAE19C6-EE4A-4102-84E2-FECEF89E5315}" srcOrd="2" destOrd="0" presId="urn:microsoft.com/office/officeart/2008/layout/HorizontalMultiLevelHierarchy"/>
    <dgm:cxn modelId="{9A187DA3-FDDB-427C-BA99-80AEA3162D32}" type="presParOf" srcId="{DDAE19C6-EE4A-4102-84E2-FECEF89E5315}" destId="{4C110D1F-1840-4F8E-B293-877E1458B3ED}" srcOrd="0" destOrd="0" presId="urn:microsoft.com/office/officeart/2008/layout/HorizontalMultiLevelHierarchy"/>
    <dgm:cxn modelId="{CF74CA18-E2AB-493E-A2D5-4529E730B9B4}" type="presParOf" srcId="{5F41161F-87BE-4D71-9DD3-D177410A7CA5}" destId="{F5CFCC02-4B47-407B-9DB1-123BCB1D35CC}" srcOrd="3" destOrd="0" presId="urn:microsoft.com/office/officeart/2008/layout/HorizontalMultiLevelHierarchy"/>
    <dgm:cxn modelId="{A2F5364D-36E5-40B0-8C87-4BB554EC7191}" type="presParOf" srcId="{F5CFCC02-4B47-407B-9DB1-123BCB1D35CC}" destId="{C2EF4782-C418-4527-BBDC-FAD3D6B3EABE}" srcOrd="0" destOrd="0" presId="urn:microsoft.com/office/officeart/2008/layout/HorizontalMultiLevelHierarchy"/>
    <dgm:cxn modelId="{2416F941-F8C2-41DE-B08A-4367FBAEA935}" type="presParOf" srcId="{F5CFCC02-4B47-407B-9DB1-123BCB1D35CC}" destId="{7EF554D1-36CD-4F22-A3D2-DB4EB34C3050}" srcOrd="1" destOrd="0" presId="urn:microsoft.com/office/officeart/2008/layout/HorizontalMultiLevelHierarchy"/>
    <dgm:cxn modelId="{A33F91EE-518D-4934-8AF4-0F12C8A0201F}" type="presParOf" srcId="{5F41161F-87BE-4D71-9DD3-D177410A7CA5}" destId="{F355BBDB-07C0-4390-8AA9-D3FC1B45C554}" srcOrd="4" destOrd="0" presId="urn:microsoft.com/office/officeart/2008/layout/HorizontalMultiLevelHierarchy"/>
    <dgm:cxn modelId="{55D3BCCB-C9A6-4B20-ABE7-A861D00C9AD3}" type="presParOf" srcId="{F355BBDB-07C0-4390-8AA9-D3FC1B45C554}" destId="{E51DDBCD-E9D2-4202-AE56-C303A64CA749}" srcOrd="0" destOrd="0" presId="urn:microsoft.com/office/officeart/2008/layout/HorizontalMultiLevelHierarchy"/>
    <dgm:cxn modelId="{8317EEDC-0C16-43D9-B05B-7118C3BC3A6F}" type="presParOf" srcId="{5F41161F-87BE-4D71-9DD3-D177410A7CA5}" destId="{D1BABA46-261C-4530-96D5-8BBEA80D09A0}" srcOrd="5" destOrd="0" presId="urn:microsoft.com/office/officeart/2008/layout/HorizontalMultiLevelHierarchy"/>
    <dgm:cxn modelId="{33D7BCEF-ADBD-4E24-A81A-A9D8D87C6136}" type="presParOf" srcId="{D1BABA46-261C-4530-96D5-8BBEA80D09A0}" destId="{97F9E081-6A1A-43C0-93F9-8411F8137957}" srcOrd="0" destOrd="0" presId="urn:microsoft.com/office/officeart/2008/layout/HorizontalMultiLevelHierarchy"/>
    <dgm:cxn modelId="{CAF4B818-D096-4C96-9D8E-C230CA18EC7D}" type="presParOf" srcId="{D1BABA46-261C-4530-96D5-8BBEA80D09A0}" destId="{AA152B48-4FF8-41B2-9F74-5F634C033BB9}" srcOrd="1" destOrd="0" presId="urn:microsoft.com/office/officeart/2008/layout/HorizontalMultiLevelHierarchy"/>
    <dgm:cxn modelId="{C7766435-A5A4-4F98-BDB5-82D95D44DE11}" type="presParOf" srcId="{F1E01100-EE4F-43E6-9598-D6FB00769936}" destId="{1DAF24C6-9897-4516-AB04-D040628CF99D}" srcOrd="2" destOrd="0" presId="urn:microsoft.com/office/officeart/2008/layout/HorizontalMultiLevelHierarchy"/>
    <dgm:cxn modelId="{99BBCC84-0432-4BEA-92A5-1759CB101019}" type="presParOf" srcId="{1DAF24C6-9897-4516-AB04-D040628CF99D}" destId="{BFAD05A0-65D6-4FDC-87EB-51B81B9BD269}" srcOrd="0" destOrd="0" presId="urn:microsoft.com/office/officeart/2008/layout/HorizontalMultiLevelHierarchy"/>
    <dgm:cxn modelId="{6A236B77-C504-4E42-8CA0-1070FC28695E}" type="presParOf" srcId="{F1E01100-EE4F-43E6-9598-D6FB00769936}" destId="{1C22791A-E0BE-442E-8899-08407DD8FCFA}" srcOrd="3" destOrd="0" presId="urn:microsoft.com/office/officeart/2008/layout/HorizontalMultiLevelHierarchy"/>
    <dgm:cxn modelId="{E09AB55A-78AD-4BB6-9A96-8E046E718C7E}" type="presParOf" srcId="{1C22791A-E0BE-442E-8899-08407DD8FCFA}" destId="{1EFDECC8-1256-4BD3-B19F-80CE1CCBD2A8}" srcOrd="0" destOrd="0" presId="urn:microsoft.com/office/officeart/2008/layout/HorizontalMultiLevelHierarchy"/>
    <dgm:cxn modelId="{6E72C854-0924-4F4E-819F-E991BFD2F8FC}" type="presParOf" srcId="{1C22791A-E0BE-442E-8899-08407DD8FCFA}" destId="{06139058-6FD6-4054-A2C9-75BB5B7EBA4E}" srcOrd="1" destOrd="0" presId="urn:microsoft.com/office/officeart/2008/layout/HorizontalMultiLevelHierarchy"/>
    <dgm:cxn modelId="{7ADC6EE2-176D-4EB4-98AE-6996C40AE676}" type="presParOf" srcId="{06139058-6FD6-4054-A2C9-75BB5B7EBA4E}" destId="{6567F740-6570-40A6-9520-DABDFCBE4257}" srcOrd="0" destOrd="0" presId="urn:microsoft.com/office/officeart/2008/layout/HorizontalMultiLevelHierarchy"/>
    <dgm:cxn modelId="{FE9ED0F4-A433-41F2-BBF5-42AF47F97B37}" type="presParOf" srcId="{6567F740-6570-40A6-9520-DABDFCBE4257}" destId="{B4705189-D924-4BAD-A322-F45372E35163}" srcOrd="0" destOrd="0" presId="urn:microsoft.com/office/officeart/2008/layout/HorizontalMultiLevelHierarchy"/>
    <dgm:cxn modelId="{B47B7612-9527-4223-8C41-2818B763A431}" type="presParOf" srcId="{06139058-6FD6-4054-A2C9-75BB5B7EBA4E}" destId="{D56AF303-0C7A-41D7-9F6F-8FCCBD9787C2}" srcOrd="1" destOrd="0" presId="urn:microsoft.com/office/officeart/2008/layout/HorizontalMultiLevelHierarchy"/>
    <dgm:cxn modelId="{906D37FC-5F10-4A46-BC80-9A71C95D8247}" type="presParOf" srcId="{D56AF303-0C7A-41D7-9F6F-8FCCBD9787C2}" destId="{9AC2037B-B235-4B6C-BCD9-F897A60EE9D6}" srcOrd="0" destOrd="0" presId="urn:microsoft.com/office/officeart/2008/layout/HorizontalMultiLevelHierarchy"/>
    <dgm:cxn modelId="{D47AC0AD-0A71-4CD7-9DFE-5B332C1330E5}" type="presParOf" srcId="{D56AF303-0C7A-41D7-9F6F-8FCCBD9787C2}" destId="{1A338CCF-C5D7-4DDD-A572-F3943A283AD2}" srcOrd="1" destOrd="0" presId="urn:microsoft.com/office/officeart/2008/layout/HorizontalMultiLevelHierarchy"/>
    <dgm:cxn modelId="{BA5A585A-CE2B-4594-A7C3-5F68F6AA5D4F}" type="presParOf" srcId="{1A338CCF-C5D7-4DDD-A572-F3943A283AD2}" destId="{EF8454BD-614D-4537-BED2-0501ECBEE158}" srcOrd="0" destOrd="0" presId="urn:microsoft.com/office/officeart/2008/layout/HorizontalMultiLevelHierarchy"/>
    <dgm:cxn modelId="{C5F436B2-A843-46B3-88CC-47D1A8205E45}" type="presParOf" srcId="{EF8454BD-614D-4537-BED2-0501ECBEE158}" destId="{D1A952F6-854E-42F2-ACE5-525397EBBC95}" srcOrd="0" destOrd="0" presId="urn:microsoft.com/office/officeart/2008/layout/HorizontalMultiLevelHierarchy"/>
    <dgm:cxn modelId="{12D18F13-415B-41EB-A16C-D97087B82734}" type="presParOf" srcId="{1A338CCF-C5D7-4DDD-A572-F3943A283AD2}" destId="{B0B2A268-A3D0-46A6-9D9C-41D9D3F80015}" srcOrd="1" destOrd="0" presId="urn:microsoft.com/office/officeart/2008/layout/HorizontalMultiLevelHierarchy"/>
    <dgm:cxn modelId="{9D8C91CF-BB9C-401A-ABD8-F8C91341E41C}" type="presParOf" srcId="{B0B2A268-A3D0-46A6-9D9C-41D9D3F80015}" destId="{2E0C5EB2-4B32-4261-827E-7141B7185D7A}" srcOrd="0" destOrd="0" presId="urn:microsoft.com/office/officeart/2008/layout/HorizontalMultiLevelHierarchy"/>
    <dgm:cxn modelId="{F4CBFBC5-EED7-420C-93F2-3F558D861CEA}" type="presParOf" srcId="{B0B2A268-A3D0-46A6-9D9C-41D9D3F80015}" destId="{E754D09C-CDA6-41D8-9647-7BBFCFB5DF7B}" srcOrd="1" destOrd="0" presId="urn:microsoft.com/office/officeart/2008/layout/HorizontalMultiLevelHierarchy"/>
    <dgm:cxn modelId="{80C5B1C5-EE54-4501-81EC-F5F3422F0E43}" type="presParOf" srcId="{1A338CCF-C5D7-4DDD-A572-F3943A283AD2}" destId="{57085020-FE01-437A-9AB0-D2B3496B708D}" srcOrd="2" destOrd="0" presId="urn:microsoft.com/office/officeart/2008/layout/HorizontalMultiLevelHierarchy"/>
    <dgm:cxn modelId="{E8388FFC-0419-4110-A30D-E0552AF4AE4E}" type="presParOf" srcId="{57085020-FE01-437A-9AB0-D2B3496B708D}" destId="{79F910DC-96C4-43A7-97F7-79A3AD06EEC4}" srcOrd="0" destOrd="0" presId="urn:microsoft.com/office/officeart/2008/layout/HorizontalMultiLevelHierarchy"/>
    <dgm:cxn modelId="{E780D951-A44B-47A8-978F-76204DE67AFC}" type="presParOf" srcId="{1A338CCF-C5D7-4DDD-A572-F3943A283AD2}" destId="{3402E721-0E22-42E7-9986-171729810849}" srcOrd="3" destOrd="0" presId="urn:microsoft.com/office/officeart/2008/layout/HorizontalMultiLevelHierarchy"/>
    <dgm:cxn modelId="{50426850-84E8-485A-9F20-BB1FCAF82CC9}" type="presParOf" srcId="{3402E721-0E22-42E7-9986-171729810849}" destId="{7DB42C51-29BD-403C-BB3F-FD8CE928D7BB}" srcOrd="0" destOrd="0" presId="urn:microsoft.com/office/officeart/2008/layout/HorizontalMultiLevelHierarchy"/>
    <dgm:cxn modelId="{15984BEA-B8E7-4E80-858F-FD1A23CAE091}" type="presParOf" srcId="{3402E721-0E22-42E7-9986-171729810849}" destId="{5468AECA-F2A2-49D9-9B5A-E354FE7A8DDF}" srcOrd="1" destOrd="0" presId="urn:microsoft.com/office/officeart/2008/layout/HorizontalMultiLevelHierarchy"/>
    <dgm:cxn modelId="{DBB922E3-4D80-48A2-84B3-E4A5C4145661}" type="presParOf" srcId="{1A338CCF-C5D7-4DDD-A572-F3943A283AD2}" destId="{1BE82160-D767-4643-A967-529BB5919AAA}" srcOrd="4" destOrd="0" presId="urn:microsoft.com/office/officeart/2008/layout/HorizontalMultiLevelHierarchy"/>
    <dgm:cxn modelId="{527ECAD9-2CE1-4360-BE8F-4EE74A262B33}" type="presParOf" srcId="{1BE82160-D767-4643-A967-529BB5919AAA}" destId="{3BFAF49E-1542-49B2-A80D-E18D619C4710}" srcOrd="0" destOrd="0" presId="urn:microsoft.com/office/officeart/2008/layout/HorizontalMultiLevelHierarchy"/>
    <dgm:cxn modelId="{5EAEAEFC-2679-4905-BE94-824F39899504}" type="presParOf" srcId="{1A338CCF-C5D7-4DDD-A572-F3943A283AD2}" destId="{42A34138-E7C0-47AB-9CAC-5CC0E4EA3F7E}" srcOrd="5" destOrd="0" presId="urn:microsoft.com/office/officeart/2008/layout/HorizontalMultiLevelHierarchy"/>
    <dgm:cxn modelId="{FBDAB194-EC71-458A-ACDF-413444E2599A}" type="presParOf" srcId="{42A34138-E7C0-47AB-9CAC-5CC0E4EA3F7E}" destId="{8181D1B4-1E2F-401D-923E-0ACF7FDE1A9B}" srcOrd="0" destOrd="0" presId="urn:microsoft.com/office/officeart/2008/layout/HorizontalMultiLevelHierarchy"/>
    <dgm:cxn modelId="{E8BD42BC-DC45-481F-AA9E-B69781D5D901}" type="presParOf" srcId="{42A34138-E7C0-47AB-9CAC-5CC0E4EA3F7E}" destId="{858351E5-0A00-4A3A-962F-1E20755C7920}" srcOrd="1" destOrd="0" presId="urn:microsoft.com/office/officeart/2008/layout/HorizontalMultiLevelHierarchy"/>
    <dgm:cxn modelId="{F92CE0B1-1AAB-48FA-9C26-0BA61588A2E4}" type="presParOf" srcId="{1A338CCF-C5D7-4DDD-A572-F3943A283AD2}" destId="{A453B205-B257-4B88-B19C-E9B332AE926E}" srcOrd="6" destOrd="0" presId="urn:microsoft.com/office/officeart/2008/layout/HorizontalMultiLevelHierarchy"/>
    <dgm:cxn modelId="{1EAFD46B-66E0-4BB9-873E-F6517410298F}" type="presParOf" srcId="{A453B205-B257-4B88-B19C-E9B332AE926E}" destId="{80962B75-A1FB-46BA-B81F-7F94A06E36BB}" srcOrd="0" destOrd="0" presId="urn:microsoft.com/office/officeart/2008/layout/HorizontalMultiLevelHierarchy"/>
    <dgm:cxn modelId="{06C738A0-6A52-49CE-B249-4C2253CC26C4}" type="presParOf" srcId="{1A338CCF-C5D7-4DDD-A572-F3943A283AD2}" destId="{CEC41E32-5C4C-4C22-A3C0-D7A31572813B}" srcOrd="7" destOrd="0" presId="urn:microsoft.com/office/officeart/2008/layout/HorizontalMultiLevelHierarchy"/>
    <dgm:cxn modelId="{595EDAF9-E603-4AD5-96A3-DE3BAE12B7E2}" type="presParOf" srcId="{CEC41E32-5C4C-4C22-A3C0-D7A31572813B}" destId="{EF9030EF-4F41-403D-A61E-8FF5FE0EBE00}" srcOrd="0" destOrd="0" presId="urn:microsoft.com/office/officeart/2008/layout/HorizontalMultiLevelHierarchy"/>
    <dgm:cxn modelId="{0473CE6E-AFBA-44BF-BC58-C35C5CAC9C4D}" type="presParOf" srcId="{CEC41E32-5C4C-4C22-A3C0-D7A31572813B}" destId="{FE317D67-F865-44A0-A24A-CB5CDCACED3A}" srcOrd="1" destOrd="0" presId="urn:microsoft.com/office/officeart/2008/layout/HorizontalMultiLevelHierarchy"/>
    <dgm:cxn modelId="{2024A200-20D2-471F-8D1F-E70BDCD0E92A}" type="presParOf" srcId="{06139058-6FD6-4054-A2C9-75BB5B7EBA4E}" destId="{B530BAAB-576E-4483-BB91-E8ED6166ECFC}" srcOrd="2" destOrd="0" presId="urn:microsoft.com/office/officeart/2008/layout/HorizontalMultiLevelHierarchy"/>
    <dgm:cxn modelId="{B7E8EF7E-2EF7-4206-A3FF-EB1EC23AD5F9}" type="presParOf" srcId="{B530BAAB-576E-4483-BB91-E8ED6166ECFC}" destId="{AB115D8C-8EA4-4890-B8B2-D15490173303}" srcOrd="0" destOrd="0" presId="urn:microsoft.com/office/officeart/2008/layout/HorizontalMultiLevelHierarchy"/>
    <dgm:cxn modelId="{B3B84D1E-93DF-4288-9997-84E948C1B936}" type="presParOf" srcId="{06139058-6FD6-4054-A2C9-75BB5B7EBA4E}" destId="{2F71B61F-2C5E-439C-A145-B1EA941EF4E0}" srcOrd="3" destOrd="0" presId="urn:microsoft.com/office/officeart/2008/layout/HorizontalMultiLevelHierarchy"/>
    <dgm:cxn modelId="{9BD54B3F-9340-4C22-8005-31B1B89F8E96}" type="presParOf" srcId="{2F71B61F-2C5E-439C-A145-B1EA941EF4E0}" destId="{7E6FB62D-0395-4F73-80E7-A818BF9F27BD}" srcOrd="0" destOrd="0" presId="urn:microsoft.com/office/officeart/2008/layout/HorizontalMultiLevelHierarchy"/>
    <dgm:cxn modelId="{2F917472-A3B8-4628-9E18-B4DE962DB719}" type="presParOf" srcId="{2F71B61F-2C5E-439C-A145-B1EA941EF4E0}" destId="{B355936C-EAC5-45FC-9248-8ED3230D259A}" srcOrd="1" destOrd="0" presId="urn:microsoft.com/office/officeart/2008/layout/HorizontalMultiLevelHierarchy"/>
    <dgm:cxn modelId="{26C74064-293E-471E-B793-526A1C74BABF}" type="presParOf" srcId="{06139058-6FD6-4054-A2C9-75BB5B7EBA4E}" destId="{9164AED4-18F0-47BE-BD11-A61ACC0DFA5F}" srcOrd="4" destOrd="0" presId="urn:microsoft.com/office/officeart/2008/layout/HorizontalMultiLevelHierarchy"/>
    <dgm:cxn modelId="{0AEEE8B0-C888-4D28-993E-E6EB85B69CD1}" type="presParOf" srcId="{9164AED4-18F0-47BE-BD11-A61ACC0DFA5F}" destId="{5069E254-D46F-4013-B95F-250B664D5492}" srcOrd="0" destOrd="0" presId="urn:microsoft.com/office/officeart/2008/layout/HorizontalMultiLevelHierarchy"/>
    <dgm:cxn modelId="{09300446-3DFE-46AA-80D5-9F8926CDF450}" type="presParOf" srcId="{06139058-6FD6-4054-A2C9-75BB5B7EBA4E}" destId="{0B04EA50-4F68-4752-AEBF-6C8FC203F475}" srcOrd="5" destOrd="0" presId="urn:microsoft.com/office/officeart/2008/layout/HorizontalMultiLevelHierarchy"/>
    <dgm:cxn modelId="{2B0A4FEB-4314-43CD-98B9-C537901F2F7E}" type="presParOf" srcId="{0B04EA50-4F68-4752-AEBF-6C8FC203F475}" destId="{BD0E6F3F-FFB6-4559-AED4-3F9BF88F2E20}" srcOrd="0" destOrd="0" presId="urn:microsoft.com/office/officeart/2008/layout/HorizontalMultiLevelHierarchy"/>
    <dgm:cxn modelId="{8B9F9A5C-EDA4-4FBB-A036-19C333FEED9C}" type="presParOf" srcId="{0B04EA50-4F68-4752-AEBF-6C8FC203F475}" destId="{0B681408-8C70-4527-AFA6-5A4C4D1CB36D}" srcOrd="1" destOrd="0" presId="urn:microsoft.com/office/officeart/2008/layout/HorizontalMultiLevelHierarchy"/>
    <dgm:cxn modelId="{7877CDE3-8CBA-4E71-9BEA-DFC14C55A981}" type="presParOf" srcId="{06139058-6FD6-4054-A2C9-75BB5B7EBA4E}" destId="{6E2BF68A-4F70-4F46-90D0-CDE50F879E62}" srcOrd="6" destOrd="0" presId="urn:microsoft.com/office/officeart/2008/layout/HorizontalMultiLevelHierarchy"/>
    <dgm:cxn modelId="{0586DA3F-56E1-491D-9C96-EC3848BD0963}" type="presParOf" srcId="{6E2BF68A-4F70-4F46-90D0-CDE50F879E62}" destId="{8F819F52-97EB-488A-975A-F710B59B57F5}" srcOrd="0" destOrd="0" presId="urn:microsoft.com/office/officeart/2008/layout/HorizontalMultiLevelHierarchy"/>
    <dgm:cxn modelId="{72A5CC19-EEF9-435D-B533-78381F8249B0}" type="presParOf" srcId="{06139058-6FD6-4054-A2C9-75BB5B7EBA4E}" destId="{94421F7B-C91C-4D44-8260-5B31FAAF36EA}" srcOrd="7" destOrd="0" presId="urn:microsoft.com/office/officeart/2008/layout/HorizontalMultiLevelHierarchy"/>
    <dgm:cxn modelId="{08D806C7-7031-478D-BAE5-C30CFF3D123E}" type="presParOf" srcId="{94421F7B-C91C-4D44-8260-5B31FAAF36EA}" destId="{528E6854-0D3A-488C-9F4C-C5D3F19EB48A}" srcOrd="0" destOrd="0" presId="urn:microsoft.com/office/officeart/2008/layout/HorizontalMultiLevelHierarchy"/>
    <dgm:cxn modelId="{795A05C9-3E0F-49DA-88D8-824D57E63782}" type="presParOf" srcId="{94421F7B-C91C-4D44-8260-5B31FAAF36EA}" destId="{0C2D80CE-F6D4-48D2-840F-1FB26AE9EF4D}" srcOrd="1" destOrd="0" presId="urn:microsoft.com/office/officeart/2008/layout/HorizontalMultiLevelHierarchy"/>
    <dgm:cxn modelId="{88926410-52D0-4BE8-B9B3-EF17759EE41A}" type="presParOf" srcId="{F1E01100-EE4F-43E6-9598-D6FB00769936}" destId="{1278256E-3540-4076-B36C-FB83115FC57F}" srcOrd="4" destOrd="0" presId="urn:microsoft.com/office/officeart/2008/layout/HorizontalMultiLevelHierarchy"/>
    <dgm:cxn modelId="{E05CD724-88C5-4F4A-9EDC-51BD884A6F1E}" type="presParOf" srcId="{1278256E-3540-4076-B36C-FB83115FC57F}" destId="{A148E03F-F95E-42A9-B8AB-63474C130314}" srcOrd="0" destOrd="0" presId="urn:microsoft.com/office/officeart/2008/layout/HorizontalMultiLevelHierarchy"/>
    <dgm:cxn modelId="{620DE4D8-1C0B-448F-888D-12ED71D75348}" type="presParOf" srcId="{F1E01100-EE4F-43E6-9598-D6FB00769936}" destId="{C694320C-B0E6-48A6-B822-CCEC82976345}" srcOrd="5" destOrd="0" presId="urn:microsoft.com/office/officeart/2008/layout/HorizontalMultiLevelHierarchy"/>
    <dgm:cxn modelId="{7418E66F-DD83-4C19-874B-F431D8DF05B5}" type="presParOf" srcId="{C694320C-B0E6-48A6-B822-CCEC82976345}" destId="{E4D4A458-3380-4287-BDD9-D98366C3DDC8}" srcOrd="0" destOrd="0" presId="urn:microsoft.com/office/officeart/2008/layout/HorizontalMultiLevelHierarchy"/>
    <dgm:cxn modelId="{38B2174F-F3FE-4DF0-9DC4-A619C4AC1067}" type="presParOf" srcId="{C694320C-B0E6-48A6-B822-CCEC82976345}" destId="{A824470D-D976-40FD-8E50-2B469567581D}" srcOrd="1" destOrd="0" presId="urn:microsoft.com/office/officeart/2008/layout/HorizontalMultiLevelHierarchy"/>
    <dgm:cxn modelId="{CCDCF45E-0D16-45E6-A576-A8C0AC08031F}" type="presParOf" srcId="{A824470D-D976-40FD-8E50-2B469567581D}" destId="{BC462783-1261-4FFD-9B8D-7B60C8672ECD}" srcOrd="0" destOrd="0" presId="urn:microsoft.com/office/officeart/2008/layout/HorizontalMultiLevelHierarchy"/>
    <dgm:cxn modelId="{81712B02-F474-44A8-8112-A139A4327994}" type="presParOf" srcId="{BC462783-1261-4FFD-9B8D-7B60C8672ECD}" destId="{67EE9E07-1191-47FA-90E7-BFB1EA076FA0}" srcOrd="0" destOrd="0" presId="urn:microsoft.com/office/officeart/2008/layout/HorizontalMultiLevelHierarchy"/>
    <dgm:cxn modelId="{D71602D2-7328-4393-8844-55702916AFFF}" type="presParOf" srcId="{A824470D-D976-40FD-8E50-2B469567581D}" destId="{EA7762DD-B14D-4AE8-AF23-A31B53BF1BD9}" srcOrd="1" destOrd="0" presId="urn:microsoft.com/office/officeart/2008/layout/HorizontalMultiLevelHierarchy"/>
    <dgm:cxn modelId="{7572496E-AFE9-4AE1-80B7-8A06F22E6639}" type="presParOf" srcId="{EA7762DD-B14D-4AE8-AF23-A31B53BF1BD9}" destId="{CC838DE7-0E9B-4D0A-9CF6-D7B3254D1BED}" srcOrd="0" destOrd="0" presId="urn:microsoft.com/office/officeart/2008/layout/HorizontalMultiLevelHierarchy"/>
    <dgm:cxn modelId="{F32942E0-2CBD-4C4A-866E-F119EB7CA164}" type="presParOf" srcId="{EA7762DD-B14D-4AE8-AF23-A31B53BF1BD9}" destId="{37DD8A46-4D31-4188-B64A-C470CAD7F7B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412359-CDEC-4D13-BC89-46D80DC1BDB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AE84BDF0-8C37-4C85-B550-0740FC60CBC8}">
      <dgm:prSet phldrT="[Text]"/>
      <dgm:spPr>
        <a:xfrm>
          <a:off x="2335733" y="768230"/>
          <a:ext cx="1792833" cy="1195222"/>
        </a:xfrm>
      </dgm:spPr>
      <dgm:t>
        <a:bodyPr/>
        <a:lstStyle/>
        <a:p>
          <a:r>
            <a:rPr lang="en-US" dirty="0" smtClean="0">
              <a:latin typeface="Agency FB" panose="020B0503020202020204" pitchFamily="34" charset="0"/>
              <a:ea typeface="+mn-ea"/>
              <a:cs typeface="+mn-cs"/>
            </a:rPr>
            <a:t>On The Basis of Legislative Control</a:t>
          </a:r>
          <a:endParaRPr lang="en-IN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6DB2B70D-2ED9-43B6-9B2C-0C40A019D6C8}" type="parTrans" cxnId="{06C5B849-D141-419C-9695-8B657E6356ED}">
      <dgm:prSet/>
      <dgm:spPr/>
      <dgm:t>
        <a:bodyPr/>
        <a:lstStyle/>
        <a:p>
          <a:endParaRPr lang="en-IN"/>
        </a:p>
      </dgm:t>
    </dgm:pt>
    <dgm:pt modelId="{E60148C2-36C9-468A-A71D-9167CDD42AC9}" type="sibTrans" cxnId="{06C5B849-D141-419C-9695-8B657E6356ED}">
      <dgm:prSet/>
      <dgm:spPr/>
      <dgm:t>
        <a:bodyPr/>
        <a:lstStyle/>
        <a:p>
          <a:endParaRPr lang="en-IN"/>
        </a:p>
      </dgm:t>
    </dgm:pt>
    <dgm:pt modelId="{0D54920C-C070-4EA8-B895-D157A8D26106}">
      <dgm:prSet phldrT="[Text]"/>
      <dgm:spPr>
        <a:xfrm>
          <a:off x="5050" y="2441541"/>
          <a:ext cx="1792833" cy="1195222"/>
        </a:xfrm>
      </dgm:spPr>
      <dgm:t>
        <a:bodyPr/>
        <a:lstStyle/>
        <a:p>
          <a:r>
            <a:rPr lang="en-US" dirty="0" smtClean="0">
              <a:latin typeface="Agency FB" panose="020B0503020202020204" pitchFamily="34" charset="0"/>
              <a:ea typeface="+mn-ea"/>
              <a:cs typeface="+mn-cs"/>
            </a:rPr>
            <a:t>Statutory Audit</a:t>
          </a:r>
          <a:endParaRPr lang="en-IN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F1D3A546-97C3-42C0-AA3D-A946CAFAAE73}" type="parTrans" cxnId="{53FB2516-95FB-4D39-A7FC-874638B569CA}">
      <dgm:prSet/>
      <dgm:spPr>
        <a:xfrm>
          <a:off x="901466" y="1963453"/>
          <a:ext cx="2330683" cy="478088"/>
        </a:xfrm>
      </dgm:spPr>
      <dgm:t>
        <a:bodyPr/>
        <a:lstStyle/>
        <a:p>
          <a:endParaRPr lang="en-IN"/>
        </a:p>
      </dgm:t>
    </dgm:pt>
    <dgm:pt modelId="{E733B961-3B07-4C23-9467-9888808DDDB7}" type="sibTrans" cxnId="{53FB2516-95FB-4D39-A7FC-874638B569CA}">
      <dgm:prSet/>
      <dgm:spPr/>
      <dgm:t>
        <a:bodyPr/>
        <a:lstStyle/>
        <a:p>
          <a:endParaRPr lang="en-IN"/>
        </a:p>
      </dgm:t>
    </dgm:pt>
    <dgm:pt modelId="{4D60F701-928B-4023-A98F-BA6F5ECD9043}">
      <dgm:prSet phldrT="[Text]"/>
      <dgm:spPr>
        <a:xfrm>
          <a:off x="4666416" y="2441541"/>
          <a:ext cx="1792833" cy="1195222"/>
        </a:xfrm>
      </dgm:spPr>
      <dgm:t>
        <a:bodyPr/>
        <a:lstStyle/>
        <a:p>
          <a:r>
            <a:rPr lang="en-US" dirty="0" smtClean="0">
              <a:latin typeface="Agency FB" panose="020B0503020202020204" pitchFamily="34" charset="0"/>
              <a:ea typeface="+mn-ea"/>
              <a:cs typeface="+mn-cs"/>
            </a:rPr>
            <a:t>Private Audit</a:t>
          </a:r>
          <a:endParaRPr lang="en-IN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5021659A-DF29-4F53-8B97-0461ACB77C4D}" type="parTrans" cxnId="{7A81E4C5-3D8B-4508-8759-A9C4007B7A5E}">
      <dgm:prSet/>
      <dgm:spPr>
        <a:xfrm>
          <a:off x="3232149" y="1963453"/>
          <a:ext cx="2330683" cy="478088"/>
        </a:xfrm>
      </dgm:spPr>
      <dgm:t>
        <a:bodyPr/>
        <a:lstStyle/>
        <a:p>
          <a:endParaRPr lang="en-IN"/>
        </a:p>
      </dgm:t>
    </dgm:pt>
    <dgm:pt modelId="{116BF292-508A-4F60-BA21-47B3FAFD7F9F}" type="sibTrans" cxnId="{7A81E4C5-3D8B-4508-8759-A9C4007B7A5E}">
      <dgm:prSet/>
      <dgm:spPr/>
      <dgm:t>
        <a:bodyPr/>
        <a:lstStyle/>
        <a:p>
          <a:endParaRPr lang="en-IN"/>
        </a:p>
      </dgm:t>
    </dgm:pt>
    <dgm:pt modelId="{26F90E78-242F-4743-B879-A58454EBEFE4}">
      <dgm:prSet phldrT="[Text]"/>
      <dgm:spPr>
        <a:xfrm>
          <a:off x="2335733" y="2441541"/>
          <a:ext cx="1792833" cy="1195222"/>
        </a:xfrm>
      </dgm:spPr>
      <dgm:t>
        <a:bodyPr/>
        <a:lstStyle/>
        <a:p>
          <a:r>
            <a:rPr lang="en-US" dirty="0" smtClean="0">
              <a:latin typeface="Agency FB" panose="020B0503020202020204" pitchFamily="34" charset="0"/>
              <a:ea typeface="+mn-ea"/>
              <a:cs typeface="+mn-cs"/>
            </a:rPr>
            <a:t>Government Audit</a:t>
          </a:r>
          <a:endParaRPr lang="en-IN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29959F5A-B646-47A9-9431-B6CD09F6982A}" type="parTrans" cxnId="{B6253108-CC49-4237-811A-DA7F532E4CA7}">
      <dgm:prSet/>
      <dgm:spPr>
        <a:xfrm>
          <a:off x="3186429" y="1963453"/>
          <a:ext cx="91440" cy="478088"/>
        </a:xfrm>
      </dgm:spPr>
      <dgm:t>
        <a:bodyPr/>
        <a:lstStyle/>
        <a:p>
          <a:endParaRPr lang="en-IN"/>
        </a:p>
      </dgm:t>
    </dgm:pt>
    <dgm:pt modelId="{9EB13CCD-A0B1-4C02-938E-632534DD8F94}" type="sibTrans" cxnId="{B6253108-CC49-4237-811A-DA7F532E4CA7}">
      <dgm:prSet/>
      <dgm:spPr/>
      <dgm:t>
        <a:bodyPr/>
        <a:lstStyle/>
        <a:p>
          <a:endParaRPr lang="en-IN"/>
        </a:p>
      </dgm:t>
    </dgm:pt>
    <dgm:pt modelId="{3BB7EC38-E57A-4383-9312-0049AC757866}" type="pres">
      <dgm:prSet presAssocID="{68412359-CDEC-4D13-BC89-46D80DC1BD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4D92BB01-51CE-452D-8C9E-C22DBC352804}" type="pres">
      <dgm:prSet presAssocID="{AE84BDF0-8C37-4C85-B550-0740FC60CBC8}" presName="hierRoot1" presStyleCnt="0"/>
      <dgm:spPr/>
      <dgm:t>
        <a:bodyPr/>
        <a:lstStyle/>
        <a:p>
          <a:endParaRPr lang="en-IN"/>
        </a:p>
      </dgm:t>
    </dgm:pt>
    <dgm:pt modelId="{C03BB174-358A-4F2D-A469-6F6000BBEC04}" type="pres">
      <dgm:prSet presAssocID="{AE84BDF0-8C37-4C85-B550-0740FC60CBC8}" presName="composite" presStyleCnt="0"/>
      <dgm:spPr/>
      <dgm:t>
        <a:bodyPr/>
        <a:lstStyle/>
        <a:p>
          <a:endParaRPr lang="en-IN"/>
        </a:p>
      </dgm:t>
    </dgm:pt>
    <dgm:pt modelId="{81E9DDE1-2EEC-486C-8728-58A8C13D5752}" type="pres">
      <dgm:prSet presAssocID="{AE84BDF0-8C37-4C85-B550-0740FC60CBC8}" presName="background" presStyleLbl="node0" presStyleIdx="0" presStyleCnt="1"/>
      <dgm:spPr/>
      <dgm:t>
        <a:bodyPr/>
        <a:lstStyle/>
        <a:p>
          <a:endParaRPr lang="en-IN"/>
        </a:p>
      </dgm:t>
    </dgm:pt>
    <dgm:pt modelId="{A3C91BC5-9570-4A7C-91D6-90259789D77F}" type="pres">
      <dgm:prSet presAssocID="{AE84BDF0-8C37-4C85-B550-0740FC60CBC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04DCF45-6F4E-4F39-B04E-8EB93155640E}" type="pres">
      <dgm:prSet presAssocID="{AE84BDF0-8C37-4C85-B550-0740FC60CBC8}" presName="hierChild2" presStyleCnt="0"/>
      <dgm:spPr/>
      <dgm:t>
        <a:bodyPr/>
        <a:lstStyle/>
        <a:p>
          <a:endParaRPr lang="en-IN"/>
        </a:p>
      </dgm:t>
    </dgm:pt>
    <dgm:pt modelId="{67E93E78-5A6F-4BC8-8E66-E7DC3E835316}" type="pres">
      <dgm:prSet presAssocID="{F1D3A546-97C3-42C0-AA3D-A946CAFAAE73}" presName="Name10" presStyleLbl="parChTrans1D2" presStyleIdx="0" presStyleCnt="3"/>
      <dgm:spPr/>
      <dgm:t>
        <a:bodyPr/>
        <a:lstStyle/>
        <a:p>
          <a:endParaRPr lang="en-IN"/>
        </a:p>
      </dgm:t>
    </dgm:pt>
    <dgm:pt modelId="{704F6AE8-1C77-4A15-ABD5-FA8BC3519EB3}" type="pres">
      <dgm:prSet presAssocID="{0D54920C-C070-4EA8-B895-D157A8D26106}" presName="hierRoot2" presStyleCnt="0"/>
      <dgm:spPr/>
      <dgm:t>
        <a:bodyPr/>
        <a:lstStyle/>
        <a:p>
          <a:endParaRPr lang="en-IN"/>
        </a:p>
      </dgm:t>
    </dgm:pt>
    <dgm:pt modelId="{D942E86D-B7AA-40CB-8CC1-248507A43C1C}" type="pres">
      <dgm:prSet presAssocID="{0D54920C-C070-4EA8-B895-D157A8D26106}" presName="composite2" presStyleCnt="0"/>
      <dgm:spPr/>
      <dgm:t>
        <a:bodyPr/>
        <a:lstStyle/>
        <a:p>
          <a:endParaRPr lang="en-IN"/>
        </a:p>
      </dgm:t>
    </dgm:pt>
    <dgm:pt modelId="{D059749A-8AEC-42AD-839D-F2BC8351DC29}" type="pres">
      <dgm:prSet presAssocID="{0D54920C-C070-4EA8-B895-D157A8D26106}" presName="background2" presStyleLbl="node2" presStyleIdx="0" presStyleCnt="3"/>
      <dgm:spPr/>
      <dgm:t>
        <a:bodyPr/>
        <a:lstStyle/>
        <a:p>
          <a:endParaRPr lang="en-IN"/>
        </a:p>
      </dgm:t>
    </dgm:pt>
    <dgm:pt modelId="{19D2C561-54BB-40DF-BC3A-C52930C864BC}" type="pres">
      <dgm:prSet presAssocID="{0D54920C-C070-4EA8-B895-D157A8D2610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4FC1800-75E8-4DE9-B28D-59BA3A2DD22F}" type="pres">
      <dgm:prSet presAssocID="{0D54920C-C070-4EA8-B895-D157A8D26106}" presName="hierChild3" presStyleCnt="0"/>
      <dgm:spPr/>
      <dgm:t>
        <a:bodyPr/>
        <a:lstStyle/>
        <a:p>
          <a:endParaRPr lang="en-IN"/>
        </a:p>
      </dgm:t>
    </dgm:pt>
    <dgm:pt modelId="{5F4D05FE-A69D-4838-BE3C-09C2B9100F00}" type="pres">
      <dgm:prSet presAssocID="{29959F5A-B646-47A9-9431-B6CD09F6982A}" presName="Name10" presStyleLbl="parChTrans1D2" presStyleIdx="1" presStyleCnt="3"/>
      <dgm:spPr/>
      <dgm:t>
        <a:bodyPr/>
        <a:lstStyle/>
        <a:p>
          <a:endParaRPr lang="en-IN"/>
        </a:p>
      </dgm:t>
    </dgm:pt>
    <dgm:pt modelId="{6E36E329-BD07-4892-BDB7-4DDABA029590}" type="pres">
      <dgm:prSet presAssocID="{26F90E78-242F-4743-B879-A58454EBEFE4}" presName="hierRoot2" presStyleCnt="0"/>
      <dgm:spPr/>
      <dgm:t>
        <a:bodyPr/>
        <a:lstStyle/>
        <a:p>
          <a:endParaRPr lang="en-IN"/>
        </a:p>
      </dgm:t>
    </dgm:pt>
    <dgm:pt modelId="{12C1283E-0762-4633-910E-29C91E120CA7}" type="pres">
      <dgm:prSet presAssocID="{26F90E78-242F-4743-B879-A58454EBEFE4}" presName="composite2" presStyleCnt="0"/>
      <dgm:spPr/>
      <dgm:t>
        <a:bodyPr/>
        <a:lstStyle/>
        <a:p>
          <a:endParaRPr lang="en-IN"/>
        </a:p>
      </dgm:t>
    </dgm:pt>
    <dgm:pt modelId="{F6CCEA10-6F08-48B1-B5BE-0D38B2C4CDA7}" type="pres">
      <dgm:prSet presAssocID="{26F90E78-242F-4743-B879-A58454EBEFE4}" presName="background2" presStyleLbl="node2" presStyleIdx="1" presStyleCnt="3"/>
      <dgm:spPr/>
      <dgm:t>
        <a:bodyPr/>
        <a:lstStyle/>
        <a:p>
          <a:endParaRPr lang="en-IN"/>
        </a:p>
      </dgm:t>
    </dgm:pt>
    <dgm:pt modelId="{CE95C509-F96A-49B3-9F3F-767217CF1B63}" type="pres">
      <dgm:prSet presAssocID="{26F90E78-242F-4743-B879-A58454EBEFE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C0762F7-EB28-4CF8-91A0-D02AB9B7B39A}" type="pres">
      <dgm:prSet presAssocID="{26F90E78-242F-4743-B879-A58454EBEFE4}" presName="hierChild3" presStyleCnt="0"/>
      <dgm:spPr/>
      <dgm:t>
        <a:bodyPr/>
        <a:lstStyle/>
        <a:p>
          <a:endParaRPr lang="en-IN"/>
        </a:p>
      </dgm:t>
    </dgm:pt>
    <dgm:pt modelId="{6266094C-F8DF-4612-89E1-2721C51A5837}" type="pres">
      <dgm:prSet presAssocID="{5021659A-DF29-4F53-8B97-0461ACB77C4D}" presName="Name10" presStyleLbl="parChTrans1D2" presStyleIdx="2" presStyleCnt="3"/>
      <dgm:spPr/>
      <dgm:t>
        <a:bodyPr/>
        <a:lstStyle/>
        <a:p>
          <a:endParaRPr lang="en-IN"/>
        </a:p>
      </dgm:t>
    </dgm:pt>
    <dgm:pt modelId="{DAAA76A1-5301-454E-9E9A-BF3E7162F0E9}" type="pres">
      <dgm:prSet presAssocID="{4D60F701-928B-4023-A98F-BA6F5ECD9043}" presName="hierRoot2" presStyleCnt="0"/>
      <dgm:spPr/>
      <dgm:t>
        <a:bodyPr/>
        <a:lstStyle/>
        <a:p>
          <a:endParaRPr lang="en-IN"/>
        </a:p>
      </dgm:t>
    </dgm:pt>
    <dgm:pt modelId="{3D719B5A-C22D-433F-9B75-EBC2C539A696}" type="pres">
      <dgm:prSet presAssocID="{4D60F701-928B-4023-A98F-BA6F5ECD9043}" presName="composite2" presStyleCnt="0"/>
      <dgm:spPr/>
      <dgm:t>
        <a:bodyPr/>
        <a:lstStyle/>
        <a:p>
          <a:endParaRPr lang="en-IN"/>
        </a:p>
      </dgm:t>
    </dgm:pt>
    <dgm:pt modelId="{0E0A0CDA-7973-4A14-A40C-50F39956FEE4}" type="pres">
      <dgm:prSet presAssocID="{4D60F701-928B-4023-A98F-BA6F5ECD9043}" presName="background2" presStyleLbl="node2" presStyleIdx="2" presStyleCnt="3"/>
      <dgm:spPr/>
      <dgm:t>
        <a:bodyPr/>
        <a:lstStyle/>
        <a:p>
          <a:endParaRPr lang="en-IN"/>
        </a:p>
      </dgm:t>
    </dgm:pt>
    <dgm:pt modelId="{E74BD4CA-1414-42D6-9D1C-22489E9FE5F4}" type="pres">
      <dgm:prSet presAssocID="{4D60F701-928B-4023-A98F-BA6F5ECD904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10A2C5A-E6A7-40C6-B7B6-709F6F060C5C}" type="pres">
      <dgm:prSet presAssocID="{4D60F701-928B-4023-A98F-BA6F5ECD9043}" presName="hierChild3" presStyleCnt="0"/>
      <dgm:spPr/>
      <dgm:t>
        <a:bodyPr/>
        <a:lstStyle/>
        <a:p>
          <a:endParaRPr lang="en-IN"/>
        </a:p>
      </dgm:t>
    </dgm:pt>
  </dgm:ptLst>
  <dgm:cxnLst>
    <dgm:cxn modelId="{B50E7598-CCAA-4AF7-95F5-708C58F23DA2}" type="presOf" srcId="{26F90E78-242F-4743-B879-A58454EBEFE4}" destId="{CE95C509-F96A-49B3-9F3F-767217CF1B63}" srcOrd="0" destOrd="0" presId="urn:microsoft.com/office/officeart/2005/8/layout/hierarchy1"/>
    <dgm:cxn modelId="{53FB2516-95FB-4D39-A7FC-874638B569CA}" srcId="{AE84BDF0-8C37-4C85-B550-0740FC60CBC8}" destId="{0D54920C-C070-4EA8-B895-D157A8D26106}" srcOrd="0" destOrd="0" parTransId="{F1D3A546-97C3-42C0-AA3D-A946CAFAAE73}" sibTransId="{E733B961-3B07-4C23-9467-9888808DDDB7}"/>
    <dgm:cxn modelId="{8F3BAB1F-5216-4C33-8A03-AA52144BFD38}" type="presOf" srcId="{AE84BDF0-8C37-4C85-B550-0740FC60CBC8}" destId="{A3C91BC5-9570-4A7C-91D6-90259789D77F}" srcOrd="0" destOrd="0" presId="urn:microsoft.com/office/officeart/2005/8/layout/hierarchy1"/>
    <dgm:cxn modelId="{8DB7A593-ED72-4A95-B0B7-957198D24988}" type="presOf" srcId="{4D60F701-928B-4023-A98F-BA6F5ECD9043}" destId="{E74BD4CA-1414-42D6-9D1C-22489E9FE5F4}" srcOrd="0" destOrd="0" presId="urn:microsoft.com/office/officeart/2005/8/layout/hierarchy1"/>
    <dgm:cxn modelId="{8C41CD01-EBF9-4F4C-BE0D-69AF431DDEFA}" type="presOf" srcId="{68412359-CDEC-4D13-BC89-46D80DC1BDB4}" destId="{3BB7EC38-E57A-4383-9312-0049AC757866}" srcOrd="0" destOrd="0" presId="urn:microsoft.com/office/officeart/2005/8/layout/hierarchy1"/>
    <dgm:cxn modelId="{9324F50C-FC96-475C-8CD3-5FDEA725D947}" type="presOf" srcId="{F1D3A546-97C3-42C0-AA3D-A946CAFAAE73}" destId="{67E93E78-5A6F-4BC8-8E66-E7DC3E835316}" srcOrd="0" destOrd="0" presId="urn:microsoft.com/office/officeart/2005/8/layout/hierarchy1"/>
    <dgm:cxn modelId="{B6253108-CC49-4237-811A-DA7F532E4CA7}" srcId="{AE84BDF0-8C37-4C85-B550-0740FC60CBC8}" destId="{26F90E78-242F-4743-B879-A58454EBEFE4}" srcOrd="1" destOrd="0" parTransId="{29959F5A-B646-47A9-9431-B6CD09F6982A}" sibTransId="{9EB13CCD-A0B1-4C02-938E-632534DD8F94}"/>
    <dgm:cxn modelId="{06C5B849-D141-419C-9695-8B657E6356ED}" srcId="{68412359-CDEC-4D13-BC89-46D80DC1BDB4}" destId="{AE84BDF0-8C37-4C85-B550-0740FC60CBC8}" srcOrd="0" destOrd="0" parTransId="{6DB2B70D-2ED9-43B6-9B2C-0C40A019D6C8}" sibTransId="{E60148C2-36C9-468A-A71D-9167CDD42AC9}"/>
    <dgm:cxn modelId="{3212BC0C-A603-4E2C-902C-932360D486DD}" type="presOf" srcId="{29959F5A-B646-47A9-9431-B6CD09F6982A}" destId="{5F4D05FE-A69D-4838-BE3C-09C2B9100F00}" srcOrd="0" destOrd="0" presId="urn:microsoft.com/office/officeart/2005/8/layout/hierarchy1"/>
    <dgm:cxn modelId="{7A81E4C5-3D8B-4508-8759-A9C4007B7A5E}" srcId="{AE84BDF0-8C37-4C85-B550-0740FC60CBC8}" destId="{4D60F701-928B-4023-A98F-BA6F5ECD9043}" srcOrd="2" destOrd="0" parTransId="{5021659A-DF29-4F53-8B97-0461ACB77C4D}" sibTransId="{116BF292-508A-4F60-BA21-47B3FAFD7F9F}"/>
    <dgm:cxn modelId="{EB85C4C6-6999-4B58-9393-A0BA29A4DDEF}" type="presOf" srcId="{5021659A-DF29-4F53-8B97-0461ACB77C4D}" destId="{6266094C-F8DF-4612-89E1-2721C51A5837}" srcOrd="0" destOrd="0" presId="urn:microsoft.com/office/officeart/2005/8/layout/hierarchy1"/>
    <dgm:cxn modelId="{FF83592A-3947-4A0C-8897-E41F91ABF25D}" type="presOf" srcId="{0D54920C-C070-4EA8-B895-D157A8D26106}" destId="{19D2C561-54BB-40DF-BC3A-C52930C864BC}" srcOrd="0" destOrd="0" presId="urn:microsoft.com/office/officeart/2005/8/layout/hierarchy1"/>
    <dgm:cxn modelId="{729BAF88-4722-443E-94C2-BBBDF462BEFE}" type="presParOf" srcId="{3BB7EC38-E57A-4383-9312-0049AC757866}" destId="{4D92BB01-51CE-452D-8C9E-C22DBC352804}" srcOrd="0" destOrd="0" presId="urn:microsoft.com/office/officeart/2005/8/layout/hierarchy1"/>
    <dgm:cxn modelId="{E2837D8B-5B7F-4AB0-AF52-3C7631268B1D}" type="presParOf" srcId="{4D92BB01-51CE-452D-8C9E-C22DBC352804}" destId="{C03BB174-358A-4F2D-A469-6F6000BBEC04}" srcOrd="0" destOrd="0" presId="urn:microsoft.com/office/officeart/2005/8/layout/hierarchy1"/>
    <dgm:cxn modelId="{E2EE68B5-1B5F-4364-AAFC-C82F2D91B15A}" type="presParOf" srcId="{C03BB174-358A-4F2D-A469-6F6000BBEC04}" destId="{81E9DDE1-2EEC-486C-8728-58A8C13D5752}" srcOrd="0" destOrd="0" presId="urn:microsoft.com/office/officeart/2005/8/layout/hierarchy1"/>
    <dgm:cxn modelId="{D1E48F24-B1B1-4233-9284-9AE59EC4842F}" type="presParOf" srcId="{C03BB174-358A-4F2D-A469-6F6000BBEC04}" destId="{A3C91BC5-9570-4A7C-91D6-90259789D77F}" srcOrd="1" destOrd="0" presId="urn:microsoft.com/office/officeart/2005/8/layout/hierarchy1"/>
    <dgm:cxn modelId="{7A50151A-85F0-4263-87C8-727435EC1FEF}" type="presParOf" srcId="{4D92BB01-51CE-452D-8C9E-C22DBC352804}" destId="{604DCF45-6F4E-4F39-B04E-8EB93155640E}" srcOrd="1" destOrd="0" presId="urn:microsoft.com/office/officeart/2005/8/layout/hierarchy1"/>
    <dgm:cxn modelId="{02B97CE1-A660-4F14-AB5F-B21BBE303DFA}" type="presParOf" srcId="{604DCF45-6F4E-4F39-B04E-8EB93155640E}" destId="{67E93E78-5A6F-4BC8-8E66-E7DC3E835316}" srcOrd="0" destOrd="0" presId="urn:microsoft.com/office/officeart/2005/8/layout/hierarchy1"/>
    <dgm:cxn modelId="{A713C827-8D5A-4A27-B6C4-D56DB7143374}" type="presParOf" srcId="{604DCF45-6F4E-4F39-B04E-8EB93155640E}" destId="{704F6AE8-1C77-4A15-ABD5-FA8BC3519EB3}" srcOrd="1" destOrd="0" presId="urn:microsoft.com/office/officeart/2005/8/layout/hierarchy1"/>
    <dgm:cxn modelId="{FF6344FA-C6AF-4057-9FE0-1F96EAF59F6F}" type="presParOf" srcId="{704F6AE8-1C77-4A15-ABD5-FA8BC3519EB3}" destId="{D942E86D-B7AA-40CB-8CC1-248507A43C1C}" srcOrd="0" destOrd="0" presId="urn:microsoft.com/office/officeart/2005/8/layout/hierarchy1"/>
    <dgm:cxn modelId="{8DAB232A-EEE6-461C-B9C4-120A7FD699A3}" type="presParOf" srcId="{D942E86D-B7AA-40CB-8CC1-248507A43C1C}" destId="{D059749A-8AEC-42AD-839D-F2BC8351DC29}" srcOrd="0" destOrd="0" presId="urn:microsoft.com/office/officeart/2005/8/layout/hierarchy1"/>
    <dgm:cxn modelId="{702A53F4-260D-4CA3-89DF-E265EE0B18BF}" type="presParOf" srcId="{D942E86D-B7AA-40CB-8CC1-248507A43C1C}" destId="{19D2C561-54BB-40DF-BC3A-C52930C864BC}" srcOrd="1" destOrd="0" presId="urn:microsoft.com/office/officeart/2005/8/layout/hierarchy1"/>
    <dgm:cxn modelId="{1BFE2A80-D845-4811-8D20-5BBDE0F5C555}" type="presParOf" srcId="{704F6AE8-1C77-4A15-ABD5-FA8BC3519EB3}" destId="{A4FC1800-75E8-4DE9-B28D-59BA3A2DD22F}" srcOrd="1" destOrd="0" presId="urn:microsoft.com/office/officeart/2005/8/layout/hierarchy1"/>
    <dgm:cxn modelId="{3C0804F2-7ED5-43D9-9C97-90719630EA14}" type="presParOf" srcId="{604DCF45-6F4E-4F39-B04E-8EB93155640E}" destId="{5F4D05FE-A69D-4838-BE3C-09C2B9100F00}" srcOrd="2" destOrd="0" presId="urn:microsoft.com/office/officeart/2005/8/layout/hierarchy1"/>
    <dgm:cxn modelId="{25CC703B-1399-4489-B3E9-167093008204}" type="presParOf" srcId="{604DCF45-6F4E-4F39-B04E-8EB93155640E}" destId="{6E36E329-BD07-4892-BDB7-4DDABA029590}" srcOrd="3" destOrd="0" presId="urn:microsoft.com/office/officeart/2005/8/layout/hierarchy1"/>
    <dgm:cxn modelId="{ED74C1A7-F870-47AF-83F5-4EB472C89C86}" type="presParOf" srcId="{6E36E329-BD07-4892-BDB7-4DDABA029590}" destId="{12C1283E-0762-4633-910E-29C91E120CA7}" srcOrd="0" destOrd="0" presId="urn:microsoft.com/office/officeart/2005/8/layout/hierarchy1"/>
    <dgm:cxn modelId="{5021A60B-0371-4896-8486-9E45BAF97BCE}" type="presParOf" srcId="{12C1283E-0762-4633-910E-29C91E120CA7}" destId="{F6CCEA10-6F08-48B1-B5BE-0D38B2C4CDA7}" srcOrd="0" destOrd="0" presId="urn:microsoft.com/office/officeart/2005/8/layout/hierarchy1"/>
    <dgm:cxn modelId="{9B098E8B-10A3-4BA9-B127-EB9F1F4A1D94}" type="presParOf" srcId="{12C1283E-0762-4633-910E-29C91E120CA7}" destId="{CE95C509-F96A-49B3-9F3F-767217CF1B63}" srcOrd="1" destOrd="0" presId="urn:microsoft.com/office/officeart/2005/8/layout/hierarchy1"/>
    <dgm:cxn modelId="{B2C2B5E2-1862-4299-A217-96B22A73D03F}" type="presParOf" srcId="{6E36E329-BD07-4892-BDB7-4DDABA029590}" destId="{1C0762F7-EB28-4CF8-91A0-D02AB9B7B39A}" srcOrd="1" destOrd="0" presId="urn:microsoft.com/office/officeart/2005/8/layout/hierarchy1"/>
    <dgm:cxn modelId="{0874B8AA-5E43-494E-AA63-CADF9E844727}" type="presParOf" srcId="{604DCF45-6F4E-4F39-B04E-8EB93155640E}" destId="{6266094C-F8DF-4612-89E1-2721C51A5837}" srcOrd="4" destOrd="0" presId="urn:microsoft.com/office/officeart/2005/8/layout/hierarchy1"/>
    <dgm:cxn modelId="{05D2992C-B2A3-4642-B246-CBC05E70B538}" type="presParOf" srcId="{604DCF45-6F4E-4F39-B04E-8EB93155640E}" destId="{DAAA76A1-5301-454E-9E9A-BF3E7162F0E9}" srcOrd="5" destOrd="0" presId="urn:microsoft.com/office/officeart/2005/8/layout/hierarchy1"/>
    <dgm:cxn modelId="{E0852C88-3BFE-45A2-B5F0-C6324ACA129C}" type="presParOf" srcId="{DAAA76A1-5301-454E-9E9A-BF3E7162F0E9}" destId="{3D719B5A-C22D-433F-9B75-EBC2C539A696}" srcOrd="0" destOrd="0" presId="urn:microsoft.com/office/officeart/2005/8/layout/hierarchy1"/>
    <dgm:cxn modelId="{20E97063-AA85-47FB-9F59-4D774F2F3B1C}" type="presParOf" srcId="{3D719B5A-C22D-433F-9B75-EBC2C539A696}" destId="{0E0A0CDA-7973-4A14-A40C-50F39956FEE4}" srcOrd="0" destOrd="0" presId="urn:microsoft.com/office/officeart/2005/8/layout/hierarchy1"/>
    <dgm:cxn modelId="{4979C8D1-C9B1-4447-8DC6-6F4B94623356}" type="presParOf" srcId="{3D719B5A-C22D-433F-9B75-EBC2C539A696}" destId="{E74BD4CA-1414-42D6-9D1C-22489E9FE5F4}" srcOrd="1" destOrd="0" presId="urn:microsoft.com/office/officeart/2005/8/layout/hierarchy1"/>
    <dgm:cxn modelId="{C113F45C-E7ED-489C-BEEA-2F39D961A851}" type="presParOf" srcId="{DAAA76A1-5301-454E-9E9A-BF3E7162F0E9}" destId="{210A2C5A-E6A7-40C6-B7B6-709F6F060C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9C9F5B-27CA-431C-AB45-AC00702B2954}" type="doc">
      <dgm:prSet loTypeId="urn:microsoft.com/office/officeart/2005/8/layout/hierarchy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5323603E-48CE-48F6-9F93-B0AED9EA0990}">
      <dgm:prSet phldrT="[Text]" custT="1"/>
      <dgm:spPr>
        <a:xfrm>
          <a:off x="1856636" y="658837"/>
          <a:ext cx="2853897" cy="1902598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On The Basis of Relation of Auditor With Management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B21E4131-7D31-4B20-AEE9-C5955CAAEAA4}" type="parTrans" cxnId="{FD2606AB-3081-4102-876C-3444FFE28E29}">
      <dgm:prSet/>
      <dgm:spPr/>
      <dgm:t>
        <a:bodyPr/>
        <a:lstStyle/>
        <a:p>
          <a:endParaRPr lang="en-IN"/>
        </a:p>
      </dgm:t>
    </dgm:pt>
    <dgm:pt modelId="{C6B948B5-6109-437F-B3CC-C3710C34C1F2}" type="sibTrans" cxnId="{FD2606AB-3081-4102-876C-3444FFE28E29}">
      <dgm:prSet/>
      <dgm:spPr/>
      <dgm:t>
        <a:bodyPr/>
        <a:lstStyle/>
        <a:p>
          <a:endParaRPr lang="en-IN"/>
        </a:p>
      </dgm:t>
    </dgm:pt>
    <dgm:pt modelId="{4AE045D2-4039-4F85-938E-D796333D53D7}">
      <dgm:prSet phldrT="[Text]" custT="1"/>
      <dgm:spPr>
        <a:xfrm>
          <a:off x="1603" y="3322474"/>
          <a:ext cx="2853897" cy="1902598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External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4F59CE69-D9C7-4A08-B6BF-B37B5D894907}" type="parTrans" cxnId="{3197218A-33A4-4A60-9A66-5BB494E2FD43}">
      <dgm:prSet/>
      <dgm:spPr>
        <a:xfrm>
          <a:off x="1428551" y="2561435"/>
          <a:ext cx="1855033" cy="761039"/>
        </a:xfrm>
      </dgm:spPr>
      <dgm:t>
        <a:bodyPr/>
        <a:lstStyle/>
        <a:p>
          <a:endParaRPr lang="en-IN"/>
        </a:p>
      </dgm:t>
    </dgm:pt>
    <dgm:pt modelId="{9E40B0CF-8C09-454B-A12C-34628AA12AFA}" type="sibTrans" cxnId="{3197218A-33A4-4A60-9A66-5BB494E2FD43}">
      <dgm:prSet/>
      <dgm:spPr/>
      <dgm:t>
        <a:bodyPr/>
        <a:lstStyle/>
        <a:p>
          <a:endParaRPr lang="en-IN"/>
        </a:p>
      </dgm:t>
    </dgm:pt>
    <dgm:pt modelId="{9652A635-E8F3-44A7-8B1F-923E90052CB9}">
      <dgm:prSet phldrT="[Text]" custT="1"/>
      <dgm:spPr>
        <a:xfrm>
          <a:off x="3711669" y="3322474"/>
          <a:ext cx="2853897" cy="1902598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Internal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1D5465AD-5E85-4DB1-9292-8872BC2BCAD6}" type="parTrans" cxnId="{1BC69A22-F0B1-4C7A-96DC-0969745F99D6}">
      <dgm:prSet/>
      <dgm:spPr>
        <a:xfrm>
          <a:off x="3283585" y="2561435"/>
          <a:ext cx="1855033" cy="761039"/>
        </a:xfrm>
      </dgm:spPr>
      <dgm:t>
        <a:bodyPr/>
        <a:lstStyle/>
        <a:p>
          <a:endParaRPr lang="en-IN"/>
        </a:p>
      </dgm:t>
    </dgm:pt>
    <dgm:pt modelId="{7BB12D44-BBF5-4D82-BECA-C50EA890FF9D}" type="sibTrans" cxnId="{1BC69A22-F0B1-4C7A-96DC-0969745F99D6}">
      <dgm:prSet/>
      <dgm:spPr/>
      <dgm:t>
        <a:bodyPr/>
        <a:lstStyle/>
        <a:p>
          <a:endParaRPr lang="en-IN"/>
        </a:p>
      </dgm:t>
    </dgm:pt>
    <dgm:pt modelId="{C7BA6596-B9E0-4A8A-B1B0-7110D3B7E0D9}" type="pres">
      <dgm:prSet presAssocID="{6B9C9F5B-27CA-431C-AB45-AC00702B29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0FB8B621-7D4E-4E62-BDC9-AA5D832A85BF}" type="pres">
      <dgm:prSet presAssocID="{5323603E-48CE-48F6-9F93-B0AED9EA0990}" presName="hierRoot1" presStyleCnt="0"/>
      <dgm:spPr/>
      <dgm:t>
        <a:bodyPr/>
        <a:lstStyle/>
        <a:p>
          <a:endParaRPr lang="en-IN"/>
        </a:p>
      </dgm:t>
    </dgm:pt>
    <dgm:pt modelId="{F4B8DE42-EC85-4817-A2B8-6846D32AD0E8}" type="pres">
      <dgm:prSet presAssocID="{5323603E-48CE-48F6-9F93-B0AED9EA0990}" presName="composite" presStyleCnt="0"/>
      <dgm:spPr/>
      <dgm:t>
        <a:bodyPr/>
        <a:lstStyle/>
        <a:p>
          <a:endParaRPr lang="en-IN"/>
        </a:p>
      </dgm:t>
    </dgm:pt>
    <dgm:pt modelId="{313170ED-057A-499C-9631-97D8538C2851}" type="pres">
      <dgm:prSet presAssocID="{5323603E-48CE-48F6-9F93-B0AED9EA0990}" presName="background" presStyleLbl="node0" presStyleIdx="0" presStyleCnt="1"/>
      <dgm:spPr/>
      <dgm:t>
        <a:bodyPr/>
        <a:lstStyle/>
        <a:p>
          <a:endParaRPr lang="en-IN"/>
        </a:p>
      </dgm:t>
    </dgm:pt>
    <dgm:pt modelId="{DD1BABF8-3DDA-4780-A8ED-26859FE06D9D}" type="pres">
      <dgm:prSet presAssocID="{5323603E-48CE-48F6-9F93-B0AED9EA099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97BC539-3FE0-446D-A77F-9F265140F799}" type="pres">
      <dgm:prSet presAssocID="{5323603E-48CE-48F6-9F93-B0AED9EA0990}" presName="hierChild2" presStyleCnt="0"/>
      <dgm:spPr/>
      <dgm:t>
        <a:bodyPr/>
        <a:lstStyle/>
        <a:p>
          <a:endParaRPr lang="en-IN"/>
        </a:p>
      </dgm:t>
    </dgm:pt>
    <dgm:pt modelId="{5DB55742-5D65-457E-AC8C-542F1FCA4585}" type="pres">
      <dgm:prSet presAssocID="{4F59CE69-D9C7-4A08-B6BF-B37B5D894907}" presName="Name10" presStyleLbl="parChTrans1D2" presStyleIdx="0" presStyleCnt="2"/>
      <dgm:spPr/>
      <dgm:t>
        <a:bodyPr/>
        <a:lstStyle/>
        <a:p>
          <a:endParaRPr lang="en-IN"/>
        </a:p>
      </dgm:t>
    </dgm:pt>
    <dgm:pt modelId="{6F1BB20C-E409-4F08-8E9C-B8063EBF389F}" type="pres">
      <dgm:prSet presAssocID="{4AE045D2-4039-4F85-938E-D796333D53D7}" presName="hierRoot2" presStyleCnt="0"/>
      <dgm:spPr/>
      <dgm:t>
        <a:bodyPr/>
        <a:lstStyle/>
        <a:p>
          <a:endParaRPr lang="en-IN"/>
        </a:p>
      </dgm:t>
    </dgm:pt>
    <dgm:pt modelId="{9DFD270B-B4EC-494A-946D-433572584410}" type="pres">
      <dgm:prSet presAssocID="{4AE045D2-4039-4F85-938E-D796333D53D7}" presName="composite2" presStyleCnt="0"/>
      <dgm:spPr/>
      <dgm:t>
        <a:bodyPr/>
        <a:lstStyle/>
        <a:p>
          <a:endParaRPr lang="en-IN"/>
        </a:p>
      </dgm:t>
    </dgm:pt>
    <dgm:pt modelId="{8DCFEF50-5C30-4CC8-B6AC-FDE34499765D}" type="pres">
      <dgm:prSet presAssocID="{4AE045D2-4039-4F85-938E-D796333D53D7}" presName="background2" presStyleLbl="node2" presStyleIdx="0" presStyleCnt="2"/>
      <dgm:spPr/>
      <dgm:t>
        <a:bodyPr/>
        <a:lstStyle/>
        <a:p>
          <a:endParaRPr lang="en-IN"/>
        </a:p>
      </dgm:t>
    </dgm:pt>
    <dgm:pt modelId="{FF288FAE-63E7-4F2E-9FD3-75CF23445AD8}" type="pres">
      <dgm:prSet presAssocID="{4AE045D2-4039-4F85-938E-D796333D53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212FFBD-36D5-4B65-91CF-F92483B5D10C}" type="pres">
      <dgm:prSet presAssocID="{4AE045D2-4039-4F85-938E-D796333D53D7}" presName="hierChild3" presStyleCnt="0"/>
      <dgm:spPr/>
      <dgm:t>
        <a:bodyPr/>
        <a:lstStyle/>
        <a:p>
          <a:endParaRPr lang="en-IN"/>
        </a:p>
      </dgm:t>
    </dgm:pt>
    <dgm:pt modelId="{75CDB928-36C8-475C-9573-14C9DE5493AC}" type="pres">
      <dgm:prSet presAssocID="{1D5465AD-5E85-4DB1-9292-8872BC2BCAD6}" presName="Name10" presStyleLbl="parChTrans1D2" presStyleIdx="1" presStyleCnt="2"/>
      <dgm:spPr/>
      <dgm:t>
        <a:bodyPr/>
        <a:lstStyle/>
        <a:p>
          <a:endParaRPr lang="en-IN"/>
        </a:p>
      </dgm:t>
    </dgm:pt>
    <dgm:pt modelId="{39611893-846E-45C9-933E-F78ACFCFAF00}" type="pres">
      <dgm:prSet presAssocID="{9652A635-E8F3-44A7-8B1F-923E90052CB9}" presName="hierRoot2" presStyleCnt="0"/>
      <dgm:spPr/>
      <dgm:t>
        <a:bodyPr/>
        <a:lstStyle/>
        <a:p>
          <a:endParaRPr lang="en-IN"/>
        </a:p>
      </dgm:t>
    </dgm:pt>
    <dgm:pt modelId="{96314A8D-2DC6-4244-AE84-C4780921FEA7}" type="pres">
      <dgm:prSet presAssocID="{9652A635-E8F3-44A7-8B1F-923E90052CB9}" presName="composite2" presStyleCnt="0"/>
      <dgm:spPr/>
      <dgm:t>
        <a:bodyPr/>
        <a:lstStyle/>
        <a:p>
          <a:endParaRPr lang="en-IN"/>
        </a:p>
      </dgm:t>
    </dgm:pt>
    <dgm:pt modelId="{A1F0EFD9-6548-4FD7-B3AA-895BE852CCAD}" type="pres">
      <dgm:prSet presAssocID="{9652A635-E8F3-44A7-8B1F-923E90052CB9}" presName="background2" presStyleLbl="node2" presStyleIdx="1" presStyleCnt="2"/>
      <dgm:spPr/>
      <dgm:t>
        <a:bodyPr/>
        <a:lstStyle/>
        <a:p>
          <a:endParaRPr lang="en-IN"/>
        </a:p>
      </dgm:t>
    </dgm:pt>
    <dgm:pt modelId="{E5F99AF4-ECB8-4950-BC2E-06A6571A1DEB}" type="pres">
      <dgm:prSet presAssocID="{9652A635-E8F3-44A7-8B1F-923E90052CB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21C302D-4F30-415E-8D47-654F51F0198C}" type="pres">
      <dgm:prSet presAssocID="{9652A635-E8F3-44A7-8B1F-923E90052CB9}" presName="hierChild3" presStyleCnt="0"/>
      <dgm:spPr/>
      <dgm:t>
        <a:bodyPr/>
        <a:lstStyle/>
        <a:p>
          <a:endParaRPr lang="en-IN"/>
        </a:p>
      </dgm:t>
    </dgm:pt>
  </dgm:ptLst>
  <dgm:cxnLst>
    <dgm:cxn modelId="{FD2606AB-3081-4102-876C-3444FFE28E29}" srcId="{6B9C9F5B-27CA-431C-AB45-AC00702B2954}" destId="{5323603E-48CE-48F6-9F93-B0AED9EA0990}" srcOrd="0" destOrd="0" parTransId="{B21E4131-7D31-4B20-AEE9-C5955CAAEAA4}" sibTransId="{C6B948B5-6109-437F-B3CC-C3710C34C1F2}"/>
    <dgm:cxn modelId="{75A9BA81-BFD5-422B-ACB7-284B437CE0BE}" type="presOf" srcId="{6B9C9F5B-27CA-431C-AB45-AC00702B2954}" destId="{C7BA6596-B9E0-4A8A-B1B0-7110D3B7E0D9}" srcOrd="0" destOrd="0" presId="urn:microsoft.com/office/officeart/2005/8/layout/hierarchy1"/>
    <dgm:cxn modelId="{85E3429C-D3B6-43A7-8504-14052D1CE2D0}" type="presOf" srcId="{9652A635-E8F3-44A7-8B1F-923E90052CB9}" destId="{E5F99AF4-ECB8-4950-BC2E-06A6571A1DEB}" srcOrd="0" destOrd="0" presId="urn:microsoft.com/office/officeart/2005/8/layout/hierarchy1"/>
    <dgm:cxn modelId="{4E7A8093-15AC-4268-AE00-DF99C498AFD7}" type="presOf" srcId="{4AE045D2-4039-4F85-938E-D796333D53D7}" destId="{FF288FAE-63E7-4F2E-9FD3-75CF23445AD8}" srcOrd="0" destOrd="0" presId="urn:microsoft.com/office/officeart/2005/8/layout/hierarchy1"/>
    <dgm:cxn modelId="{3B8A62C5-AA61-4EFA-87D6-8929A39A9A9B}" type="presOf" srcId="{5323603E-48CE-48F6-9F93-B0AED9EA0990}" destId="{DD1BABF8-3DDA-4780-A8ED-26859FE06D9D}" srcOrd="0" destOrd="0" presId="urn:microsoft.com/office/officeart/2005/8/layout/hierarchy1"/>
    <dgm:cxn modelId="{4FCEA820-CB50-49B1-A1C5-7496D2554DC7}" type="presOf" srcId="{1D5465AD-5E85-4DB1-9292-8872BC2BCAD6}" destId="{75CDB928-36C8-475C-9573-14C9DE5493AC}" srcOrd="0" destOrd="0" presId="urn:microsoft.com/office/officeart/2005/8/layout/hierarchy1"/>
    <dgm:cxn modelId="{1BC69A22-F0B1-4C7A-96DC-0969745F99D6}" srcId="{5323603E-48CE-48F6-9F93-B0AED9EA0990}" destId="{9652A635-E8F3-44A7-8B1F-923E90052CB9}" srcOrd="1" destOrd="0" parTransId="{1D5465AD-5E85-4DB1-9292-8872BC2BCAD6}" sibTransId="{7BB12D44-BBF5-4D82-BECA-C50EA890FF9D}"/>
    <dgm:cxn modelId="{112BBE33-9F30-42F2-97DE-2FFA82CE84C1}" type="presOf" srcId="{4F59CE69-D9C7-4A08-B6BF-B37B5D894907}" destId="{5DB55742-5D65-457E-AC8C-542F1FCA4585}" srcOrd="0" destOrd="0" presId="urn:microsoft.com/office/officeart/2005/8/layout/hierarchy1"/>
    <dgm:cxn modelId="{3197218A-33A4-4A60-9A66-5BB494E2FD43}" srcId="{5323603E-48CE-48F6-9F93-B0AED9EA0990}" destId="{4AE045D2-4039-4F85-938E-D796333D53D7}" srcOrd="0" destOrd="0" parTransId="{4F59CE69-D9C7-4A08-B6BF-B37B5D894907}" sibTransId="{9E40B0CF-8C09-454B-A12C-34628AA12AFA}"/>
    <dgm:cxn modelId="{43121EB9-F371-4B65-8B1B-EFFFFA52A977}" type="presParOf" srcId="{C7BA6596-B9E0-4A8A-B1B0-7110D3B7E0D9}" destId="{0FB8B621-7D4E-4E62-BDC9-AA5D832A85BF}" srcOrd="0" destOrd="0" presId="urn:microsoft.com/office/officeart/2005/8/layout/hierarchy1"/>
    <dgm:cxn modelId="{A97CBE65-5A5F-4653-A655-A44CC70A9618}" type="presParOf" srcId="{0FB8B621-7D4E-4E62-BDC9-AA5D832A85BF}" destId="{F4B8DE42-EC85-4817-A2B8-6846D32AD0E8}" srcOrd="0" destOrd="0" presId="urn:microsoft.com/office/officeart/2005/8/layout/hierarchy1"/>
    <dgm:cxn modelId="{0E982F2E-CF07-4FB8-985E-23C3780E2046}" type="presParOf" srcId="{F4B8DE42-EC85-4817-A2B8-6846D32AD0E8}" destId="{313170ED-057A-499C-9631-97D8538C2851}" srcOrd="0" destOrd="0" presId="urn:microsoft.com/office/officeart/2005/8/layout/hierarchy1"/>
    <dgm:cxn modelId="{401DD79A-E532-4C3C-82FD-FA482BA412DE}" type="presParOf" srcId="{F4B8DE42-EC85-4817-A2B8-6846D32AD0E8}" destId="{DD1BABF8-3DDA-4780-A8ED-26859FE06D9D}" srcOrd="1" destOrd="0" presId="urn:microsoft.com/office/officeart/2005/8/layout/hierarchy1"/>
    <dgm:cxn modelId="{A81FE60D-7038-44C9-B0C8-2EDB47D0BCCC}" type="presParOf" srcId="{0FB8B621-7D4E-4E62-BDC9-AA5D832A85BF}" destId="{597BC539-3FE0-446D-A77F-9F265140F799}" srcOrd="1" destOrd="0" presId="urn:microsoft.com/office/officeart/2005/8/layout/hierarchy1"/>
    <dgm:cxn modelId="{579F7686-873D-4D67-9F85-FDB6469F6C70}" type="presParOf" srcId="{597BC539-3FE0-446D-A77F-9F265140F799}" destId="{5DB55742-5D65-457E-AC8C-542F1FCA4585}" srcOrd="0" destOrd="0" presId="urn:microsoft.com/office/officeart/2005/8/layout/hierarchy1"/>
    <dgm:cxn modelId="{EAFC2B21-2201-4B11-AC26-05A844E18BF6}" type="presParOf" srcId="{597BC539-3FE0-446D-A77F-9F265140F799}" destId="{6F1BB20C-E409-4F08-8E9C-B8063EBF389F}" srcOrd="1" destOrd="0" presId="urn:microsoft.com/office/officeart/2005/8/layout/hierarchy1"/>
    <dgm:cxn modelId="{2669634C-D374-436C-902A-B54353FEE8F8}" type="presParOf" srcId="{6F1BB20C-E409-4F08-8E9C-B8063EBF389F}" destId="{9DFD270B-B4EC-494A-946D-433572584410}" srcOrd="0" destOrd="0" presId="urn:microsoft.com/office/officeart/2005/8/layout/hierarchy1"/>
    <dgm:cxn modelId="{8D04397D-652A-45AC-8068-FF780B3778C3}" type="presParOf" srcId="{9DFD270B-B4EC-494A-946D-433572584410}" destId="{8DCFEF50-5C30-4CC8-B6AC-FDE34499765D}" srcOrd="0" destOrd="0" presId="urn:microsoft.com/office/officeart/2005/8/layout/hierarchy1"/>
    <dgm:cxn modelId="{D9579EB6-F213-4724-87C6-94C74DB8D64A}" type="presParOf" srcId="{9DFD270B-B4EC-494A-946D-433572584410}" destId="{FF288FAE-63E7-4F2E-9FD3-75CF23445AD8}" srcOrd="1" destOrd="0" presId="urn:microsoft.com/office/officeart/2005/8/layout/hierarchy1"/>
    <dgm:cxn modelId="{A056A932-654C-4BEC-84C0-FFFD23587A01}" type="presParOf" srcId="{6F1BB20C-E409-4F08-8E9C-B8063EBF389F}" destId="{9212FFBD-36D5-4B65-91CF-F92483B5D10C}" srcOrd="1" destOrd="0" presId="urn:microsoft.com/office/officeart/2005/8/layout/hierarchy1"/>
    <dgm:cxn modelId="{EFC1B425-B8BB-4B8A-8154-19B2FFD554C4}" type="presParOf" srcId="{597BC539-3FE0-446D-A77F-9F265140F799}" destId="{75CDB928-36C8-475C-9573-14C9DE5493AC}" srcOrd="2" destOrd="0" presId="urn:microsoft.com/office/officeart/2005/8/layout/hierarchy1"/>
    <dgm:cxn modelId="{E19CE28E-ECA9-47E6-BBEA-92BF29FB2528}" type="presParOf" srcId="{597BC539-3FE0-446D-A77F-9F265140F799}" destId="{39611893-846E-45C9-933E-F78ACFCFAF00}" srcOrd="3" destOrd="0" presId="urn:microsoft.com/office/officeart/2005/8/layout/hierarchy1"/>
    <dgm:cxn modelId="{E95DD872-2E46-4A6E-ABD5-A09CBD654F08}" type="presParOf" srcId="{39611893-846E-45C9-933E-F78ACFCFAF00}" destId="{96314A8D-2DC6-4244-AE84-C4780921FEA7}" srcOrd="0" destOrd="0" presId="urn:microsoft.com/office/officeart/2005/8/layout/hierarchy1"/>
    <dgm:cxn modelId="{6B656452-08BD-42C5-AA24-0FCC195B4E45}" type="presParOf" srcId="{96314A8D-2DC6-4244-AE84-C4780921FEA7}" destId="{A1F0EFD9-6548-4FD7-B3AA-895BE852CCAD}" srcOrd="0" destOrd="0" presId="urn:microsoft.com/office/officeart/2005/8/layout/hierarchy1"/>
    <dgm:cxn modelId="{DD2C0D88-B1D8-43BE-8282-A7092DC4810E}" type="presParOf" srcId="{96314A8D-2DC6-4244-AE84-C4780921FEA7}" destId="{E5F99AF4-ECB8-4950-BC2E-06A6571A1DEB}" srcOrd="1" destOrd="0" presId="urn:microsoft.com/office/officeart/2005/8/layout/hierarchy1"/>
    <dgm:cxn modelId="{6E0A0082-5976-4A3A-8B90-C6B1950DC881}" type="presParOf" srcId="{39611893-846E-45C9-933E-F78ACFCFAF00}" destId="{B21C302D-4F30-415E-8D47-654F51F019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E99B3E-D2A8-44D0-9D47-40BA01B45370}" type="doc">
      <dgm:prSet loTypeId="urn:microsoft.com/office/officeart/2005/8/layout/hierarchy1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5FB33814-8365-4A60-B29E-028D8839DD0C}">
      <dgm:prSet phldrT="[Text]" custT="1"/>
      <dgm:spPr>
        <a:xfrm>
          <a:off x="3121" y="2443388"/>
          <a:ext cx="2902864" cy="885373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On The Basis of Periodicity of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5AF8C217-2079-44DB-A6D9-68F7529696F8}" type="parTrans" cxnId="{102CA74E-4C7A-43F1-A72F-09632DE6FACE}">
      <dgm:prSet/>
      <dgm:spPr/>
      <dgm:t>
        <a:bodyPr/>
        <a:lstStyle/>
        <a:p>
          <a:endParaRPr lang="en-IN"/>
        </a:p>
      </dgm:t>
    </dgm:pt>
    <dgm:pt modelId="{49C71F2F-E339-4197-8275-054B2C4496DF}" type="sibTrans" cxnId="{102CA74E-4C7A-43F1-A72F-09632DE6FACE}">
      <dgm:prSet/>
      <dgm:spPr/>
      <dgm:t>
        <a:bodyPr/>
        <a:lstStyle/>
        <a:p>
          <a:endParaRPr lang="en-IN"/>
        </a:p>
      </dgm:t>
    </dgm:pt>
    <dgm:pt modelId="{96C707E2-1CBA-495B-BEA2-80D2CACB3505}">
      <dgm:prSet phldrT="[Text]" custT="1"/>
      <dgm:spPr>
        <a:xfrm>
          <a:off x="3486558" y="571040"/>
          <a:ext cx="2902864" cy="885373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Continuous Audit 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3846DD39-9360-4DFC-A1A2-5C56A2908AAD}" type="parTrans" cxnId="{80610130-776E-435D-B706-C50FD98EB4CD}">
      <dgm:prSet/>
      <dgm:spPr>
        <a:xfrm>
          <a:off x="2905986" y="1013727"/>
          <a:ext cx="580572" cy="1872347"/>
        </a:xfrm>
      </dgm:spPr>
      <dgm:t>
        <a:bodyPr/>
        <a:lstStyle/>
        <a:p>
          <a:endParaRPr lang="en-IN"/>
        </a:p>
      </dgm:t>
    </dgm:pt>
    <dgm:pt modelId="{082169BA-B086-426E-AD06-C2DA07E9E071}" type="sibTrans" cxnId="{80610130-776E-435D-B706-C50FD98EB4CD}">
      <dgm:prSet/>
      <dgm:spPr/>
      <dgm:t>
        <a:bodyPr/>
        <a:lstStyle/>
        <a:p>
          <a:endParaRPr lang="en-IN"/>
        </a:p>
      </dgm:t>
    </dgm:pt>
    <dgm:pt modelId="{BD58FD80-04D8-4818-87DA-C369AC244266}">
      <dgm:prSet custT="1"/>
      <dgm:spPr>
        <a:xfrm>
          <a:off x="3486558" y="3067504"/>
          <a:ext cx="2902864" cy="885373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Periodical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A80734B3-ABEC-46CB-8634-59FC0E084085}" type="parTrans" cxnId="{C8D55334-C5D2-430C-94AB-8E66CB242922}">
      <dgm:prSet/>
      <dgm:spPr>
        <a:xfrm>
          <a:off x="2905986" y="2886074"/>
          <a:ext cx="580572" cy="624115"/>
        </a:xfrm>
      </dgm:spPr>
      <dgm:t>
        <a:bodyPr/>
        <a:lstStyle/>
        <a:p>
          <a:endParaRPr lang="en-IN"/>
        </a:p>
      </dgm:t>
    </dgm:pt>
    <dgm:pt modelId="{FB877EA8-461F-480E-9DD9-95FEADAB3A72}" type="sibTrans" cxnId="{C8D55334-C5D2-430C-94AB-8E66CB242922}">
      <dgm:prSet/>
      <dgm:spPr/>
      <dgm:t>
        <a:bodyPr/>
        <a:lstStyle/>
        <a:p>
          <a:endParaRPr lang="en-IN"/>
        </a:p>
      </dgm:t>
    </dgm:pt>
    <dgm:pt modelId="{49DEB8AD-8E60-4143-8638-255A09C883AB}">
      <dgm:prSet custT="1"/>
      <dgm:spPr>
        <a:xfrm>
          <a:off x="3486558" y="4315735"/>
          <a:ext cx="2902864" cy="885373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Occasional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78AE5AD9-FA1F-48DE-94D6-3F3A4F538C4F}" type="parTrans" cxnId="{0D995277-9650-4C42-AFFD-8F92051A888B}">
      <dgm:prSet/>
      <dgm:spPr>
        <a:xfrm>
          <a:off x="2905986" y="2886074"/>
          <a:ext cx="580572" cy="1872347"/>
        </a:xfrm>
      </dgm:spPr>
      <dgm:t>
        <a:bodyPr/>
        <a:lstStyle/>
        <a:p>
          <a:endParaRPr lang="en-IN"/>
        </a:p>
      </dgm:t>
    </dgm:pt>
    <dgm:pt modelId="{12ADD1EB-3FAC-4098-BE01-F8C0B2087A8A}" type="sibTrans" cxnId="{0D995277-9650-4C42-AFFD-8F92051A888B}">
      <dgm:prSet/>
      <dgm:spPr/>
      <dgm:t>
        <a:bodyPr/>
        <a:lstStyle/>
        <a:p>
          <a:endParaRPr lang="en-IN"/>
        </a:p>
      </dgm:t>
    </dgm:pt>
    <dgm:pt modelId="{6E95D35A-E21D-467C-94B3-286AD626B282}">
      <dgm:prSet custT="1"/>
      <dgm:spPr>
        <a:xfrm>
          <a:off x="3486558" y="1819272"/>
          <a:ext cx="2902864" cy="885373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Interim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3685BD42-2545-4354-A843-304FCF3E8F02}" type="sibTrans" cxnId="{FEC78D31-5505-4FFE-A32A-A3D6E5FE4709}">
      <dgm:prSet/>
      <dgm:spPr/>
      <dgm:t>
        <a:bodyPr/>
        <a:lstStyle/>
        <a:p>
          <a:endParaRPr lang="en-IN"/>
        </a:p>
      </dgm:t>
    </dgm:pt>
    <dgm:pt modelId="{90491BD9-36DC-45B7-B8EC-470E48B57C77}" type="parTrans" cxnId="{FEC78D31-5505-4FFE-A32A-A3D6E5FE4709}">
      <dgm:prSet/>
      <dgm:spPr>
        <a:xfrm>
          <a:off x="2905986" y="2261959"/>
          <a:ext cx="580572" cy="624115"/>
        </a:xfrm>
      </dgm:spPr>
      <dgm:t>
        <a:bodyPr/>
        <a:lstStyle/>
        <a:p>
          <a:endParaRPr lang="en-IN"/>
        </a:p>
      </dgm:t>
    </dgm:pt>
    <dgm:pt modelId="{FBDC1193-2A29-47CB-A8D0-5736017F9A0F}" type="pres">
      <dgm:prSet presAssocID="{D6E99B3E-D2A8-44D0-9D47-40BA01B453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42804285-0172-483B-9533-8895693F6D7F}" type="pres">
      <dgm:prSet presAssocID="{5FB33814-8365-4A60-B29E-028D8839DD0C}" presName="hierRoot1" presStyleCnt="0"/>
      <dgm:spPr/>
      <dgm:t>
        <a:bodyPr/>
        <a:lstStyle/>
        <a:p>
          <a:endParaRPr lang="en-IN"/>
        </a:p>
      </dgm:t>
    </dgm:pt>
    <dgm:pt modelId="{3FF7A87A-26DA-4E38-AF10-044F0431146D}" type="pres">
      <dgm:prSet presAssocID="{5FB33814-8365-4A60-B29E-028D8839DD0C}" presName="composite" presStyleCnt="0"/>
      <dgm:spPr/>
      <dgm:t>
        <a:bodyPr/>
        <a:lstStyle/>
        <a:p>
          <a:endParaRPr lang="en-IN"/>
        </a:p>
      </dgm:t>
    </dgm:pt>
    <dgm:pt modelId="{15A3FA3F-F1BC-456F-877E-1E1794471F67}" type="pres">
      <dgm:prSet presAssocID="{5FB33814-8365-4A60-B29E-028D8839DD0C}" presName="background" presStyleLbl="node0" presStyleIdx="0" presStyleCnt="1"/>
      <dgm:spPr/>
      <dgm:t>
        <a:bodyPr/>
        <a:lstStyle/>
        <a:p>
          <a:endParaRPr lang="en-IN"/>
        </a:p>
      </dgm:t>
    </dgm:pt>
    <dgm:pt modelId="{6D90F01D-901A-4DE4-886F-1B8E4F148D8E}" type="pres">
      <dgm:prSet presAssocID="{5FB33814-8365-4A60-B29E-028D8839DD0C}" presName="text" presStyleLbl="fgAcc0" presStyleIdx="0" presStyleCnt="1" custScaleX="152091" custScaleY="12858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F341F9D9-076A-4141-A2F4-D1DB75B1D872}" type="pres">
      <dgm:prSet presAssocID="{5FB33814-8365-4A60-B29E-028D8839DD0C}" presName="hierChild2" presStyleCnt="0"/>
      <dgm:spPr/>
      <dgm:t>
        <a:bodyPr/>
        <a:lstStyle/>
        <a:p>
          <a:endParaRPr lang="en-IN"/>
        </a:p>
      </dgm:t>
    </dgm:pt>
    <dgm:pt modelId="{6F02CF1B-B621-4045-BEFF-EBF7F158793C}" type="pres">
      <dgm:prSet presAssocID="{3846DD39-9360-4DFC-A1A2-5C56A2908AAD}" presName="Name10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872347"/>
              </a:moveTo>
              <a:lnTo>
                <a:pt x="290286" y="1872347"/>
              </a:lnTo>
              <a:lnTo>
                <a:pt x="290286" y="0"/>
              </a:lnTo>
              <a:lnTo>
                <a:pt x="580572" y="0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773BE4D6-319D-4820-9724-1E8597707EFA}" type="pres">
      <dgm:prSet presAssocID="{96C707E2-1CBA-495B-BEA2-80D2CACB3505}" presName="hierRoot2" presStyleCnt="0"/>
      <dgm:spPr/>
      <dgm:t>
        <a:bodyPr/>
        <a:lstStyle/>
        <a:p>
          <a:endParaRPr lang="en-IN"/>
        </a:p>
      </dgm:t>
    </dgm:pt>
    <dgm:pt modelId="{B7B8AE94-EBC0-4A68-9A23-B7D23AEC99C4}" type="pres">
      <dgm:prSet presAssocID="{96C707E2-1CBA-495B-BEA2-80D2CACB3505}" presName="composite2" presStyleCnt="0"/>
      <dgm:spPr/>
      <dgm:t>
        <a:bodyPr/>
        <a:lstStyle/>
        <a:p>
          <a:endParaRPr lang="en-IN"/>
        </a:p>
      </dgm:t>
    </dgm:pt>
    <dgm:pt modelId="{070A29C1-9EED-49BE-95FD-6330625A3447}" type="pres">
      <dgm:prSet presAssocID="{96C707E2-1CBA-495B-BEA2-80D2CACB3505}" presName="background2" presStyleLbl="node2" presStyleIdx="0" presStyleCnt="4"/>
      <dgm:spPr/>
      <dgm:t>
        <a:bodyPr/>
        <a:lstStyle/>
        <a:p>
          <a:endParaRPr lang="en-IN"/>
        </a:p>
      </dgm:t>
    </dgm:pt>
    <dgm:pt modelId="{8BD1CD68-C145-403E-8973-DBD5DA309B24}" type="pres">
      <dgm:prSet presAssocID="{96C707E2-1CBA-495B-BEA2-80D2CACB3505}" presName="text2" presStyleLbl="fgAcc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EE460D28-C0CB-491A-AF4C-2C36B355EB88}" type="pres">
      <dgm:prSet presAssocID="{96C707E2-1CBA-495B-BEA2-80D2CACB3505}" presName="hierChild3" presStyleCnt="0"/>
      <dgm:spPr/>
      <dgm:t>
        <a:bodyPr/>
        <a:lstStyle/>
        <a:p>
          <a:endParaRPr lang="en-IN"/>
        </a:p>
      </dgm:t>
    </dgm:pt>
    <dgm:pt modelId="{85086EA4-2150-415A-9815-57E048C19FF7}" type="pres">
      <dgm:prSet presAssocID="{90491BD9-36DC-45B7-B8EC-470E48B57C77}" presName="Name10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624115"/>
              </a:moveTo>
              <a:lnTo>
                <a:pt x="290286" y="624115"/>
              </a:lnTo>
              <a:lnTo>
                <a:pt x="290286" y="0"/>
              </a:lnTo>
              <a:lnTo>
                <a:pt x="580572" y="0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528A2A0E-EDF2-4A0E-B355-D45B85E076E3}" type="pres">
      <dgm:prSet presAssocID="{6E95D35A-E21D-467C-94B3-286AD626B282}" presName="hierRoot2" presStyleCnt="0"/>
      <dgm:spPr/>
      <dgm:t>
        <a:bodyPr/>
        <a:lstStyle/>
        <a:p>
          <a:endParaRPr lang="en-IN"/>
        </a:p>
      </dgm:t>
    </dgm:pt>
    <dgm:pt modelId="{7E211822-4032-403D-854F-B4B9750F255D}" type="pres">
      <dgm:prSet presAssocID="{6E95D35A-E21D-467C-94B3-286AD626B282}" presName="composite2" presStyleCnt="0"/>
      <dgm:spPr/>
      <dgm:t>
        <a:bodyPr/>
        <a:lstStyle/>
        <a:p>
          <a:endParaRPr lang="en-IN"/>
        </a:p>
      </dgm:t>
    </dgm:pt>
    <dgm:pt modelId="{77CF35A3-CCA3-4F3A-A91F-E02D005B030D}" type="pres">
      <dgm:prSet presAssocID="{6E95D35A-E21D-467C-94B3-286AD626B282}" presName="background2" presStyleLbl="node2" presStyleIdx="1" presStyleCnt="4"/>
      <dgm:spPr/>
      <dgm:t>
        <a:bodyPr/>
        <a:lstStyle/>
        <a:p>
          <a:endParaRPr lang="en-IN"/>
        </a:p>
      </dgm:t>
    </dgm:pt>
    <dgm:pt modelId="{C8E97608-53B7-4DB9-A61A-5B4CFC5A6F1C}" type="pres">
      <dgm:prSet presAssocID="{6E95D35A-E21D-467C-94B3-286AD626B282}" presName="text2" presStyleLbl="fgAcc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CD1C395D-DC0F-468C-A3CE-9033F5D33F8C}" type="pres">
      <dgm:prSet presAssocID="{6E95D35A-E21D-467C-94B3-286AD626B282}" presName="hierChild3" presStyleCnt="0"/>
      <dgm:spPr/>
      <dgm:t>
        <a:bodyPr/>
        <a:lstStyle/>
        <a:p>
          <a:endParaRPr lang="en-IN"/>
        </a:p>
      </dgm:t>
    </dgm:pt>
    <dgm:pt modelId="{83FD85B0-6E52-49B9-98D0-0DC05E3E6158}" type="pres">
      <dgm:prSet presAssocID="{A80734B3-ABEC-46CB-8634-59FC0E084085}" presName="Name10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286" y="0"/>
              </a:lnTo>
              <a:lnTo>
                <a:pt x="290286" y="624115"/>
              </a:lnTo>
              <a:lnTo>
                <a:pt x="580572" y="624115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B053F92D-22CA-4629-9101-20CF1B607C7F}" type="pres">
      <dgm:prSet presAssocID="{BD58FD80-04D8-4818-87DA-C369AC244266}" presName="hierRoot2" presStyleCnt="0"/>
      <dgm:spPr/>
      <dgm:t>
        <a:bodyPr/>
        <a:lstStyle/>
        <a:p>
          <a:endParaRPr lang="en-IN"/>
        </a:p>
      </dgm:t>
    </dgm:pt>
    <dgm:pt modelId="{5DBE0CE0-E7CB-46D8-852C-D80019926CF0}" type="pres">
      <dgm:prSet presAssocID="{BD58FD80-04D8-4818-87DA-C369AC244266}" presName="composite2" presStyleCnt="0"/>
      <dgm:spPr/>
      <dgm:t>
        <a:bodyPr/>
        <a:lstStyle/>
        <a:p>
          <a:endParaRPr lang="en-IN"/>
        </a:p>
      </dgm:t>
    </dgm:pt>
    <dgm:pt modelId="{454B35CD-4B5E-4ADA-9271-5BA227044C10}" type="pres">
      <dgm:prSet presAssocID="{BD58FD80-04D8-4818-87DA-C369AC244266}" presName="background2" presStyleLbl="node2" presStyleIdx="2" presStyleCnt="4"/>
      <dgm:spPr/>
      <dgm:t>
        <a:bodyPr/>
        <a:lstStyle/>
        <a:p>
          <a:endParaRPr lang="en-IN"/>
        </a:p>
      </dgm:t>
    </dgm:pt>
    <dgm:pt modelId="{B77A53A1-F181-453D-81E1-DD27ABDB4E91}" type="pres">
      <dgm:prSet presAssocID="{BD58FD80-04D8-4818-87DA-C369AC244266}" presName="text2" presStyleLbl="fgAcc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754D9220-C1BE-42B8-B2C0-D7FC9C1438C9}" type="pres">
      <dgm:prSet presAssocID="{BD58FD80-04D8-4818-87DA-C369AC244266}" presName="hierChild3" presStyleCnt="0"/>
      <dgm:spPr/>
      <dgm:t>
        <a:bodyPr/>
        <a:lstStyle/>
        <a:p>
          <a:endParaRPr lang="en-IN"/>
        </a:p>
      </dgm:t>
    </dgm:pt>
    <dgm:pt modelId="{24E95466-EC95-4178-B7B9-C1E19CC77D56}" type="pres">
      <dgm:prSet presAssocID="{78AE5AD9-FA1F-48DE-94D6-3F3A4F538C4F}" presName="Name10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286" y="0"/>
              </a:lnTo>
              <a:lnTo>
                <a:pt x="290286" y="1872347"/>
              </a:lnTo>
              <a:lnTo>
                <a:pt x="580572" y="1872347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744A71C0-0CEA-4E43-9ED4-89ACA5745448}" type="pres">
      <dgm:prSet presAssocID="{49DEB8AD-8E60-4143-8638-255A09C883AB}" presName="hierRoot2" presStyleCnt="0"/>
      <dgm:spPr/>
      <dgm:t>
        <a:bodyPr/>
        <a:lstStyle/>
        <a:p>
          <a:endParaRPr lang="en-IN"/>
        </a:p>
      </dgm:t>
    </dgm:pt>
    <dgm:pt modelId="{24220817-2262-4C14-958E-2857B8210F53}" type="pres">
      <dgm:prSet presAssocID="{49DEB8AD-8E60-4143-8638-255A09C883AB}" presName="composite2" presStyleCnt="0"/>
      <dgm:spPr/>
      <dgm:t>
        <a:bodyPr/>
        <a:lstStyle/>
        <a:p>
          <a:endParaRPr lang="en-IN"/>
        </a:p>
      </dgm:t>
    </dgm:pt>
    <dgm:pt modelId="{80830508-92DE-454A-BDF5-D791EC09C75C}" type="pres">
      <dgm:prSet presAssocID="{49DEB8AD-8E60-4143-8638-255A09C883AB}" presName="background2" presStyleLbl="node2" presStyleIdx="3" presStyleCnt="4"/>
      <dgm:spPr/>
      <dgm:t>
        <a:bodyPr/>
        <a:lstStyle/>
        <a:p>
          <a:endParaRPr lang="en-IN"/>
        </a:p>
      </dgm:t>
    </dgm:pt>
    <dgm:pt modelId="{F120F962-3685-49B7-BF01-F398CBB9DCDE}" type="pres">
      <dgm:prSet presAssocID="{49DEB8AD-8E60-4143-8638-255A09C883AB}" presName="text2" presStyleLbl="fgAcc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395979A4-3ECD-4F02-B505-9E8C5288CE0B}" type="pres">
      <dgm:prSet presAssocID="{49DEB8AD-8E60-4143-8638-255A09C883AB}" presName="hierChild3" presStyleCnt="0"/>
      <dgm:spPr/>
      <dgm:t>
        <a:bodyPr/>
        <a:lstStyle/>
        <a:p>
          <a:endParaRPr lang="en-IN"/>
        </a:p>
      </dgm:t>
    </dgm:pt>
  </dgm:ptLst>
  <dgm:cxnLst>
    <dgm:cxn modelId="{AA4C11FC-5EDA-4E7D-91BB-737198ECD3FB}" type="presOf" srcId="{D6E99B3E-D2A8-44D0-9D47-40BA01B45370}" destId="{FBDC1193-2A29-47CB-A8D0-5736017F9A0F}" srcOrd="0" destOrd="0" presId="urn:microsoft.com/office/officeart/2005/8/layout/hierarchy1"/>
    <dgm:cxn modelId="{E84475A8-8131-4610-8967-16AFE99774B8}" type="presOf" srcId="{A80734B3-ABEC-46CB-8634-59FC0E084085}" destId="{83FD85B0-6E52-49B9-98D0-0DC05E3E6158}" srcOrd="0" destOrd="0" presId="urn:microsoft.com/office/officeart/2005/8/layout/hierarchy1"/>
    <dgm:cxn modelId="{3B1A0F6B-7CBF-44AE-845E-E8EFAB3B753D}" type="presOf" srcId="{6E95D35A-E21D-467C-94B3-286AD626B282}" destId="{C8E97608-53B7-4DB9-A61A-5B4CFC5A6F1C}" srcOrd="0" destOrd="0" presId="urn:microsoft.com/office/officeart/2005/8/layout/hierarchy1"/>
    <dgm:cxn modelId="{FEC78D31-5505-4FFE-A32A-A3D6E5FE4709}" srcId="{5FB33814-8365-4A60-B29E-028D8839DD0C}" destId="{6E95D35A-E21D-467C-94B3-286AD626B282}" srcOrd="1" destOrd="0" parTransId="{90491BD9-36DC-45B7-B8EC-470E48B57C77}" sibTransId="{3685BD42-2545-4354-A843-304FCF3E8F02}"/>
    <dgm:cxn modelId="{B9428334-BE37-4CB9-8EF3-90EB6FFE1174}" type="presOf" srcId="{3846DD39-9360-4DFC-A1A2-5C56A2908AAD}" destId="{6F02CF1B-B621-4045-BEFF-EBF7F158793C}" srcOrd="0" destOrd="0" presId="urn:microsoft.com/office/officeart/2005/8/layout/hierarchy1"/>
    <dgm:cxn modelId="{8AA46A6D-E354-4563-9857-D5A53D70FEC2}" type="presOf" srcId="{BD58FD80-04D8-4818-87DA-C369AC244266}" destId="{B77A53A1-F181-453D-81E1-DD27ABDB4E91}" srcOrd="0" destOrd="0" presId="urn:microsoft.com/office/officeart/2005/8/layout/hierarchy1"/>
    <dgm:cxn modelId="{963C7B7E-4D50-431C-8E0A-1DF027C7E966}" type="presOf" srcId="{96C707E2-1CBA-495B-BEA2-80D2CACB3505}" destId="{8BD1CD68-C145-403E-8973-DBD5DA309B24}" srcOrd="0" destOrd="0" presId="urn:microsoft.com/office/officeart/2005/8/layout/hierarchy1"/>
    <dgm:cxn modelId="{80610130-776E-435D-B706-C50FD98EB4CD}" srcId="{5FB33814-8365-4A60-B29E-028D8839DD0C}" destId="{96C707E2-1CBA-495B-BEA2-80D2CACB3505}" srcOrd="0" destOrd="0" parTransId="{3846DD39-9360-4DFC-A1A2-5C56A2908AAD}" sibTransId="{082169BA-B086-426E-AD06-C2DA07E9E071}"/>
    <dgm:cxn modelId="{C8D55334-C5D2-430C-94AB-8E66CB242922}" srcId="{5FB33814-8365-4A60-B29E-028D8839DD0C}" destId="{BD58FD80-04D8-4818-87DA-C369AC244266}" srcOrd="2" destOrd="0" parTransId="{A80734B3-ABEC-46CB-8634-59FC0E084085}" sibTransId="{FB877EA8-461F-480E-9DD9-95FEADAB3A72}"/>
    <dgm:cxn modelId="{A5AF9F94-792D-469E-ABCF-9BAAE77AAB9F}" type="presOf" srcId="{78AE5AD9-FA1F-48DE-94D6-3F3A4F538C4F}" destId="{24E95466-EC95-4178-B7B9-C1E19CC77D56}" srcOrd="0" destOrd="0" presId="urn:microsoft.com/office/officeart/2005/8/layout/hierarchy1"/>
    <dgm:cxn modelId="{102CA74E-4C7A-43F1-A72F-09632DE6FACE}" srcId="{D6E99B3E-D2A8-44D0-9D47-40BA01B45370}" destId="{5FB33814-8365-4A60-B29E-028D8839DD0C}" srcOrd="0" destOrd="0" parTransId="{5AF8C217-2079-44DB-A6D9-68F7529696F8}" sibTransId="{49C71F2F-E339-4197-8275-054B2C4496DF}"/>
    <dgm:cxn modelId="{6AF26627-8C8C-492E-8D9E-D6116E31B6D6}" type="presOf" srcId="{49DEB8AD-8E60-4143-8638-255A09C883AB}" destId="{F120F962-3685-49B7-BF01-F398CBB9DCDE}" srcOrd="0" destOrd="0" presId="urn:microsoft.com/office/officeart/2005/8/layout/hierarchy1"/>
    <dgm:cxn modelId="{0D995277-9650-4C42-AFFD-8F92051A888B}" srcId="{5FB33814-8365-4A60-B29E-028D8839DD0C}" destId="{49DEB8AD-8E60-4143-8638-255A09C883AB}" srcOrd="3" destOrd="0" parTransId="{78AE5AD9-FA1F-48DE-94D6-3F3A4F538C4F}" sibTransId="{12ADD1EB-3FAC-4098-BE01-F8C0B2087A8A}"/>
    <dgm:cxn modelId="{EAF2A30A-B243-4926-9DE1-9CAB0B780118}" type="presOf" srcId="{5FB33814-8365-4A60-B29E-028D8839DD0C}" destId="{6D90F01D-901A-4DE4-886F-1B8E4F148D8E}" srcOrd="0" destOrd="0" presId="urn:microsoft.com/office/officeart/2005/8/layout/hierarchy1"/>
    <dgm:cxn modelId="{5EF4F270-63F6-4321-A670-344F3CC73C0E}" type="presOf" srcId="{90491BD9-36DC-45B7-B8EC-470E48B57C77}" destId="{85086EA4-2150-415A-9815-57E048C19FF7}" srcOrd="0" destOrd="0" presId="urn:microsoft.com/office/officeart/2005/8/layout/hierarchy1"/>
    <dgm:cxn modelId="{8113BAED-AD76-4999-904F-2629BB4142E8}" type="presParOf" srcId="{FBDC1193-2A29-47CB-A8D0-5736017F9A0F}" destId="{42804285-0172-483B-9533-8895693F6D7F}" srcOrd="0" destOrd="0" presId="urn:microsoft.com/office/officeart/2005/8/layout/hierarchy1"/>
    <dgm:cxn modelId="{458EDFE1-02FB-46C7-979B-3083E572DC21}" type="presParOf" srcId="{42804285-0172-483B-9533-8895693F6D7F}" destId="{3FF7A87A-26DA-4E38-AF10-044F0431146D}" srcOrd="0" destOrd="0" presId="urn:microsoft.com/office/officeart/2005/8/layout/hierarchy1"/>
    <dgm:cxn modelId="{ED316A7F-3AB7-4B92-A2C8-38CA5C732F8E}" type="presParOf" srcId="{3FF7A87A-26DA-4E38-AF10-044F0431146D}" destId="{15A3FA3F-F1BC-456F-877E-1E1794471F67}" srcOrd="0" destOrd="0" presId="urn:microsoft.com/office/officeart/2005/8/layout/hierarchy1"/>
    <dgm:cxn modelId="{9D1ABCED-343D-48B6-A6A7-03E91DACFD71}" type="presParOf" srcId="{3FF7A87A-26DA-4E38-AF10-044F0431146D}" destId="{6D90F01D-901A-4DE4-886F-1B8E4F148D8E}" srcOrd="1" destOrd="0" presId="urn:microsoft.com/office/officeart/2005/8/layout/hierarchy1"/>
    <dgm:cxn modelId="{5CCABFF0-E7A2-413C-B326-B1E5BEFCD4A2}" type="presParOf" srcId="{42804285-0172-483B-9533-8895693F6D7F}" destId="{F341F9D9-076A-4141-A2F4-D1DB75B1D872}" srcOrd="1" destOrd="0" presId="urn:microsoft.com/office/officeart/2005/8/layout/hierarchy1"/>
    <dgm:cxn modelId="{FF98DF8D-19C0-41C2-82C6-55A46A25897C}" type="presParOf" srcId="{F341F9D9-076A-4141-A2F4-D1DB75B1D872}" destId="{6F02CF1B-B621-4045-BEFF-EBF7F158793C}" srcOrd="0" destOrd="0" presId="urn:microsoft.com/office/officeart/2005/8/layout/hierarchy1"/>
    <dgm:cxn modelId="{9EBD3107-A8BE-4878-B813-1C56574102B9}" type="presParOf" srcId="{F341F9D9-076A-4141-A2F4-D1DB75B1D872}" destId="{773BE4D6-319D-4820-9724-1E8597707EFA}" srcOrd="1" destOrd="0" presId="urn:microsoft.com/office/officeart/2005/8/layout/hierarchy1"/>
    <dgm:cxn modelId="{A31C9C3A-B007-480E-878F-3BD64351E3BA}" type="presParOf" srcId="{773BE4D6-319D-4820-9724-1E8597707EFA}" destId="{B7B8AE94-EBC0-4A68-9A23-B7D23AEC99C4}" srcOrd="0" destOrd="0" presId="urn:microsoft.com/office/officeart/2005/8/layout/hierarchy1"/>
    <dgm:cxn modelId="{267BA60F-51D1-4D2B-AA13-B8987CEF349A}" type="presParOf" srcId="{B7B8AE94-EBC0-4A68-9A23-B7D23AEC99C4}" destId="{070A29C1-9EED-49BE-95FD-6330625A3447}" srcOrd="0" destOrd="0" presId="urn:microsoft.com/office/officeart/2005/8/layout/hierarchy1"/>
    <dgm:cxn modelId="{564F578F-C3B3-48AF-8EF2-FAB0E0551768}" type="presParOf" srcId="{B7B8AE94-EBC0-4A68-9A23-B7D23AEC99C4}" destId="{8BD1CD68-C145-403E-8973-DBD5DA309B24}" srcOrd="1" destOrd="0" presId="urn:microsoft.com/office/officeart/2005/8/layout/hierarchy1"/>
    <dgm:cxn modelId="{DB5BD3B1-3835-41AD-9559-D89C79AD7FF9}" type="presParOf" srcId="{773BE4D6-319D-4820-9724-1E8597707EFA}" destId="{EE460D28-C0CB-491A-AF4C-2C36B355EB88}" srcOrd="1" destOrd="0" presId="urn:microsoft.com/office/officeart/2005/8/layout/hierarchy1"/>
    <dgm:cxn modelId="{D41A02F6-8DFA-4AC8-84E9-836CAB542FFF}" type="presParOf" srcId="{F341F9D9-076A-4141-A2F4-D1DB75B1D872}" destId="{85086EA4-2150-415A-9815-57E048C19FF7}" srcOrd="2" destOrd="0" presId="urn:microsoft.com/office/officeart/2005/8/layout/hierarchy1"/>
    <dgm:cxn modelId="{E00FA064-78C2-44C8-ACA3-51001DA5F033}" type="presParOf" srcId="{F341F9D9-076A-4141-A2F4-D1DB75B1D872}" destId="{528A2A0E-EDF2-4A0E-B355-D45B85E076E3}" srcOrd="3" destOrd="0" presId="urn:microsoft.com/office/officeart/2005/8/layout/hierarchy1"/>
    <dgm:cxn modelId="{930DC778-6CCB-446F-9083-5A05FBC1DA3F}" type="presParOf" srcId="{528A2A0E-EDF2-4A0E-B355-D45B85E076E3}" destId="{7E211822-4032-403D-854F-B4B9750F255D}" srcOrd="0" destOrd="0" presId="urn:microsoft.com/office/officeart/2005/8/layout/hierarchy1"/>
    <dgm:cxn modelId="{23FE92C2-0B63-4AF1-995B-060AA5127E30}" type="presParOf" srcId="{7E211822-4032-403D-854F-B4B9750F255D}" destId="{77CF35A3-CCA3-4F3A-A91F-E02D005B030D}" srcOrd="0" destOrd="0" presId="urn:microsoft.com/office/officeart/2005/8/layout/hierarchy1"/>
    <dgm:cxn modelId="{D8CCF689-2A21-454B-9150-F2350E7E9B78}" type="presParOf" srcId="{7E211822-4032-403D-854F-B4B9750F255D}" destId="{C8E97608-53B7-4DB9-A61A-5B4CFC5A6F1C}" srcOrd="1" destOrd="0" presId="urn:microsoft.com/office/officeart/2005/8/layout/hierarchy1"/>
    <dgm:cxn modelId="{BBB7917E-C4C3-4DDD-991E-22B3EBC72D29}" type="presParOf" srcId="{528A2A0E-EDF2-4A0E-B355-D45B85E076E3}" destId="{CD1C395D-DC0F-468C-A3CE-9033F5D33F8C}" srcOrd="1" destOrd="0" presId="urn:microsoft.com/office/officeart/2005/8/layout/hierarchy1"/>
    <dgm:cxn modelId="{E75DB2D8-DAB9-4FCC-9EE8-10DB05BCF9E2}" type="presParOf" srcId="{F341F9D9-076A-4141-A2F4-D1DB75B1D872}" destId="{83FD85B0-6E52-49B9-98D0-0DC05E3E6158}" srcOrd="4" destOrd="0" presId="urn:microsoft.com/office/officeart/2005/8/layout/hierarchy1"/>
    <dgm:cxn modelId="{54F3281B-99B3-4FF6-BD46-C4096F964603}" type="presParOf" srcId="{F341F9D9-076A-4141-A2F4-D1DB75B1D872}" destId="{B053F92D-22CA-4629-9101-20CF1B607C7F}" srcOrd="5" destOrd="0" presId="urn:microsoft.com/office/officeart/2005/8/layout/hierarchy1"/>
    <dgm:cxn modelId="{FEDC8DE2-3C52-4F92-BDAF-757037F91CBD}" type="presParOf" srcId="{B053F92D-22CA-4629-9101-20CF1B607C7F}" destId="{5DBE0CE0-E7CB-46D8-852C-D80019926CF0}" srcOrd="0" destOrd="0" presId="urn:microsoft.com/office/officeart/2005/8/layout/hierarchy1"/>
    <dgm:cxn modelId="{EB815E99-FBE5-44D0-B9E3-2716A7CC536B}" type="presParOf" srcId="{5DBE0CE0-E7CB-46D8-852C-D80019926CF0}" destId="{454B35CD-4B5E-4ADA-9271-5BA227044C10}" srcOrd="0" destOrd="0" presId="urn:microsoft.com/office/officeart/2005/8/layout/hierarchy1"/>
    <dgm:cxn modelId="{DE1EA3E1-933B-41CA-87F0-6B29BB68D952}" type="presParOf" srcId="{5DBE0CE0-E7CB-46D8-852C-D80019926CF0}" destId="{B77A53A1-F181-453D-81E1-DD27ABDB4E91}" srcOrd="1" destOrd="0" presId="urn:microsoft.com/office/officeart/2005/8/layout/hierarchy1"/>
    <dgm:cxn modelId="{9C10B473-D5DD-431C-8259-6C5194CA4920}" type="presParOf" srcId="{B053F92D-22CA-4629-9101-20CF1B607C7F}" destId="{754D9220-C1BE-42B8-B2C0-D7FC9C1438C9}" srcOrd="1" destOrd="0" presId="urn:microsoft.com/office/officeart/2005/8/layout/hierarchy1"/>
    <dgm:cxn modelId="{82C4C4F5-C4C9-499C-9E69-736E30FCC071}" type="presParOf" srcId="{F341F9D9-076A-4141-A2F4-D1DB75B1D872}" destId="{24E95466-EC95-4178-B7B9-C1E19CC77D56}" srcOrd="6" destOrd="0" presId="urn:microsoft.com/office/officeart/2005/8/layout/hierarchy1"/>
    <dgm:cxn modelId="{4C2AD436-FC74-4AE9-B9D0-561F85557E60}" type="presParOf" srcId="{F341F9D9-076A-4141-A2F4-D1DB75B1D872}" destId="{744A71C0-0CEA-4E43-9ED4-89ACA5745448}" srcOrd="7" destOrd="0" presId="urn:microsoft.com/office/officeart/2005/8/layout/hierarchy1"/>
    <dgm:cxn modelId="{AB2220E7-CF70-497F-B223-42D8F0CFB67B}" type="presParOf" srcId="{744A71C0-0CEA-4E43-9ED4-89ACA5745448}" destId="{24220817-2262-4C14-958E-2857B8210F53}" srcOrd="0" destOrd="0" presId="urn:microsoft.com/office/officeart/2005/8/layout/hierarchy1"/>
    <dgm:cxn modelId="{5C4B35F3-E023-445A-BBBD-C83F0CDFBC96}" type="presParOf" srcId="{24220817-2262-4C14-958E-2857B8210F53}" destId="{80830508-92DE-454A-BDF5-D791EC09C75C}" srcOrd="0" destOrd="0" presId="urn:microsoft.com/office/officeart/2005/8/layout/hierarchy1"/>
    <dgm:cxn modelId="{75AAC904-0B64-4AD6-91BF-A6AA796B2522}" type="presParOf" srcId="{24220817-2262-4C14-958E-2857B8210F53}" destId="{F120F962-3685-49B7-BF01-F398CBB9DCDE}" srcOrd="1" destOrd="0" presId="urn:microsoft.com/office/officeart/2005/8/layout/hierarchy1"/>
    <dgm:cxn modelId="{775FBF3F-755B-4486-9F3B-F3CBFC4C9F7F}" type="presParOf" srcId="{744A71C0-0CEA-4E43-9ED4-89ACA5745448}" destId="{395979A4-3ECD-4F02-B505-9E8C5288CE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324115-91DD-49AE-8E0D-F5159BA5572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C9631BF9-B848-4F6D-B015-388448E3FD01}">
      <dgm:prSet phldrT="[Text]" custT="1"/>
      <dgm:spPr>
        <a:xfrm rot="16200000">
          <a:off x="-1771836" y="2341064"/>
          <a:ext cx="5780405" cy="1098276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On The Basis of Subject Matter of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0F7AE454-30AC-4677-9ACB-3AA7D3C99CD3}" type="parTrans" cxnId="{771255AD-D4E8-47A0-BF03-EF3061312A28}">
      <dgm:prSet/>
      <dgm:spPr/>
      <dgm:t>
        <a:bodyPr/>
        <a:lstStyle/>
        <a:p>
          <a:endParaRPr lang="en-IN"/>
        </a:p>
      </dgm:t>
    </dgm:pt>
    <dgm:pt modelId="{CFB688C5-FB6A-49D2-8F49-9A176EED8272}" type="sibTrans" cxnId="{771255AD-D4E8-47A0-BF03-EF3061312A28}">
      <dgm:prSet/>
      <dgm:spPr/>
      <dgm:t>
        <a:bodyPr/>
        <a:lstStyle/>
        <a:p>
          <a:endParaRPr lang="en-IN"/>
        </a:p>
      </dgm:t>
    </dgm:pt>
    <dgm:pt modelId="{B3DB327C-A1BE-40BD-8B42-9083820FE744}">
      <dgm:prSet phldrT="[Text]" custT="1"/>
      <dgm:spPr>
        <a:xfrm>
          <a:off x="2387974" y="281794"/>
          <a:ext cx="3602348" cy="1098276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Financial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FD24D8D8-6200-47EF-BD52-64CD545565F0}" type="parTrans" cxnId="{99B5BEB6-4C77-4304-95E0-68933EF9615B}">
      <dgm:prSet/>
      <dgm:spPr>
        <a:xfrm>
          <a:off x="1667504" y="830933"/>
          <a:ext cx="720469" cy="2059269"/>
        </a:xfrm>
      </dgm:spPr>
      <dgm:t>
        <a:bodyPr/>
        <a:lstStyle/>
        <a:p>
          <a:endParaRPr lang="en-IN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8636DF6-B44F-42B8-A4CD-37FF352C5A07}" type="sibTrans" cxnId="{99B5BEB6-4C77-4304-95E0-68933EF9615B}">
      <dgm:prSet/>
      <dgm:spPr/>
      <dgm:t>
        <a:bodyPr/>
        <a:lstStyle/>
        <a:p>
          <a:endParaRPr lang="en-IN"/>
        </a:p>
      </dgm:t>
    </dgm:pt>
    <dgm:pt modelId="{EE155A5E-9BD2-4FFC-B886-A801C33FBCDD}">
      <dgm:prSet phldrT="[Text]" custT="1"/>
      <dgm:spPr>
        <a:xfrm>
          <a:off x="2387974" y="1654640"/>
          <a:ext cx="3602348" cy="1098276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Operational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B373DCCE-BCC8-4639-8EAF-EDF348D6F763}" type="parTrans" cxnId="{5C2DE855-D881-4C51-9107-9D37F3799D8A}">
      <dgm:prSet/>
      <dgm:spPr>
        <a:xfrm>
          <a:off x="1667504" y="2203779"/>
          <a:ext cx="720469" cy="686423"/>
        </a:xfrm>
      </dgm:spPr>
      <dgm:t>
        <a:bodyPr/>
        <a:lstStyle/>
        <a:p>
          <a:endParaRPr lang="en-IN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D0574BF-547B-480F-BF29-E21CA27A0BD5}" type="sibTrans" cxnId="{5C2DE855-D881-4C51-9107-9D37F3799D8A}">
      <dgm:prSet/>
      <dgm:spPr/>
      <dgm:t>
        <a:bodyPr/>
        <a:lstStyle/>
        <a:p>
          <a:endParaRPr lang="en-IN"/>
        </a:p>
      </dgm:t>
    </dgm:pt>
    <dgm:pt modelId="{52F4F272-9F3B-47E4-BEBF-7B493123C061}">
      <dgm:prSet phldrT="[Text]" custT="1"/>
      <dgm:spPr>
        <a:xfrm>
          <a:off x="2387974" y="3027487"/>
          <a:ext cx="3602348" cy="1098276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Management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531E44AF-38A7-4B3D-8717-BE177301B6C6}" type="parTrans" cxnId="{459A95D9-6239-4A20-B08C-5DEBD1AA4C3B}">
      <dgm:prSet/>
      <dgm:spPr>
        <a:xfrm>
          <a:off x="1667504" y="2890202"/>
          <a:ext cx="720469" cy="686423"/>
        </a:xfrm>
      </dgm:spPr>
      <dgm:t>
        <a:bodyPr/>
        <a:lstStyle/>
        <a:p>
          <a:endParaRPr lang="en-IN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1EF797A7-2C61-4478-9C1B-BF00C8802BB9}" type="sibTrans" cxnId="{459A95D9-6239-4A20-B08C-5DEBD1AA4C3B}">
      <dgm:prSet/>
      <dgm:spPr/>
      <dgm:t>
        <a:bodyPr/>
        <a:lstStyle/>
        <a:p>
          <a:endParaRPr lang="en-IN"/>
        </a:p>
      </dgm:t>
    </dgm:pt>
    <dgm:pt modelId="{BFDF174B-D04A-4715-B60F-4B2F71117100}">
      <dgm:prSet custT="1"/>
      <dgm:spPr>
        <a:xfrm>
          <a:off x="2387974" y="4400333"/>
          <a:ext cx="3602348" cy="1098276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Cost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84ED18F9-3F83-4C64-A667-65D7DE4EEAAD}" type="parTrans" cxnId="{F2448D5B-D5D2-497D-ADB9-93A9ADA361B3}">
      <dgm:prSet/>
      <dgm:spPr>
        <a:xfrm>
          <a:off x="1667504" y="2890202"/>
          <a:ext cx="720469" cy="2059269"/>
        </a:xfrm>
      </dgm:spPr>
      <dgm:t>
        <a:bodyPr/>
        <a:lstStyle/>
        <a:p>
          <a:endParaRPr lang="en-IN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DF59961-D568-4180-9FF8-B461C0A6D368}" type="sibTrans" cxnId="{F2448D5B-D5D2-497D-ADB9-93A9ADA361B3}">
      <dgm:prSet/>
      <dgm:spPr/>
      <dgm:t>
        <a:bodyPr/>
        <a:lstStyle/>
        <a:p>
          <a:endParaRPr lang="en-IN"/>
        </a:p>
      </dgm:t>
    </dgm:pt>
    <dgm:pt modelId="{5D5A2B13-BE0F-4C88-8DC7-E9097BCCADCE}" type="pres">
      <dgm:prSet presAssocID="{B2324115-91DD-49AE-8E0D-F5159BA557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B767D3F-E6B2-4405-8A20-BA1FFBD96F9A}" type="pres">
      <dgm:prSet presAssocID="{C9631BF9-B848-4F6D-B015-388448E3FD01}" presName="hierRoot1" presStyleCnt="0"/>
      <dgm:spPr/>
    </dgm:pt>
    <dgm:pt modelId="{E4063A82-9A54-4A68-92B9-C71D92B1A1CA}" type="pres">
      <dgm:prSet presAssocID="{C9631BF9-B848-4F6D-B015-388448E3FD01}" presName="composite" presStyleCnt="0"/>
      <dgm:spPr/>
    </dgm:pt>
    <dgm:pt modelId="{1FA6032F-D5BF-4636-B57F-F59460AFAB5F}" type="pres">
      <dgm:prSet presAssocID="{C9631BF9-B848-4F6D-B015-388448E3FD01}" presName="background" presStyleLbl="node0" presStyleIdx="0" presStyleCnt="1"/>
      <dgm:spPr/>
    </dgm:pt>
    <dgm:pt modelId="{132A542F-181F-4C5D-B79E-C89D8CF0AFB4}" type="pres">
      <dgm:prSet presAssocID="{C9631BF9-B848-4F6D-B015-388448E3FD01}" presName="text" presStyleLbl="fgAcc0" presStyleIdx="0" presStyleCnt="1" custScaleX="18055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8CC927CB-2FBC-4A8C-A5F6-097513C7FFE0}" type="pres">
      <dgm:prSet presAssocID="{C9631BF9-B848-4F6D-B015-388448E3FD01}" presName="hierChild2" presStyleCnt="0"/>
      <dgm:spPr/>
    </dgm:pt>
    <dgm:pt modelId="{5FFF56A8-2888-4889-ADC0-36BD1EC54D5F}" type="pres">
      <dgm:prSet presAssocID="{FD24D8D8-6200-47EF-BD52-64CD545565F0}" presName="Name10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2059269"/>
              </a:moveTo>
              <a:lnTo>
                <a:pt x="360234" y="2059269"/>
              </a:lnTo>
              <a:lnTo>
                <a:pt x="360234" y="0"/>
              </a:lnTo>
              <a:lnTo>
                <a:pt x="720469" y="0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D897A5FC-CEB3-4854-9130-D0D58528CAE3}" type="pres">
      <dgm:prSet presAssocID="{B3DB327C-A1BE-40BD-8B42-9083820FE744}" presName="hierRoot2" presStyleCnt="0"/>
      <dgm:spPr/>
    </dgm:pt>
    <dgm:pt modelId="{B4FDDA41-D98A-475D-B2FA-5025E2485356}" type="pres">
      <dgm:prSet presAssocID="{B3DB327C-A1BE-40BD-8B42-9083820FE744}" presName="composite2" presStyleCnt="0"/>
      <dgm:spPr/>
    </dgm:pt>
    <dgm:pt modelId="{A10C326F-296F-43CD-B44A-5723858E12D5}" type="pres">
      <dgm:prSet presAssocID="{B3DB327C-A1BE-40BD-8B42-9083820FE744}" presName="background2" presStyleLbl="node2" presStyleIdx="0" presStyleCnt="4"/>
      <dgm:spPr/>
    </dgm:pt>
    <dgm:pt modelId="{50B1553E-006F-4A26-BF64-77884CA8D5E5}" type="pres">
      <dgm:prSet presAssocID="{B3DB327C-A1BE-40BD-8B42-9083820FE744}" presName="text2" presStyleLbl="fgAcc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E828B0F5-CB26-431D-85DE-D29F889CF880}" type="pres">
      <dgm:prSet presAssocID="{B3DB327C-A1BE-40BD-8B42-9083820FE744}" presName="hierChild3" presStyleCnt="0"/>
      <dgm:spPr/>
    </dgm:pt>
    <dgm:pt modelId="{02DD17F9-6F75-46A0-B896-673D8E187C05}" type="pres">
      <dgm:prSet presAssocID="{B373DCCE-BCC8-4639-8EAF-EDF348D6F763}" presName="Name10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686423"/>
              </a:moveTo>
              <a:lnTo>
                <a:pt x="360234" y="686423"/>
              </a:lnTo>
              <a:lnTo>
                <a:pt x="360234" y="0"/>
              </a:lnTo>
              <a:lnTo>
                <a:pt x="720469" y="0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9DD3FCB8-FF1F-4158-98CF-C5175C74A6E8}" type="pres">
      <dgm:prSet presAssocID="{EE155A5E-9BD2-4FFC-B886-A801C33FBCDD}" presName="hierRoot2" presStyleCnt="0"/>
      <dgm:spPr/>
    </dgm:pt>
    <dgm:pt modelId="{18C9123C-A895-4871-8E5E-C7FF2F7801A2}" type="pres">
      <dgm:prSet presAssocID="{EE155A5E-9BD2-4FFC-B886-A801C33FBCDD}" presName="composite2" presStyleCnt="0"/>
      <dgm:spPr/>
    </dgm:pt>
    <dgm:pt modelId="{DDDD7BDF-BA44-4B38-95D6-F77E23B70810}" type="pres">
      <dgm:prSet presAssocID="{EE155A5E-9BD2-4FFC-B886-A801C33FBCDD}" presName="background2" presStyleLbl="node2" presStyleIdx="1" presStyleCnt="4"/>
      <dgm:spPr/>
    </dgm:pt>
    <dgm:pt modelId="{EA4F873C-4878-4614-9118-0E774C698D3E}" type="pres">
      <dgm:prSet presAssocID="{EE155A5E-9BD2-4FFC-B886-A801C33FBCDD}" presName="text2" presStyleLbl="fgAcc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978B7243-1506-41D9-AB48-C95AD315CA92}" type="pres">
      <dgm:prSet presAssocID="{EE155A5E-9BD2-4FFC-B886-A801C33FBCDD}" presName="hierChild3" presStyleCnt="0"/>
      <dgm:spPr/>
    </dgm:pt>
    <dgm:pt modelId="{5EF345BF-2C34-4982-9B5E-6AA4194CC76A}" type="pres">
      <dgm:prSet presAssocID="{531E44AF-38A7-4B3D-8717-BE177301B6C6}" presName="Name10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234" y="0"/>
              </a:lnTo>
              <a:lnTo>
                <a:pt x="360234" y="686423"/>
              </a:lnTo>
              <a:lnTo>
                <a:pt x="720469" y="686423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3081D4B6-FC6E-4251-87A5-F180DD98CF6A}" type="pres">
      <dgm:prSet presAssocID="{52F4F272-9F3B-47E4-BEBF-7B493123C061}" presName="hierRoot2" presStyleCnt="0"/>
      <dgm:spPr/>
    </dgm:pt>
    <dgm:pt modelId="{12D21D50-0E5A-4B4C-9B08-4159D53BE30E}" type="pres">
      <dgm:prSet presAssocID="{52F4F272-9F3B-47E4-BEBF-7B493123C061}" presName="composite2" presStyleCnt="0"/>
      <dgm:spPr/>
    </dgm:pt>
    <dgm:pt modelId="{9C347E61-3AAC-4ACB-8A52-BB01EE7F3DC0}" type="pres">
      <dgm:prSet presAssocID="{52F4F272-9F3B-47E4-BEBF-7B493123C061}" presName="background2" presStyleLbl="node2" presStyleIdx="2" presStyleCnt="4"/>
      <dgm:spPr/>
    </dgm:pt>
    <dgm:pt modelId="{11D9469F-23AC-4136-9F06-0C3296C843D2}" type="pres">
      <dgm:prSet presAssocID="{52F4F272-9F3B-47E4-BEBF-7B493123C061}" presName="text2" presStyleLbl="fgAcc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8264DF43-5D7A-4A08-87F6-93318D25475A}" type="pres">
      <dgm:prSet presAssocID="{52F4F272-9F3B-47E4-BEBF-7B493123C061}" presName="hierChild3" presStyleCnt="0"/>
      <dgm:spPr/>
    </dgm:pt>
    <dgm:pt modelId="{D5E11C52-8185-462B-AD64-F1A3FC92D9E3}" type="pres">
      <dgm:prSet presAssocID="{84ED18F9-3F83-4C64-A667-65D7DE4EEAAD}" presName="Name10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234" y="0"/>
              </a:lnTo>
              <a:lnTo>
                <a:pt x="360234" y="2059269"/>
              </a:lnTo>
              <a:lnTo>
                <a:pt x="720469" y="2059269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6C4E6154-41EB-49BD-ACE7-F243C180A923}" type="pres">
      <dgm:prSet presAssocID="{BFDF174B-D04A-4715-B60F-4B2F71117100}" presName="hierRoot2" presStyleCnt="0"/>
      <dgm:spPr/>
    </dgm:pt>
    <dgm:pt modelId="{17934E89-227A-46CB-AA09-8604308D825A}" type="pres">
      <dgm:prSet presAssocID="{BFDF174B-D04A-4715-B60F-4B2F71117100}" presName="composite2" presStyleCnt="0"/>
      <dgm:spPr/>
    </dgm:pt>
    <dgm:pt modelId="{CD4A1260-5376-4E0A-AA8C-1C0C9BAA5665}" type="pres">
      <dgm:prSet presAssocID="{BFDF174B-D04A-4715-B60F-4B2F71117100}" presName="background2" presStyleLbl="node2" presStyleIdx="3" presStyleCnt="4"/>
      <dgm:spPr/>
    </dgm:pt>
    <dgm:pt modelId="{E73B9294-AA1E-4D1C-A34A-F6712293AACF}" type="pres">
      <dgm:prSet presAssocID="{BFDF174B-D04A-4715-B60F-4B2F71117100}" presName="text2" presStyleLbl="fgAcc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N"/>
        </a:p>
      </dgm:t>
    </dgm:pt>
    <dgm:pt modelId="{4C03EC40-F38E-4D0C-99D6-4DC6255DB19C}" type="pres">
      <dgm:prSet presAssocID="{BFDF174B-D04A-4715-B60F-4B2F71117100}" presName="hierChild3" presStyleCnt="0"/>
      <dgm:spPr/>
    </dgm:pt>
  </dgm:ptLst>
  <dgm:cxnLst>
    <dgm:cxn modelId="{0BEFCFED-8CDE-4DD8-BCF9-56BF3D846238}" type="presOf" srcId="{C9631BF9-B848-4F6D-B015-388448E3FD01}" destId="{132A542F-181F-4C5D-B79E-C89D8CF0AFB4}" srcOrd="0" destOrd="0" presId="urn:microsoft.com/office/officeart/2005/8/layout/hierarchy1"/>
    <dgm:cxn modelId="{459A95D9-6239-4A20-B08C-5DEBD1AA4C3B}" srcId="{C9631BF9-B848-4F6D-B015-388448E3FD01}" destId="{52F4F272-9F3B-47E4-BEBF-7B493123C061}" srcOrd="2" destOrd="0" parTransId="{531E44AF-38A7-4B3D-8717-BE177301B6C6}" sibTransId="{1EF797A7-2C61-4478-9C1B-BF00C8802BB9}"/>
    <dgm:cxn modelId="{94AEF1F1-FD13-4DBF-BDA0-9ED015333A92}" type="presOf" srcId="{B373DCCE-BCC8-4639-8EAF-EDF348D6F763}" destId="{02DD17F9-6F75-46A0-B896-673D8E187C05}" srcOrd="0" destOrd="0" presId="urn:microsoft.com/office/officeart/2005/8/layout/hierarchy1"/>
    <dgm:cxn modelId="{F652E01B-0392-4B92-9877-5E881A6B9AD3}" type="presOf" srcId="{531E44AF-38A7-4B3D-8717-BE177301B6C6}" destId="{5EF345BF-2C34-4982-9B5E-6AA4194CC76A}" srcOrd="0" destOrd="0" presId="urn:microsoft.com/office/officeart/2005/8/layout/hierarchy1"/>
    <dgm:cxn modelId="{4AACA0B3-BE8E-4D00-ACB4-87DDC729056F}" type="presOf" srcId="{84ED18F9-3F83-4C64-A667-65D7DE4EEAAD}" destId="{D5E11C52-8185-462B-AD64-F1A3FC92D9E3}" srcOrd="0" destOrd="0" presId="urn:microsoft.com/office/officeart/2005/8/layout/hierarchy1"/>
    <dgm:cxn modelId="{771255AD-D4E8-47A0-BF03-EF3061312A28}" srcId="{B2324115-91DD-49AE-8E0D-F5159BA55726}" destId="{C9631BF9-B848-4F6D-B015-388448E3FD01}" srcOrd="0" destOrd="0" parTransId="{0F7AE454-30AC-4677-9ACB-3AA7D3C99CD3}" sibTransId="{CFB688C5-FB6A-49D2-8F49-9A176EED8272}"/>
    <dgm:cxn modelId="{99B5BEB6-4C77-4304-95E0-68933EF9615B}" srcId="{C9631BF9-B848-4F6D-B015-388448E3FD01}" destId="{B3DB327C-A1BE-40BD-8B42-9083820FE744}" srcOrd="0" destOrd="0" parTransId="{FD24D8D8-6200-47EF-BD52-64CD545565F0}" sibTransId="{D8636DF6-B44F-42B8-A4CD-37FF352C5A07}"/>
    <dgm:cxn modelId="{1069A032-5F8B-4B67-81B7-798BF7F2C793}" type="presOf" srcId="{EE155A5E-9BD2-4FFC-B886-A801C33FBCDD}" destId="{EA4F873C-4878-4614-9118-0E774C698D3E}" srcOrd="0" destOrd="0" presId="urn:microsoft.com/office/officeart/2005/8/layout/hierarchy1"/>
    <dgm:cxn modelId="{731CC568-6B3B-4EA0-B93D-BD33F31DD64B}" type="presOf" srcId="{FD24D8D8-6200-47EF-BD52-64CD545565F0}" destId="{5FFF56A8-2888-4889-ADC0-36BD1EC54D5F}" srcOrd="0" destOrd="0" presId="urn:microsoft.com/office/officeart/2005/8/layout/hierarchy1"/>
    <dgm:cxn modelId="{AB82AFCE-5836-4040-956C-CFFFCDF398D2}" type="presOf" srcId="{52F4F272-9F3B-47E4-BEBF-7B493123C061}" destId="{11D9469F-23AC-4136-9F06-0C3296C843D2}" srcOrd="0" destOrd="0" presId="urn:microsoft.com/office/officeart/2005/8/layout/hierarchy1"/>
    <dgm:cxn modelId="{6F3B4C3C-4732-4772-9FA5-2008A620A046}" type="presOf" srcId="{BFDF174B-D04A-4715-B60F-4B2F71117100}" destId="{E73B9294-AA1E-4D1C-A34A-F6712293AACF}" srcOrd="0" destOrd="0" presId="urn:microsoft.com/office/officeart/2005/8/layout/hierarchy1"/>
    <dgm:cxn modelId="{5C2DE855-D881-4C51-9107-9D37F3799D8A}" srcId="{C9631BF9-B848-4F6D-B015-388448E3FD01}" destId="{EE155A5E-9BD2-4FFC-B886-A801C33FBCDD}" srcOrd="1" destOrd="0" parTransId="{B373DCCE-BCC8-4639-8EAF-EDF348D6F763}" sibTransId="{DD0574BF-547B-480F-BF29-E21CA27A0BD5}"/>
    <dgm:cxn modelId="{FA8DB5BB-4852-4231-9474-12AF4EEE2DB2}" type="presOf" srcId="{B3DB327C-A1BE-40BD-8B42-9083820FE744}" destId="{50B1553E-006F-4A26-BF64-77884CA8D5E5}" srcOrd="0" destOrd="0" presId="urn:microsoft.com/office/officeart/2005/8/layout/hierarchy1"/>
    <dgm:cxn modelId="{388BCA31-DB71-4469-B2DD-37013EF792C9}" type="presOf" srcId="{B2324115-91DD-49AE-8E0D-F5159BA55726}" destId="{5D5A2B13-BE0F-4C88-8DC7-E9097BCCADCE}" srcOrd="0" destOrd="0" presId="urn:microsoft.com/office/officeart/2005/8/layout/hierarchy1"/>
    <dgm:cxn modelId="{F2448D5B-D5D2-497D-ADB9-93A9ADA361B3}" srcId="{C9631BF9-B848-4F6D-B015-388448E3FD01}" destId="{BFDF174B-D04A-4715-B60F-4B2F71117100}" srcOrd="3" destOrd="0" parTransId="{84ED18F9-3F83-4C64-A667-65D7DE4EEAAD}" sibTransId="{FDF59961-D568-4180-9FF8-B461C0A6D368}"/>
    <dgm:cxn modelId="{30CB12BC-FF09-4DD2-9A12-0EB1CCB9E9B6}" type="presParOf" srcId="{5D5A2B13-BE0F-4C88-8DC7-E9097BCCADCE}" destId="{5B767D3F-E6B2-4405-8A20-BA1FFBD96F9A}" srcOrd="0" destOrd="0" presId="urn:microsoft.com/office/officeart/2005/8/layout/hierarchy1"/>
    <dgm:cxn modelId="{2FCEF5D5-B147-4797-A5F5-19AB6E2312BC}" type="presParOf" srcId="{5B767D3F-E6B2-4405-8A20-BA1FFBD96F9A}" destId="{E4063A82-9A54-4A68-92B9-C71D92B1A1CA}" srcOrd="0" destOrd="0" presId="urn:microsoft.com/office/officeart/2005/8/layout/hierarchy1"/>
    <dgm:cxn modelId="{359C9963-B0EC-48E1-A34F-B265DC83C8D8}" type="presParOf" srcId="{E4063A82-9A54-4A68-92B9-C71D92B1A1CA}" destId="{1FA6032F-D5BF-4636-B57F-F59460AFAB5F}" srcOrd="0" destOrd="0" presId="urn:microsoft.com/office/officeart/2005/8/layout/hierarchy1"/>
    <dgm:cxn modelId="{5EB5603D-1896-4652-915F-D0AD540E8DD4}" type="presParOf" srcId="{E4063A82-9A54-4A68-92B9-C71D92B1A1CA}" destId="{132A542F-181F-4C5D-B79E-C89D8CF0AFB4}" srcOrd="1" destOrd="0" presId="urn:microsoft.com/office/officeart/2005/8/layout/hierarchy1"/>
    <dgm:cxn modelId="{90CB6452-529F-4508-9EE1-B0E6F211C7B6}" type="presParOf" srcId="{5B767D3F-E6B2-4405-8A20-BA1FFBD96F9A}" destId="{8CC927CB-2FBC-4A8C-A5F6-097513C7FFE0}" srcOrd="1" destOrd="0" presId="urn:microsoft.com/office/officeart/2005/8/layout/hierarchy1"/>
    <dgm:cxn modelId="{A7D1A1FC-65E0-4DDB-A54E-15ADAFA6B9C0}" type="presParOf" srcId="{8CC927CB-2FBC-4A8C-A5F6-097513C7FFE0}" destId="{5FFF56A8-2888-4889-ADC0-36BD1EC54D5F}" srcOrd="0" destOrd="0" presId="urn:microsoft.com/office/officeart/2005/8/layout/hierarchy1"/>
    <dgm:cxn modelId="{C7B7B0C8-F660-4C28-9F1E-80EA3A70CB5D}" type="presParOf" srcId="{8CC927CB-2FBC-4A8C-A5F6-097513C7FFE0}" destId="{D897A5FC-CEB3-4854-9130-D0D58528CAE3}" srcOrd="1" destOrd="0" presId="urn:microsoft.com/office/officeart/2005/8/layout/hierarchy1"/>
    <dgm:cxn modelId="{9A008195-2CD4-4310-A670-DB0C2DDFAF9E}" type="presParOf" srcId="{D897A5FC-CEB3-4854-9130-D0D58528CAE3}" destId="{B4FDDA41-D98A-475D-B2FA-5025E2485356}" srcOrd="0" destOrd="0" presId="urn:microsoft.com/office/officeart/2005/8/layout/hierarchy1"/>
    <dgm:cxn modelId="{C03218BA-3031-4A1C-8226-E9682B864923}" type="presParOf" srcId="{B4FDDA41-D98A-475D-B2FA-5025E2485356}" destId="{A10C326F-296F-43CD-B44A-5723858E12D5}" srcOrd="0" destOrd="0" presId="urn:microsoft.com/office/officeart/2005/8/layout/hierarchy1"/>
    <dgm:cxn modelId="{33E3D6F9-A828-48BF-B8F9-9C39945D4D5C}" type="presParOf" srcId="{B4FDDA41-D98A-475D-B2FA-5025E2485356}" destId="{50B1553E-006F-4A26-BF64-77884CA8D5E5}" srcOrd="1" destOrd="0" presId="urn:microsoft.com/office/officeart/2005/8/layout/hierarchy1"/>
    <dgm:cxn modelId="{82D43597-FCA2-4646-8763-240A6B313D35}" type="presParOf" srcId="{D897A5FC-CEB3-4854-9130-D0D58528CAE3}" destId="{E828B0F5-CB26-431D-85DE-D29F889CF880}" srcOrd="1" destOrd="0" presId="urn:microsoft.com/office/officeart/2005/8/layout/hierarchy1"/>
    <dgm:cxn modelId="{EB3E95EC-6B18-4E7A-85DA-847772DBD897}" type="presParOf" srcId="{8CC927CB-2FBC-4A8C-A5F6-097513C7FFE0}" destId="{02DD17F9-6F75-46A0-B896-673D8E187C05}" srcOrd="2" destOrd="0" presId="urn:microsoft.com/office/officeart/2005/8/layout/hierarchy1"/>
    <dgm:cxn modelId="{927384B7-1624-4733-A3BD-D4B88ABE3DBF}" type="presParOf" srcId="{8CC927CB-2FBC-4A8C-A5F6-097513C7FFE0}" destId="{9DD3FCB8-FF1F-4158-98CF-C5175C74A6E8}" srcOrd="3" destOrd="0" presId="urn:microsoft.com/office/officeart/2005/8/layout/hierarchy1"/>
    <dgm:cxn modelId="{DD2A07F3-C66E-4615-BE17-A44432341AE6}" type="presParOf" srcId="{9DD3FCB8-FF1F-4158-98CF-C5175C74A6E8}" destId="{18C9123C-A895-4871-8E5E-C7FF2F7801A2}" srcOrd="0" destOrd="0" presId="urn:microsoft.com/office/officeart/2005/8/layout/hierarchy1"/>
    <dgm:cxn modelId="{C9252881-658F-42FC-8875-1D771CA0336E}" type="presParOf" srcId="{18C9123C-A895-4871-8E5E-C7FF2F7801A2}" destId="{DDDD7BDF-BA44-4B38-95D6-F77E23B70810}" srcOrd="0" destOrd="0" presId="urn:microsoft.com/office/officeart/2005/8/layout/hierarchy1"/>
    <dgm:cxn modelId="{400536CB-96FA-4B7F-AA43-BCADE2512CFE}" type="presParOf" srcId="{18C9123C-A895-4871-8E5E-C7FF2F7801A2}" destId="{EA4F873C-4878-4614-9118-0E774C698D3E}" srcOrd="1" destOrd="0" presId="urn:microsoft.com/office/officeart/2005/8/layout/hierarchy1"/>
    <dgm:cxn modelId="{548FA606-7549-42EB-A0B8-E2758CFF6C2F}" type="presParOf" srcId="{9DD3FCB8-FF1F-4158-98CF-C5175C74A6E8}" destId="{978B7243-1506-41D9-AB48-C95AD315CA92}" srcOrd="1" destOrd="0" presId="urn:microsoft.com/office/officeart/2005/8/layout/hierarchy1"/>
    <dgm:cxn modelId="{F99EF375-42F4-48E5-890F-6450BF247D50}" type="presParOf" srcId="{8CC927CB-2FBC-4A8C-A5F6-097513C7FFE0}" destId="{5EF345BF-2C34-4982-9B5E-6AA4194CC76A}" srcOrd="4" destOrd="0" presId="urn:microsoft.com/office/officeart/2005/8/layout/hierarchy1"/>
    <dgm:cxn modelId="{D4C8DFD6-AD42-4C13-A8BE-C96A90197A46}" type="presParOf" srcId="{8CC927CB-2FBC-4A8C-A5F6-097513C7FFE0}" destId="{3081D4B6-FC6E-4251-87A5-F180DD98CF6A}" srcOrd="5" destOrd="0" presId="urn:microsoft.com/office/officeart/2005/8/layout/hierarchy1"/>
    <dgm:cxn modelId="{38827321-0A17-4C88-BB05-6C6AF0297614}" type="presParOf" srcId="{3081D4B6-FC6E-4251-87A5-F180DD98CF6A}" destId="{12D21D50-0E5A-4B4C-9B08-4159D53BE30E}" srcOrd="0" destOrd="0" presId="urn:microsoft.com/office/officeart/2005/8/layout/hierarchy1"/>
    <dgm:cxn modelId="{7349658F-1E9C-43A5-B52B-477F9C984A41}" type="presParOf" srcId="{12D21D50-0E5A-4B4C-9B08-4159D53BE30E}" destId="{9C347E61-3AAC-4ACB-8A52-BB01EE7F3DC0}" srcOrd="0" destOrd="0" presId="urn:microsoft.com/office/officeart/2005/8/layout/hierarchy1"/>
    <dgm:cxn modelId="{0A020391-DDC1-4E3F-9E80-ADA5593A7A60}" type="presParOf" srcId="{12D21D50-0E5A-4B4C-9B08-4159D53BE30E}" destId="{11D9469F-23AC-4136-9F06-0C3296C843D2}" srcOrd="1" destOrd="0" presId="urn:microsoft.com/office/officeart/2005/8/layout/hierarchy1"/>
    <dgm:cxn modelId="{6FCACEA7-B2CE-4988-910D-10E31C7F819C}" type="presParOf" srcId="{3081D4B6-FC6E-4251-87A5-F180DD98CF6A}" destId="{8264DF43-5D7A-4A08-87F6-93318D25475A}" srcOrd="1" destOrd="0" presId="urn:microsoft.com/office/officeart/2005/8/layout/hierarchy1"/>
    <dgm:cxn modelId="{B0AD403E-2D10-4B8F-84F6-C490D7B5B8BF}" type="presParOf" srcId="{8CC927CB-2FBC-4A8C-A5F6-097513C7FFE0}" destId="{D5E11C52-8185-462B-AD64-F1A3FC92D9E3}" srcOrd="6" destOrd="0" presId="urn:microsoft.com/office/officeart/2005/8/layout/hierarchy1"/>
    <dgm:cxn modelId="{E4C6FB1A-FA7F-46DD-980E-833209AD8A0B}" type="presParOf" srcId="{8CC927CB-2FBC-4A8C-A5F6-097513C7FFE0}" destId="{6C4E6154-41EB-49BD-ACE7-F243C180A923}" srcOrd="7" destOrd="0" presId="urn:microsoft.com/office/officeart/2005/8/layout/hierarchy1"/>
    <dgm:cxn modelId="{F6F496F5-6C3C-48DD-83F5-FBFB7E6F0FCD}" type="presParOf" srcId="{6C4E6154-41EB-49BD-ACE7-F243C180A923}" destId="{17934E89-227A-46CB-AA09-8604308D825A}" srcOrd="0" destOrd="0" presId="urn:microsoft.com/office/officeart/2005/8/layout/hierarchy1"/>
    <dgm:cxn modelId="{682EC68D-2573-47CB-AC91-BDA5F9409196}" type="presParOf" srcId="{17934E89-227A-46CB-AA09-8604308D825A}" destId="{CD4A1260-5376-4E0A-AA8C-1C0C9BAA5665}" srcOrd="0" destOrd="0" presId="urn:microsoft.com/office/officeart/2005/8/layout/hierarchy1"/>
    <dgm:cxn modelId="{F1971920-5143-4356-B71D-81F0014C540E}" type="presParOf" srcId="{17934E89-227A-46CB-AA09-8604308D825A}" destId="{E73B9294-AA1E-4D1C-A34A-F6712293AACF}" srcOrd="1" destOrd="0" presId="urn:microsoft.com/office/officeart/2005/8/layout/hierarchy1"/>
    <dgm:cxn modelId="{05805D35-AC9E-414A-8407-071648C6A051}" type="presParOf" srcId="{6C4E6154-41EB-49BD-ACE7-F243C180A923}" destId="{4C03EC40-F38E-4D0C-99D6-4DC6255DB1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1C40F5-4CFB-4AD5-AECA-99987A30C133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C190AD8A-0ABC-40CB-931E-021D78EC644D}">
      <dgm:prSet phldrT="[Text]" custT="1"/>
      <dgm:spPr>
        <a:xfrm>
          <a:off x="1888232" y="162783"/>
          <a:ext cx="2902464" cy="1934976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On The Basis of Coverage of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75666DFA-6DEA-4813-A8C6-C8F63B90F70D}" type="parTrans" cxnId="{B451CFC7-3F82-4FDC-A366-A9BC8DDACF24}">
      <dgm:prSet/>
      <dgm:spPr/>
      <dgm:t>
        <a:bodyPr/>
        <a:lstStyle/>
        <a:p>
          <a:endParaRPr lang="en-IN"/>
        </a:p>
      </dgm:t>
    </dgm:pt>
    <dgm:pt modelId="{E15CD6CC-5B47-4BDE-917C-D501E0A137B1}" type="sibTrans" cxnId="{B451CFC7-3F82-4FDC-A366-A9BC8DDACF24}">
      <dgm:prSet/>
      <dgm:spPr/>
      <dgm:t>
        <a:bodyPr/>
        <a:lstStyle/>
        <a:p>
          <a:endParaRPr lang="en-IN"/>
        </a:p>
      </dgm:t>
    </dgm:pt>
    <dgm:pt modelId="{BCF19D41-914B-4EAB-AA85-5AFBB88C38ED}">
      <dgm:prSet phldrT="[Text]" custT="1"/>
      <dgm:spPr>
        <a:xfrm>
          <a:off x="3774834" y="2871750"/>
          <a:ext cx="2902464" cy="1934976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Partial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2054CCE7-949B-40CF-B708-0C1795170FD3}" type="parTrans" cxnId="{9410BA51-2883-464E-A31A-A628CD1C2689}">
      <dgm:prSet/>
      <dgm:spPr>
        <a:xfrm>
          <a:off x="3339465" y="2097759"/>
          <a:ext cx="1886602" cy="773990"/>
        </a:xfrm>
      </dgm:spPr>
      <dgm:t>
        <a:bodyPr/>
        <a:lstStyle/>
        <a:p>
          <a:endParaRPr lang="en-IN"/>
        </a:p>
      </dgm:t>
    </dgm:pt>
    <dgm:pt modelId="{183DCD49-B185-4AA8-99AE-6E50930AE66E}" type="sibTrans" cxnId="{9410BA51-2883-464E-A31A-A628CD1C2689}">
      <dgm:prSet/>
      <dgm:spPr/>
      <dgm:t>
        <a:bodyPr/>
        <a:lstStyle/>
        <a:p>
          <a:endParaRPr lang="en-IN"/>
        </a:p>
      </dgm:t>
    </dgm:pt>
    <dgm:pt modelId="{BF0FEFF9-D9D0-4F74-A655-91DC6B47F31B}">
      <dgm:prSet phldrT="[Text]" custT="1"/>
      <dgm:spPr>
        <a:xfrm>
          <a:off x="1630" y="2871750"/>
          <a:ext cx="2902464" cy="1934976"/>
        </a:xfrm>
      </dgm:spPr>
      <dgm:t>
        <a:bodyPr/>
        <a:lstStyle/>
        <a:p>
          <a:r>
            <a:rPr lang="en-US" sz="2100" dirty="0" smtClean="0">
              <a:latin typeface="Agency FB" panose="020B0503020202020204" pitchFamily="34" charset="0"/>
              <a:ea typeface="+mn-ea"/>
              <a:cs typeface="+mn-cs"/>
            </a:rPr>
            <a:t>Complete Audit</a:t>
          </a:r>
          <a:endParaRPr lang="en-IN" sz="210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E791E57F-9049-4CE1-BBF6-DA3E67595B05}" type="sibTrans" cxnId="{3A759DFF-839E-4824-B9B3-E8851DA075D0}">
      <dgm:prSet/>
      <dgm:spPr/>
      <dgm:t>
        <a:bodyPr/>
        <a:lstStyle/>
        <a:p>
          <a:endParaRPr lang="en-IN"/>
        </a:p>
      </dgm:t>
    </dgm:pt>
    <dgm:pt modelId="{C9829490-F47A-4EA1-9186-7EAA4D4313F6}" type="parTrans" cxnId="{3A759DFF-839E-4824-B9B3-E8851DA075D0}">
      <dgm:prSet/>
      <dgm:spPr>
        <a:xfrm>
          <a:off x="1452862" y="2097759"/>
          <a:ext cx="1886602" cy="773990"/>
        </a:xfrm>
      </dgm:spPr>
      <dgm:t>
        <a:bodyPr/>
        <a:lstStyle/>
        <a:p>
          <a:endParaRPr lang="en-IN"/>
        </a:p>
      </dgm:t>
    </dgm:pt>
    <dgm:pt modelId="{0E1D4207-E00D-4B62-B6BA-28B1C6F9D760}" type="pres">
      <dgm:prSet presAssocID="{A01C40F5-4CFB-4AD5-AECA-99987A30C1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FB8A514A-C5E2-45B9-BCA9-E3385C0AC2AE}" type="pres">
      <dgm:prSet presAssocID="{C190AD8A-0ABC-40CB-931E-021D78EC644D}" presName="hierRoot1" presStyleCnt="0"/>
      <dgm:spPr/>
      <dgm:t>
        <a:bodyPr/>
        <a:lstStyle/>
        <a:p>
          <a:endParaRPr lang="en-IN"/>
        </a:p>
      </dgm:t>
    </dgm:pt>
    <dgm:pt modelId="{E53458D5-4D74-44D2-8AC6-D8C314D16E82}" type="pres">
      <dgm:prSet presAssocID="{C190AD8A-0ABC-40CB-931E-021D78EC644D}" presName="composite" presStyleCnt="0"/>
      <dgm:spPr/>
      <dgm:t>
        <a:bodyPr/>
        <a:lstStyle/>
        <a:p>
          <a:endParaRPr lang="en-IN"/>
        </a:p>
      </dgm:t>
    </dgm:pt>
    <dgm:pt modelId="{D15B3F97-6B18-423C-A3E0-6A7CD146DF44}" type="pres">
      <dgm:prSet presAssocID="{C190AD8A-0ABC-40CB-931E-021D78EC644D}" presName="background" presStyleLbl="node0" presStyleIdx="0" presStyleCnt="1"/>
      <dgm:spPr/>
      <dgm:t>
        <a:bodyPr/>
        <a:lstStyle/>
        <a:p>
          <a:endParaRPr lang="en-IN"/>
        </a:p>
      </dgm:t>
    </dgm:pt>
    <dgm:pt modelId="{68BB5E89-CFB4-4550-AE5C-8D96DC29295E}" type="pres">
      <dgm:prSet presAssocID="{C190AD8A-0ABC-40CB-931E-021D78EC644D}" presName="text" presStyleLbl="fgAcc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IN"/>
        </a:p>
      </dgm:t>
    </dgm:pt>
    <dgm:pt modelId="{8067E360-C5F3-44EB-B9A5-3959AF762C03}" type="pres">
      <dgm:prSet presAssocID="{C190AD8A-0ABC-40CB-931E-021D78EC644D}" presName="hierChild2" presStyleCnt="0"/>
      <dgm:spPr/>
      <dgm:t>
        <a:bodyPr/>
        <a:lstStyle/>
        <a:p>
          <a:endParaRPr lang="en-IN"/>
        </a:p>
      </dgm:t>
    </dgm:pt>
    <dgm:pt modelId="{F041A74C-0B5D-437E-857F-D717C5608AF1}" type="pres">
      <dgm:prSet presAssocID="{C9829490-F47A-4EA1-9186-7EAA4D4313F6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1886602" y="0"/>
              </a:moveTo>
              <a:lnTo>
                <a:pt x="1886602" y="386995"/>
              </a:lnTo>
              <a:lnTo>
                <a:pt x="0" y="386995"/>
              </a:lnTo>
              <a:lnTo>
                <a:pt x="0" y="773990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563E3BE3-A8F8-4A78-9D75-67C544D27D26}" type="pres">
      <dgm:prSet presAssocID="{BF0FEFF9-D9D0-4F74-A655-91DC6B47F31B}" presName="hierRoot2" presStyleCnt="0"/>
      <dgm:spPr/>
      <dgm:t>
        <a:bodyPr/>
        <a:lstStyle/>
        <a:p>
          <a:endParaRPr lang="en-IN"/>
        </a:p>
      </dgm:t>
    </dgm:pt>
    <dgm:pt modelId="{3F0D5866-E0F1-49A9-B43C-B98A8F3810E7}" type="pres">
      <dgm:prSet presAssocID="{BF0FEFF9-D9D0-4F74-A655-91DC6B47F31B}" presName="composite2" presStyleCnt="0"/>
      <dgm:spPr/>
      <dgm:t>
        <a:bodyPr/>
        <a:lstStyle/>
        <a:p>
          <a:endParaRPr lang="en-IN"/>
        </a:p>
      </dgm:t>
    </dgm:pt>
    <dgm:pt modelId="{B5ED16BF-B35B-4E61-82DC-66798DC2E444}" type="pres">
      <dgm:prSet presAssocID="{BF0FEFF9-D9D0-4F74-A655-91DC6B47F31B}" presName="background2" presStyleLbl="node2" presStyleIdx="0" presStyleCnt="2"/>
      <dgm:spPr/>
      <dgm:t>
        <a:bodyPr/>
        <a:lstStyle/>
        <a:p>
          <a:endParaRPr lang="en-IN"/>
        </a:p>
      </dgm:t>
    </dgm:pt>
    <dgm:pt modelId="{9506858E-9468-4366-B659-D75635DB74CD}" type="pres">
      <dgm:prSet presAssocID="{BF0FEFF9-D9D0-4F74-A655-91DC6B47F31B}" presName="text2" presStyleLbl="fgAcc2" presStyleIdx="0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IN"/>
        </a:p>
      </dgm:t>
    </dgm:pt>
    <dgm:pt modelId="{381952F8-A10F-4E95-A0B7-0D33F842E685}" type="pres">
      <dgm:prSet presAssocID="{BF0FEFF9-D9D0-4F74-A655-91DC6B47F31B}" presName="hierChild3" presStyleCnt="0"/>
      <dgm:spPr/>
      <dgm:t>
        <a:bodyPr/>
        <a:lstStyle/>
        <a:p>
          <a:endParaRPr lang="en-IN"/>
        </a:p>
      </dgm:t>
    </dgm:pt>
    <dgm:pt modelId="{AA10B4EC-510D-41E7-862D-7DDD4F26AF77}" type="pres">
      <dgm:prSet presAssocID="{2054CCE7-949B-40CF-B708-0C1795170FD3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995"/>
              </a:lnTo>
              <a:lnTo>
                <a:pt x="1886602" y="386995"/>
              </a:lnTo>
              <a:lnTo>
                <a:pt x="1886602" y="773990"/>
              </a:lnTo>
            </a:path>
          </a:pathLst>
        </a:custGeom>
      </dgm:spPr>
      <dgm:t>
        <a:bodyPr/>
        <a:lstStyle/>
        <a:p>
          <a:endParaRPr lang="en-IN"/>
        </a:p>
      </dgm:t>
    </dgm:pt>
    <dgm:pt modelId="{55D50490-F309-4FCC-80B4-38C105B22AB5}" type="pres">
      <dgm:prSet presAssocID="{BCF19D41-914B-4EAB-AA85-5AFBB88C38ED}" presName="hierRoot2" presStyleCnt="0"/>
      <dgm:spPr/>
      <dgm:t>
        <a:bodyPr/>
        <a:lstStyle/>
        <a:p>
          <a:endParaRPr lang="en-IN"/>
        </a:p>
      </dgm:t>
    </dgm:pt>
    <dgm:pt modelId="{571CE6A2-EDCC-47EE-A1DF-705558555610}" type="pres">
      <dgm:prSet presAssocID="{BCF19D41-914B-4EAB-AA85-5AFBB88C38ED}" presName="composite2" presStyleCnt="0"/>
      <dgm:spPr/>
      <dgm:t>
        <a:bodyPr/>
        <a:lstStyle/>
        <a:p>
          <a:endParaRPr lang="en-IN"/>
        </a:p>
      </dgm:t>
    </dgm:pt>
    <dgm:pt modelId="{28D837C5-FF46-495F-BBD4-82296CE46C62}" type="pres">
      <dgm:prSet presAssocID="{BCF19D41-914B-4EAB-AA85-5AFBB88C38ED}" presName="background2" presStyleLbl="node2" presStyleIdx="1" presStyleCnt="2"/>
      <dgm:spPr/>
      <dgm:t>
        <a:bodyPr/>
        <a:lstStyle/>
        <a:p>
          <a:endParaRPr lang="en-IN"/>
        </a:p>
      </dgm:t>
    </dgm:pt>
    <dgm:pt modelId="{596AFA7E-029E-4C01-A27C-B742A1860E4A}" type="pres">
      <dgm:prSet presAssocID="{BCF19D41-914B-4EAB-AA85-5AFBB88C38ED}" presName="text2" presStyleLbl="fgAcc2" presStyleIdx="1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IN"/>
        </a:p>
      </dgm:t>
    </dgm:pt>
    <dgm:pt modelId="{5FE53FB0-FA3F-4819-816B-7110EEDA0A03}" type="pres">
      <dgm:prSet presAssocID="{BCF19D41-914B-4EAB-AA85-5AFBB88C38ED}" presName="hierChild3" presStyleCnt="0"/>
      <dgm:spPr/>
      <dgm:t>
        <a:bodyPr/>
        <a:lstStyle/>
        <a:p>
          <a:endParaRPr lang="en-IN"/>
        </a:p>
      </dgm:t>
    </dgm:pt>
  </dgm:ptLst>
  <dgm:cxnLst>
    <dgm:cxn modelId="{CF504DCF-9BBD-4C7D-8A01-DC947C6BCFA9}" type="presOf" srcId="{BCF19D41-914B-4EAB-AA85-5AFBB88C38ED}" destId="{596AFA7E-029E-4C01-A27C-B742A1860E4A}" srcOrd="0" destOrd="0" presId="urn:microsoft.com/office/officeart/2005/8/layout/hierarchy1"/>
    <dgm:cxn modelId="{3A759DFF-839E-4824-B9B3-E8851DA075D0}" srcId="{C190AD8A-0ABC-40CB-931E-021D78EC644D}" destId="{BF0FEFF9-D9D0-4F74-A655-91DC6B47F31B}" srcOrd="0" destOrd="0" parTransId="{C9829490-F47A-4EA1-9186-7EAA4D4313F6}" sibTransId="{E791E57F-9049-4CE1-BBF6-DA3E67595B05}"/>
    <dgm:cxn modelId="{B36A7DDF-7ECC-48FC-B12E-126FDFCDA614}" type="presOf" srcId="{C9829490-F47A-4EA1-9186-7EAA4D4313F6}" destId="{F041A74C-0B5D-437E-857F-D717C5608AF1}" srcOrd="0" destOrd="0" presId="urn:microsoft.com/office/officeart/2005/8/layout/hierarchy1"/>
    <dgm:cxn modelId="{5BE270E0-DD6D-4D36-BC3C-180963741247}" type="presOf" srcId="{BF0FEFF9-D9D0-4F74-A655-91DC6B47F31B}" destId="{9506858E-9468-4366-B659-D75635DB74CD}" srcOrd="0" destOrd="0" presId="urn:microsoft.com/office/officeart/2005/8/layout/hierarchy1"/>
    <dgm:cxn modelId="{B451CFC7-3F82-4FDC-A366-A9BC8DDACF24}" srcId="{A01C40F5-4CFB-4AD5-AECA-99987A30C133}" destId="{C190AD8A-0ABC-40CB-931E-021D78EC644D}" srcOrd="0" destOrd="0" parTransId="{75666DFA-6DEA-4813-A8C6-C8F63B90F70D}" sibTransId="{E15CD6CC-5B47-4BDE-917C-D501E0A137B1}"/>
    <dgm:cxn modelId="{98EAA20C-257B-49B4-871A-D980D54449DE}" type="presOf" srcId="{A01C40F5-4CFB-4AD5-AECA-99987A30C133}" destId="{0E1D4207-E00D-4B62-B6BA-28B1C6F9D760}" srcOrd="0" destOrd="0" presId="urn:microsoft.com/office/officeart/2005/8/layout/hierarchy1"/>
    <dgm:cxn modelId="{9410BA51-2883-464E-A31A-A628CD1C2689}" srcId="{C190AD8A-0ABC-40CB-931E-021D78EC644D}" destId="{BCF19D41-914B-4EAB-AA85-5AFBB88C38ED}" srcOrd="1" destOrd="0" parTransId="{2054CCE7-949B-40CF-B708-0C1795170FD3}" sibTransId="{183DCD49-B185-4AA8-99AE-6E50930AE66E}"/>
    <dgm:cxn modelId="{C0CC9D8E-4A21-4348-9680-056F6E6667DC}" type="presOf" srcId="{C190AD8A-0ABC-40CB-931E-021D78EC644D}" destId="{68BB5E89-CFB4-4550-AE5C-8D96DC29295E}" srcOrd="0" destOrd="0" presId="urn:microsoft.com/office/officeart/2005/8/layout/hierarchy1"/>
    <dgm:cxn modelId="{4B1AAEE7-E251-4586-AA1A-777740B5FDC1}" type="presOf" srcId="{2054CCE7-949B-40CF-B708-0C1795170FD3}" destId="{AA10B4EC-510D-41E7-862D-7DDD4F26AF77}" srcOrd="0" destOrd="0" presId="urn:microsoft.com/office/officeart/2005/8/layout/hierarchy1"/>
    <dgm:cxn modelId="{2D56BF85-1205-44A0-AE3A-E8370FAF98EE}" type="presParOf" srcId="{0E1D4207-E00D-4B62-B6BA-28B1C6F9D760}" destId="{FB8A514A-C5E2-45B9-BCA9-E3385C0AC2AE}" srcOrd="0" destOrd="0" presId="urn:microsoft.com/office/officeart/2005/8/layout/hierarchy1"/>
    <dgm:cxn modelId="{DAF55A04-81FD-4220-A554-5781D3ADE7B2}" type="presParOf" srcId="{FB8A514A-C5E2-45B9-BCA9-E3385C0AC2AE}" destId="{E53458D5-4D74-44D2-8AC6-D8C314D16E82}" srcOrd="0" destOrd="0" presId="urn:microsoft.com/office/officeart/2005/8/layout/hierarchy1"/>
    <dgm:cxn modelId="{CD2DBF90-5482-489D-A251-9DFB21699057}" type="presParOf" srcId="{E53458D5-4D74-44D2-8AC6-D8C314D16E82}" destId="{D15B3F97-6B18-423C-A3E0-6A7CD146DF44}" srcOrd="0" destOrd="0" presId="urn:microsoft.com/office/officeart/2005/8/layout/hierarchy1"/>
    <dgm:cxn modelId="{D9B8D4D7-CF85-4172-A6A8-A8CD8F41D3D5}" type="presParOf" srcId="{E53458D5-4D74-44D2-8AC6-D8C314D16E82}" destId="{68BB5E89-CFB4-4550-AE5C-8D96DC29295E}" srcOrd="1" destOrd="0" presId="urn:microsoft.com/office/officeart/2005/8/layout/hierarchy1"/>
    <dgm:cxn modelId="{C8A7B465-A79A-4D94-A046-3E7A5BAE12B3}" type="presParOf" srcId="{FB8A514A-C5E2-45B9-BCA9-E3385C0AC2AE}" destId="{8067E360-C5F3-44EB-B9A5-3959AF762C03}" srcOrd="1" destOrd="0" presId="urn:microsoft.com/office/officeart/2005/8/layout/hierarchy1"/>
    <dgm:cxn modelId="{C004D8C0-E19C-46C0-9E50-65E2C0C91A91}" type="presParOf" srcId="{8067E360-C5F3-44EB-B9A5-3959AF762C03}" destId="{F041A74C-0B5D-437E-857F-D717C5608AF1}" srcOrd="0" destOrd="0" presId="urn:microsoft.com/office/officeart/2005/8/layout/hierarchy1"/>
    <dgm:cxn modelId="{6C7873BE-7D45-4F51-90F9-2DB5A95B009F}" type="presParOf" srcId="{8067E360-C5F3-44EB-B9A5-3959AF762C03}" destId="{563E3BE3-A8F8-4A78-9D75-67C544D27D26}" srcOrd="1" destOrd="0" presId="urn:microsoft.com/office/officeart/2005/8/layout/hierarchy1"/>
    <dgm:cxn modelId="{6295C4CD-2705-4EA7-8791-B123C37567C1}" type="presParOf" srcId="{563E3BE3-A8F8-4A78-9D75-67C544D27D26}" destId="{3F0D5866-E0F1-49A9-B43C-B98A8F3810E7}" srcOrd="0" destOrd="0" presId="urn:microsoft.com/office/officeart/2005/8/layout/hierarchy1"/>
    <dgm:cxn modelId="{999D80D1-37F3-42DB-8F2E-674FD018FF31}" type="presParOf" srcId="{3F0D5866-E0F1-49A9-B43C-B98A8F3810E7}" destId="{B5ED16BF-B35B-4E61-82DC-66798DC2E444}" srcOrd="0" destOrd="0" presId="urn:microsoft.com/office/officeart/2005/8/layout/hierarchy1"/>
    <dgm:cxn modelId="{E1ECB15E-978F-40B2-B065-287AC1AA429D}" type="presParOf" srcId="{3F0D5866-E0F1-49A9-B43C-B98A8F3810E7}" destId="{9506858E-9468-4366-B659-D75635DB74CD}" srcOrd="1" destOrd="0" presId="urn:microsoft.com/office/officeart/2005/8/layout/hierarchy1"/>
    <dgm:cxn modelId="{DABB0D7A-6EF9-4B0C-B602-C533DF2905AE}" type="presParOf" srcId="{563E3BE3-A8F8-4A78-9D75-67C544D27D26}" destId="{381952F8-A10F-4E95-A0B7-0D33F842E685}" srcOrd="1" destOrd="0" presId="urn:microsoft.com/office/officeart/2005/8/layout/hierarchy1"/>
    <dgm:cxn modelId="{4CEC32AC-1256-4517-BAFE-A5E58C6D0170}" type="presParOf" srcId="{8067E360-C5F3-44EB-B9A5-3959AF762C03}" destId="{AA10B4EC-510D-41E7-862D-7DDD4F26AF77}" srcOrd="2" destOrd="0" presId="urn:microsoft.com/office/officeart/2005/8/layout/hierarchy1"/>
    <dgm:cxn modelId="{53920DA7-9E2F-466F-A356-19D36D85B8DD}" type="presParOf" srcId="{8067E360-C5F3-44EB-B9A5-3959AF762C03}" destId="{55D50490-F309-4FCC-80B4-38C105B22AB5}" srcOrd="3" destOrd="0" presId="urn:microsoft.com/office/officeart/2005/8/layout/hierarchy1"/>
    <dgm:cxn modelId="{4D473846-25FB-4BF8-8393-98DF35610B17}" type="presParOf" srcId="{55D50490-F309-4FCC-80B4-38C105B22AB5}" destId="{571CE6A2-EDCC-47EE-A1DF-705558555610}" srcOrd="0" destOrd="0" presId="urn:microsoft.com/office/officeart/2005/8/layout/hierarchy1"/>
    <dgm:cxn modelId="{F6041AD2-98A2-49D4-9AB4-FA97C1155CE8}" type="presParOf" srcId="{571CE6A2-EDCC-47EE-A1DF-705558555610}" destId="{28D837C5-FF46-495F-BBD4-82296CE46C62}" srcOrd="0" destOrd="0" presId="urn:microsoft.com/office/officeart/2005/8/layout/hierarchy1"/>
    <dgm:cxn modelId="{9D650F41-2E1E-415E-B073-2B8D368F68D2}" type="presParOf" srcId="{571CE6A2-EDCC-47EE-A1DF-705558555610}" destId="{596AFA7E-029E-4C01-A27C-B742A1860E4A}" srcOrd="1" destOrd="0" presId="urn:microsoft.com/office/officeart/2005/8/layout/hierarchy1"/>
    <dgm:cxn modelId="{4B181280-82B7-4DB2-B837-7D96AFFB8078}" type="presParOf" srcId="{55D50490-F309-4FCC-80B4-38C105B22AB5}" destId="{5FE53FB0-FA3F-4819-816B-7110EEDA0A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E5D050-AB1E-49AD-B60A-0172B56E0BB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EBCAD802-E955-40C4-A60E-24DF7012F64F}">
      <dgm:prSet phldrT="[Text]"/>
      <dgm:spPr/>
      <dgm:t>
        <a:bodyPr/>
        <a:lstStyle/>
        <a:p>
          <a:r>
            <a:rPr lang="en-US" dirty="0" smtClean="0">
              <a:latin typeface="Agency FB" panose="020B0503020202020204" pitchFamily="34" charset="0"/>
            </a:rPr>
            <a:t> On the Basis of Manner of Checking </a:t>
          </a:r>
          <a:endParaRPr lang="en-IN" dirty="0">
            <a:latin typeface="Agency FB" panose="020B0503020202020204" pitchFamily="34" charset="0"/>
          </a:endParaRPr>
        </a:p>
      </dgm:t>
    </dgm:pt>
    <dgm:pt modelId="{537C6D86-E454-4EDF-8C77-48C20F1575BD}" type="parTrans" cxnId="{4F165EF7-C311-46B5-B553-D041947B0A2C}">
      <dgm:prSet/>
      <dgm:spPr/>
      <dgm:t>
        <a:bodyPr/>
        <a:lstStyle/>
        <a:p>
          <a:endParaRPr lang="en-IN"/>
        </a:p>
      </dgm:t>
    </dgm:pt>
    <dgm:pt modelId="{F7804FB2-8608-4695-B904-87F1E0F3A8B6}" type="sibTrans" cxnId="{4F165EF7-C311-46B5-B553-D041947B0A2C}">
      <dgm:prSet/>
      <dgm:spPr/>
      <dgm:t>
        <a:bodyPr/>
        <a:lstStyle/>
        <a:p>
          <a:endParaRPr lang="en-IN"/>
        </a:p>
      </dgm:t>
    </dgm:pt>
    <dgm:pt modelId="{63170AFE-4795-44F6-A16B-A022E37AD0BE}">
      <dgm:prSet phldrT="[Text]"/>
      <dgm:spPr/>
      <dgm:t>
        <a:bodyPr/>
        <a:lstStyle/>
        <a:p>
          <a:r>
            <a:rPr lang="en-IN" dirty="0" smtClean="0">
              <a:latin typeface="Agency FB" panose="020B0503020202020204" pitchFamily="34" charset="0"/>
            </a:rPr>
            <a:t>Standard Audit</a:t>
          </a:r>
          <a:endParaRPr lang="en-IN" dirty="0">
            <a:latin typeface="Agency FB" panose="020B0503020202020204" pitchFamily="34" charset="0"/>
          </a:endParaRPr>
        </a:p>
      </dgm:t>
    </dgm:pt>
    <dgm:pt modelId="{2AF432F5-6BB6-4150-B35B-E10B5BBCA017}" type="parTrans" cxnId="{4075A44F-4C41-495A-A840-9514AC96AA02}">
      <dgm:prSet/>
      <dgm:spPr/>
      <dgm:t>
        <a:bodyPr/>
        <a:lstStyle/>
        <a:p>
          <a:endParaRPr lang="en-IN"/>
        </a:p>
      </dgm:t>
    </dgm:pt>
    <dgm:pt modelId="{9252A748-8851-42C4-8264-DE70E4E3DCAB}" type="sibTrans" cxnId="{4075A44F-4C41-495A-A840-9514AC96AA02}">
      <dgm:prSet/>
      <dgm:spPr/>
      <dgm:t>
        <a:bodyPr/>
        <a:lstStyle/>
        <a:p>
          <a:endParaRPr lang="en-IN"/>
        </a:p>
      </dgm:t>
    </dgm:pt>
    <dgm:pt modelId="{4303429C-3FC8-4432-A746-7F31EEE006A6}">
      <dgm:prSet phldrT="[Text]"/>
      <dgm:spPr/>
      <dgm:t>
        <a:bodyPr/>
        <a:lstStyle/>
        <a:p>
          <a:r>
            <a:rPr lang="en-IN" dirty="0" smtClean="0">
              <a:latin typeface="Agency FB" panose="020B0503020202020204" pitchFamily="34" charset="0"/>
            </a:rPr>
            <a:t>Balance Sheet Audit </a:t>
          </a:r>
          <a:endParaRPr lang="en-IN" dirty="0">
            <a:latin typeface="Agency FB" panose="020B0503020202020204" pitchFamily="34" charset="0"/>
          </a:endParaRPr>
        </a:p>
      </dgm:t>
    </dgm:pt>
    <dgm:pt modelId="{DBAFABC9-CB33-458F-B5A0-7720290DD98E}" type="parTrans" cxnId="{1466E806-5730-4401-BB56-F47865067945}">
      <dgm:prSet/>
      <dgm:spPr/>
      <dgm:t>
        <a:bodyPr/>
        <a:lstStyle/>
        <a:p>
          <a:endParaRPr lang="en-IN"/>
        </a:p>
      </dgm:t>
    </dgm:pt>
    <dgm:pt modelId="{5E55B2DB-8567-4287-91EE-E5D74549399D}" type="sibTrans" cxnId="{1466E806-5730-4401-BB56-F47865067945}">
      <dgm:prSet/>
      <dgm:spPr/>
      <dgm:t>
        <a:bodyPr/>
        <a:lstStyle/>
        <a:p>
          <a:endParaRPr lang="en-IN"/>
        </a:p>
      </dgm:t>
    </dgm:pt>
    <dgm:pt modelId="{F54E5E23-A355-4E37-9D6B-4596B1B2CFD2}">
      <dgm:prSet/>
      <dgm:spPr/>
      <dgm:t>
        <a:bodyPr/>
        <a:lstStyle/>
        <a:p>
          <a:r>
            <a:rPr lang="en-IN" dirty="0" smtClean="0">
              <a:latin typeface="Agency FB" panose="020B0503020202020204" pitchFamily="34" charset="0"/>
            </a:rPr>
            <a:t>Post and Vouch Audit</a:t>
          </a:r>
          <a:endParaRPr lang="en-IN" dirty="0">
            <a:latin typeface="Agency FB" panose="020B0503020202020204" pitchFamily="34" charset="0"/>
          </a:endParaRPr>
        </a:p>
      </dgm:t>
    </dgm:pt>
    <dgm:pt modelId="{78CAF008-2C14-4C11-B00B-C9829318DF32}" type="parTrans" cxnId="{F99A2F1F-328E-459D-8AB3-C6F9191A9513}">
      <dgm:prSet/>
      <dgm:spPr/>
      <dgm:t>
        <a:bodyPr/>
        <a:lstStyle/>
        <a:p>
          <a:endParaRPr lang="en-IN"/>
        </a:p>
      </dgm:t>
    </dgm:pt>
    <dgm:pt modelId="{7528E17A-94BA-4506-8DA8-AFDF602F41DB}" type="sibTrans" cxnId="{F99A2F1F-328E-459D-8AB3-C6F9191A9513}">
      <dgm:prSet/>
      <dgm:spPr/>
      <dgm:t>
        <a:bodyPr/>
        <a:lstStyle/>
        <a:p>
          <a:endParaRPr lang="en-IN"/>
        </a:p>
      </dgm:t>
    </dgm:pt>
    <dgm:pt modelId="{0C9EA3F7-526D-4644-971F-84E0E973FC1E}" type="pres">
      <dgm:prSet presAssocID="{39E5D050-AB1E-49AD-B60A-0172B56E0B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764139C-5FEA-4730-AE50-09D6716A01A6}" type="pres">
      <dgm:prSet presAssocID="{EBCAD802-E955-40C4-A60E-24DF7012F64F}" presName="hierRoot1" presStyleCnt="0"/>
      <dgm:spPr/>
    </dgm:pt>
    <dgm:pt modelId="{465A18D6-AF9B-4C05-859C-BC1FCD211113}" type="pres">
      <dgm:prSet presAssocID="{EBCAD802-E955-40C4-A60E-24DF7012F64F}" presName="composite" presStyleCnt="0"/>
      <dgm:spPr/>
    </dgm:pt>
    <dgm:pt modelId="{EF7B3BC0-3212-47F3-99ED-9E1BDCFF67F1}" type="pres">
      <dgm:prSet presAssocID="{EBCAD802-E955-40C4-A60E-24DF7012F64F}" presName="background" presStyleLbl="node0" presStyleIdx="0" presStyleCnt="1"/>
      <dgm:spPr/>
    </dgm:pt>
    <dgm:pt modelId="{BDCEC969-8254-4E44-8CF6-70C67A01EBA7}" type="pres">
      <dgm:prSet presAssocID="{EBCAD802-E955-40C4-A60E-24DF7012F64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42CA565-099D-4C6B-B8B4-A13A55793E48}" type="pres">
      <dgm:prSet presAssocID="{EBCAD802-E955-40C4-A60E-24DF7012F64F}" presName="hierChild2" presStyleCnt="0"/>
      <dgm:spPr/>
    </dgm:pt>
    <dgm:pt modelId="{F9EC6AA5-B345-48C0-AF77-B2013EDA5736}" type="pres">
      <dgm:prSet presAssocID="{2AF432F5-6BB6-4150-B35B-E10B5BBCA017}" presName="Name10" presStyleLbl="parChTrans1D2" presStyleIdx="0" presStyleCnt="3"/>
      <dgm:spPr/>
      <dgm:t>
        <a:bodyPr/>
        <a:lstStyle/>
        <a:p>
          <a:endParaRPr lang="en-IN"/>
        </a:p>
      </dgm:t>
    </dgm:pt>
    <dgm:pt modelId="{66343A95-9965-496C-B59A-1190B248CF37}" type="pres">
      <dgm:prSet presAssocID="{63170AFE-4795-44F6-A16B-A022E37AD0BE}" presName="hierRoot2" presStyleCnt="0"/>
      <dgm:spPr/>
    </dgm:pt>
    <dgm:pt modelId="{80004921-7C2D-4E4B-991A-A7E8776DAAE7}" type="pres">
      <dgm:prSet presAssocID="{63170AFE-4795-44F6-A16B-A022E37AD0BE}" presName="composite2" presStyleCnt="0"/>
      <dgm:spPr/>
    </dgm:pt>
    <dgm:pt modelId="{176835F2-E907-418D-A81B-E798F5BE5D1E}" type="pres">
      <dgm:prSet presAssocID="{63170AFE-4795-44F6-A16B-A022E37AD0BE}" presName="background2" presStyleLbl="node2" presStyleIdx="0" presStyleCnt="3"/>
      <dgm:spPr/>
    </dgm:pt>
    <dgm:pt modelId="{D0043A25-8C3F-46E8-8A31-CCAF170C1313}" type="pres">
      <dgm:prSet presAssocID="{63170AFE-4795-44F6-A16B-A022E37AD0B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44B7614-878A-4FA7-9AE1-1D7D3C2AB322}" type="pres">
      <dgm:prSet presAssocID="{63170AFE-4795-44F6-A16B-A022E37AD0BE}" presName="hierChild3" presStyleCnt="0"/>
      <dgm:spPr/>
    </dgm:pt>
    <dgm:pt modelId="{19E41D84-F2F4-4726-8BDE-251A4AE7F713}" type="pres">
      <dgm:prSet presAssocID="{DBAFABC9-CB33-458F-B5A0-7720290DD98E}" presName="Name10" presStyleLbl="parChTrans1D2" presStyleIdx="1" presStyleCnt="3"/>
      <dgm:spPr/>
      <dgm:t>
        <a:bodyPr/>
        <a:lstStyle/>
        <a:p>
          <a:endParaRPr lang="en-IN"/>
        </a:p>
      </dgm:t>
    </dgm:pt>
    <dgm:pt modelId="{FC5DBD67-51F2-4473-A854-B52CF00451C4}" type="pres">
      <dgm:prSet presAssocID="{4303429C-3FC8-4432-A746-7F31EEE006A6}" presName="hierRoot2" presStyleCnt="0"/>
      <dgm:spPr/>
    </dgm:pt>
    <dgm:pt modelId="{C64D3E79-3F87-4AB1-A1A6-82DBF3AAB704}" type="pres">
      <dgm:prSet presAssocID="{4303429C-3FC8-4432-A746-7F31EEE006A6}" presName="composite2" presStyleCnt="0"/>
      <dgm:spPr/>
    </dgm:pt>
    <dgm:pt modelId="{8758FBEA-9B30-4654-AA11-4215E7771D55}" type="pres">
      <dgm:prSet presAssocID="{4303429C-3FC8-4432-A746-7F31EEE006A6}" presName="background2" presStyleLbl="node2" presStyleIdx="1" presStyleCnt="3"/>
      <dgm:spPr/>
    </dgm:pt>
    <dgm:pt modelId="{5E6711FC-71B8-456E-A1D0-4C8E1D32F4F6}" type="pres">
      <dgm:prSet presAssocID="{4303429C-3FC8-4432-A746-7F31EEE006A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87A854E-D9D4-4D61-8599-3160985BDD1E}" type="pres">
      <dgm:prSet presAssocID="{4303429C-3FC8-4432-A746-7F31EEE006A6}" presName="hierChild3" presStyleCnt="0"/>
      <dgm:spPr/>
    </dgm:pt>
    <dgm:pt modelId="{EEF5BDBB-61E7-4978-B9AB-A500F8770F1C}" type="pres">
      <dgm:prSet presAssocID="{78CAF008-2C14-4C11-B00B-C9829318DF32}" presName="Name10" presStyleLbl="parChTrans1D2" presStyleIdx="2" presStyleCnt="3"/>
      <dgm:spPr/>
      <dgm:t>
        <a:bodyPr/>
        <a:lstStyle/>
        <a:p>
          <a:endParaRPr lang="en-IN"/>
        </a:p>
      </dgm:t>
    </dgm:pt>
    <dgm:pt modelId="{BB8B8B09-817B-4BA0-AF84-0C599A711C5C}" type="pres">
      <dgm:prSet presAssocID="{F54E5E23-A355-4E37-9D6B-4596B1B2CFD2}" presName="hierRoot2" presStyleCnt="0"/>
      <dgm:spPr/>
    </dgm:pt>
    <dgm:pt modelId="{50AA3326-190F-4FC6-8D08-7865A8DD16BF}" type="pres">
      <dgm:prSet presAssocID="{F54E5E23-A355-4E37-9D6B-4596B1B2CFD2}" presName="composite2" presStyleCnt="0"/>
      <dgm:spPr/>
    </dgm:pt>
    <dgm:pt modelId="{DD16159D-9306-41D4-A0FE-2E7F5DB999E4}" type="pres">
      <dgm:prSet presAssocID="{F54E5E23-A355-4E37-9D6B-4596B1B2CFD2}" presName="background2" presStyleLbl="node2" presStyleIdx="2" presStyleCnt="3"/>
      <dgm:spPr/>
    </dgm:pt>
    <dgm:pt modelId="{B474B1C3-37D1-4FFC-8EE3-327873DA2113}" type="pres">
      <dgm:prSet presAssocID="{F54E5E23-A355-4E37-9D6B-4596B1B2CFD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2736305-E47F-47EB-B0AE-737BE468A2F1}" type="pres">
      <dgm:prSet presAssocID="{F54E5E23-A355-4E37-9D6B-4596B1B2CFD2}" presName="hierChild3" presStyleCnt="0"/>
      <dgm:spPr/>
    </dgm:pt>
  </dgm:ptLst>
  <dgm:cxnLst>
    <dgm:cxn modelId="{F99A2F1F-328E-459D-8AB3-C6F9191A9513}" srcId="{EBCAD802-E955-40C4-A60E-24DF7012F64F}" destId="{F54E5E23-A355-4E37-9D6B-4596B1B2CFD2}" srcOrd="2" destOrd="0" parTransId="{78CAF008-2C14-4C11-B00B-C9829318DF32}" sibTransId="{7528E17A-94BA-4506-8DA8-AFDF602F41DB}"/>
    <dgm:cxn modelId="{BA5505CA-A63D-4AB5-A006-AB26FC8A4154}" type="presOf" srcId="{39E5D050-AB1E-49AD-B60A-0172B56E0BB5}" destId="{0C9EA3F7-526D-4644-971F-84E0E973FC1E}" srcOrd="0" destOrd="0" presId="urn:microsoft.com/office/officeart/2005/8/layout/hierarchy1"/>
    <dgm:cxn modelId="{C33870D7-8532-4F34-A536-7217A5B2A206}" type="presOf" srcId="{2AF432F5-6BB6-4150-B35B-E10B5BBCA017}" destId="{F9EC6AA5-B345-48C0-AF77-B2013EDA5736}" srcOrd="0" destOrd="0" presId="urn:microsoft.com/office/officeart/2005/8/layout/hierarchy1"/>
    <dgm:cxn modelId="{4075A44F-4C41-495A-A840-9514AC96AA02}" srcId="{EBCAD802-E955-40C4-A60E-24DF7012F64F}" destId="{63170AFE-4795-44F6-A16B-A022E37AD0BE}" srcOrd="0" destOrd="0" parTransId="{2AF432F5-6BB6-4150-B35B-E10B5BBCA017}" sibTransId="{9252A748-8851-42C4-8264-DE70E4E3DCAB}"/>
    <dgm:cxn modelId="{1466E806-5730-4401-BB56-F47865067945}" srcId="{EBCAD802-E955-40C4-A60E-24DF7012F64F}" destId="{4303429C-3FC8-4432-A746-7F31EEE006A6}" srcOrd="1" destOrd="0" parTransId="{DBAFABC9-CB33-458F-B5A0-7720290DD98E}" sibTransId="{5E55B2DB-8567-4287-91EE-E5D74549399D}"/>
    <dgm:cxn modelId="{E7C0B0A4-75A7-4020-8155-6165C066875C}" type="presOf" srcId="{EBCAD802-E955-40C4-A60E-24DF7012F64F}" destId="{BDCEC969-8254-4E44-8CF6-70C67A01EBA7}" srcOrd="0" destOrd="0" presId="urn:microsoft.com/office/officeart/2005/8/layout/hierarchy1"/>
    <dgm:cxn modelId="{4F165EF7-C311-46B5-B553-D041947B0A2C}" srcId="{39E5D050-AB1E-49AD-B60A-0172B56E0BB5}" destId="{EBCAD802-E955-40C4-A60E-24DF7012F64F}" srcOrd="0" destOrd="0" parTransId="{537C6D86-E454-4EDF-8C77-48C20F1575BD}" sibTransId="{F7804FB2-8608-4695-B904-87F1E0F3A8B6}"/>
    <dgm:cxn modelId="{A63DD57B-EA62-4B61-8E52-A378CE26C082}" type="presOf" srcId="{63170AFE-4795-44F6-A16B-A022E37AD0BE}" destId="{D0043A25-8C3F-46E8-8A31-CCAF170C1313}" srcOrd="0" destOrd="0" presId="urn:microsoft.com/office/officeart/2005/8/layout/hierarchy1"/>
    <dgm:cxn modelId="{9C3D6AD3-9B8D-42B4-BFD7-1CA71AF832C6}" type="presOf" srcId="{78CAF008-2C14-4C11-B00B-C9829318DF32}" destId="{EEF5BDBB-61E7-4978-B9AB-A500F8770F1C}" srcOrd="0" destOrd="0" presId="urn:microsoft.com/office/officeart/2005/8/layout/hierarchy1"/>
    <dgm:cxn modelId="{1A7CC0D9-C800-49D9-91FA-03C94985A2FB}" type="presOf" srcId="{4303429C-3FC8-4432-A746-7F31EEE006A6}" destId="{5E6711FC-71B8-456E-A1D0-4C8E1D32F4F6}" srcOrd="0" destOrd="0" presId="urn:microsoft.com/office/officeart/2005/8/layout/hierarchy1"/>
    <dgm:cxn modelId="{CDBA9F3B-6D6C-40C7-8A5E-E1A448A881D9}" type="presOf" srcId="{F54E5E23-A355-4E37-9D6B-4596B1B2CFD2}" destId="{B474B1C3-37D1-4FFC-8EE3-327873DA2113}" srcOrd="0" destOrd="0" presId="urn:microsoft.com/office/officeart/2005/8/layout/hierarchy1"/>
    <dgm:cxn modelId="{EC5EDFD3-A286-427B-9BED-CD245B9C4C14}" type="presOf" srcId="{DBAFABC9-CB33-458F-B5A0-7720290DD98E}" destId="{19E41D84-F2F4-4726-8BDE-251A4AE7F713}" srcOrd="0" destOrd="0" presId="urn:microsoft.com/office/officeart/2005/8/layout/hierarchy1"/>
    <dgm:cxn modelId="{DB76FF4D-B140-4B48-BEB7-0A75EED739AA}" type="presParOf" srcId="{0C9EA3F7-526D-4644-971F-84E0E973FC1E}" destId="{1764139C-5FEA-4730-AE50-09D6716A01A6}" srcOrd="0" destOrd="0" presId="urn:microsoft.com/office/officeart/2005/8/layout/hierarchy1"/>
    <dgm:cxn modelId="{AD142DB9-E5C8-4775-93D7-601F35BF17A0}" type="presParOf" srcId="{1764139C-5FEA-4730-AE50-09D6716A01A6}" destId="{465A18D6-AF9B-4C05-859C-BC1FCD211113}" srcOrd="0" destOrd="0" presId="urn:microsoft.com/office/officeart/2005/8/layout/hierarchy1"/>
    <dgm:cxn modelId="{8463111B-4173-41E6-AEC4-96B2BB3C0D18}" type="presParOf" srcId="{465A18D6-AF9B-4C05-859C-BC1FCD211113}" destId="{EF7B3BC0-3212-47F3-99ED-9E1BDCFF67F1}" srcOrd="0" destOrd="0" presId="urn:microsoft.com/office/officeart/2005/8/layout/hierarchy1"/>
    <dgm:cxn modelId="{EF9406C5-6717-4819-A254-DEF19DE989C6}" type="presParOf" srcId="{465A18D6-AF9B-4C05-859C-BC1FCD211113}" destId="{BDCEC969-8254-4E44-8CF6-70C67A01EBA7}" srcOrd="1" destOrd="0" presId="urn:microsoft.com/office/officeart/2005/8/layout/hierarchy1"/>
    <dgm:cxn modelId="{2BD28CA1-E717-4C1B-9B2C-F90DFEC6BB88}" type="presParOf" srcId="{1764139C-5FEA-4730-AE50-09D6716A01A6}" destId="{842CA565-099D-4C6B-B8B4-A13A55793E48}" srcOrd="1" destOrd="0" presId="urn:microsoft.com/office/officeart/2005/8/layout/hierarchy1"/>
    <dgm:cxn modelId="{542F842D-42D6-4B3A-96D3-6CDA801F40CC}" type="presParOf" srcId="{842CA565-099D-4C6B-B8B4-A13A55793E48}" destId="{F9EC6AA5-B345-48C0-AF77-B2013EDA5736}" srcOrd="0" destOrd="0" presId="urn:microsoft.com/office/officeart/2005/8/layout/hierarchy1"/>
    <dgm:cxn modelId="{9A8A4655-1330-463C-8E3A-40C7BE56DE4F}" type="presParOf" srcId="{842CA565-099D-4C6B-B8B4-A13A55793E48}" destId="{66343A95-9965-496C-B59A-1190B248CF37}" srcOrd="1" destOrd="0" presId="urn:microsoft.com/office/officeart/2005/8/layout/hierarchy1"/>
    <dgm:cxn modelId="{BD6CAE8E-713F-4F49-A3DA-E8CC141DE1FD}" type="presParOf" srcId="{66343A95-9965-496C-B59A-1190B248CF37}" destId="{80004921-7C2D-4E4B-991A-A7E8776DAAE7}" srcOrd="0" destOrd="0" presId="urn:microsoft.com/office/officeart/2005/8/layout/hierarchy1"/>
    <dgm:cxn modelId="{9B8990E1-15BB-484A-A6EF-A42CB91DD758}" type="presParOf" srcId="{80004921-7C2D-4E4B-991A-A7E8776DAAE7}" destId="{176835F2-E907-418D-A81B-E798F5BE5D1E}" srcOrd="0" destOrd="0" presId="urn:microsoft.com/office/officeart/2005/8/layout/hierarchy1"/>
    <dgm:cxn modelId="{931526D7-3E17-40FE-B3EB-4B22B7B455AC}" type="presParOf" srcId="{80004921-7C2D-4E4B-991A-A7E8776DAAE7}" destId="{D0043A25-8C3F-46E8-8A31-CCAF170C1313}" srcOrd="1" destOrd="0" presId="urn:microsoft.com/office/officeart/2005/8/layout/hierarchy1"/>
    <dgm:cxn modelId="{70D6FA50-C3F0-48C8-99CF-8D7A33FFE6E2}" type="presParOf" srcId="{66343A95-9965-496C-B59A-1190B248CF37}" destId="{644B7614-878A-4FA7-9AE1-1D7D3C2AB322}" srcOrd="1" destOrd="0" presId="urn:microsoft.com/office/officeart/2005/8/layout/hierarchy1"/>
    <dgm:cxn modelId="{42AA598F-3CA2-4D0C-B869-D2C55384D0A0}" type="presParOf" srcId="{842CA565-099D-4C6B-B8B4-A13A55793E48}" destId="{19E41D84-F2F4-4726-8BDE-251A4AE7F713}" srcOrd="2" destOrd="0" presId="urn:microsoft.com/office/officeart/2005/8/layout/hierarchy1"/>
    <dgm:cxn modelId="{81360A7A-3F45-4789-AE65-5740FA20939A}" type="presParOf" srcId="{842CA565-099D-4C6B-B8B4-A13A55793E48}" destId="{FC5DBD67-51F2-4473-A854-B52CF00451C4}" srcOrd="3" destOrd="0" presId="urn:microsoft.com/office/officeart/2005/8/layout/hierarchy1"/>
    <dgm:cxn modelId="{D2085308-DACA-48FC-8387-CF145DBD9C08}" type="presParOf" srcId="{FC5DBD67-51F2-4473-A854-B52CF00451C4}" destId="{C64D3E79-3F87-4AB1-A1A6-82DBF3AAB704}" srcOrd="0" destOrd="0" presId="urn:microsoft.com/office/officeart/2005/8/layout/hierarchy1"/>
    <dgm:cxn modelId="{0637A460-4062-4F92-A775-C7549304A970}" type="presParOf" srcId="{C64D3E79-3F87-4AB1-A1A6-82DBF3AAB704}" destId="{8758FBEA-9B30-4654-AA11-4215E7771D55}" srcOrd="0" destOrd="0" presId="urn:microsoft.com/office/officeart/2005/8/layout/hierarchy1"/>
    <dgm:cxn modelId="{89D457A5-DF30-42E3-B1F6-2477327967F2}" type="presParOf" srcId="{C64D3E79-3F87-4AB1-A1A6-82DBF3AAB704}" destId="{5E6711FC-71B8-456E-A1D0-4C8E1D32F4F6}" srcOrd="1" destOrd="0" presId="urn:microsoft.com/office/officeart/2005/8/layout/hierarchy1"/>
    <dgm:cxn modelId="{C0B9C597-44D1-4C32-9C1E-3EF885861877}" type="presParOf" srcId="{FC5DBD67-51F2-4473-A854-B52CF00451C4}" destId="{287A854E-D9D4-4D61-8599-3160985BDD1E}" srcOrd="1" destOrd="0" presId="urn:microsoft.com/office/officeart/2005/8/layout/hierarchy1"/>
    <dgm:cxn modelId="{E642D02C-481B-4B30-AFF3-73ACDED1BF56}" type="presParOf" srcId="{842CA565-099D-4C6B-B8B4-A13A55793E48}" destId="{EEF5BDBB-61E7-4978-B9AB-A500F8770F1C}" srcOrd="4" destOrd="0" presId="urn:microsoft.com/office/officeart/2005/8/layout/hierarchy1"/>
    <dgm:cxn modelId="{DE85127F-FA2F-4188-84F5-DE99425445FD}" type="presParOf" srcId="{842CA565-099D-4C6B-B8B4-A13A55793E48}" destId="{BB8B8B09-817B-4BA0-AF84-0C599A711C5C}" srcOrd="5" destOrd="0" presId="urn:microsoft.com/office/officeart/2005/8/layout/hierarchy1"/>
    <dgm:cxn modelId="{FB1DD68C-6C44-492B-AD19-39A59A72FBE9}" type="presParOf" srcId="{BB8B8B09-817B-4BA0-AF84-0C599A711C5C}" destId="{50AA3326-190F-4FC6-8D08-7865A8DD16BF}" srcOrd="0" destOrd="0" presId="urn:microsoft.com/office/officeart/2005/8/layout/hierarchy1"/>
    <dgm:cxn modelId="{877424EB-C89A-4618-97BD-84DA2960EAC2}" type="presParOf" srcId="{50AA3326-190F-4FC6-8D08-7865A8DD16BF}" destId="{DD16159D-9306-41D4-A0FE-2E7F5DB999E4}" srcOrd="0" destOrd="0" presId="urn:microsoft.com/office/officeart/2005/8/layout/hierarchy1"/>
    <dgm:cxn modelId="{CEADAF57-66CA-4FCB-A75D-815B48678C46}" type="presParOf" srcId="{50AA3326-190F-4FC6-8D08-7865A8DD16BF}" destId="{B474B1C3-37D1-4FFC-8EE3-327873DA2113}" srcOrd="1" destOrd="0" presId="urn:microsoft.com/office/officeart/2005/8/layout/hierarchy1"/>
    <dgm:cxn modelId="{7BDAC2C9-2687-4EE6-A996-D877EB0F764F}" type="presParOf" srcId="{BB8B8B09-817B-4BA0-AF84-0C599A711C5C}" destId="{82736305-E47F-47EB-B0AE-737BE468A2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95466-EC95-4178-B7B9-C1E19CC77D56}">
      <dsp:nvSpPr>
        <dsp:cNvPr id="0" name=""/>
        <dsp:cNvSpPr/>
      </dsp:nvSpPr>
      <dsp:spPr>
        <a:xfrm>
          <a:off x="3565522" y="2431086"/>
          <a:ext cx="2799801" cy="44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286" y="0"/>
              </a:lnTo>
              <a:lnTo>
                <a:pt x="290286" y="1872347"/>
              </a:lnTo>
              <a:lnTo>
                <a:pt x="580572" y="187234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D85B0-6E52-49B9-98D0-0DC05E3E6158}">
      <dsp:nvSpPr>
        <dsp:cNvPr id="0" name=""/>
        <dsp:cNvSpPr/>
      </dsp:nvSpPr>
      <dsp:spPr>
        <a:xfrm>
          <a:off x="3565522" y="2431086"/>
          <a:ext cx="933267" cy="44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286" y="0"/>
              </a:lnTo>
              <a:lnTo>
                <a:pt x="290286" y="624115"/>
              </a:lnTo>
              <a:lnTo>
                <a:pt x="580572" y="62411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86EA4-2150-415A-9815-57E048C19FF7}">
      <dsp:nvSpPr>
        <dsp:cNvPr id="0" name=""/>
        <dsp:cNvSpPr/>
      </dsp:nvSpPr>
      <dsp:spPr>
        <a:xfrm>
          <a:off x="2632255" y="2431086"/>
          <a:ext cx="933267" cy="444150"/>
        </a:xfrm>
        <a:custGeom>
          <a:avLst/>
          <a:gdLst/>
          <a:ahLst/>
          <a:cxnLst/>
          <a:rect l="0" t="0" r="0" b="0"/>
          <a:pathLst>
            <a:path>
              <a:moveTo>
                <a:pt x="0" y="624115"/>
              </a:moveTo>
              <a:lnTo>
                <a:pt x="290286" y="624115"/>
              </a:lnTo>
              <a:lnTo>
                <a:pt x="290286" y="0"/>
              </a:lnTo>
              <a:lnTo>
                <a:pt x="580572" y="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CF1B-B621-4045-BEFF-EBF7F158793C}">
      <dsp:nvSpPr>
        <dsp:cNvPr id="0" name=""/>
        <dsp:cNvSpPr/>
      </dsp:nvSpPr>
      <dsp:spPr>
        <a:xfrm>
          <a:off x="765720" y="2431086"/>
          <a:ext cx="2799801" cy="444150"/>
        </a:xfrm>
        <a:custGeom>
          <a:avLst/>
          <a:gdLst/>
          <a:ahLst/>
          <a:cxnLst/>
          <a:rect l="0" t="0" r="0" b="0"/>
          <a:pathLst>
            <a:path>
              <a:moveTo>
                <a:pt x="0" y="1872347"/>
              </a:moveTo>
              <a:lnTo>
                <a:pt x="290286" y="1872347"/>
              </a:lnTo>
              <a:lnTo>
                <a:pt x="290286" y="0"/>
              </a:lnTo>
              <a:lnTo>
                <a:pt x="580572" y="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3FA3F-F1BC-456F-877E-1E1794471F67}">
      <dsp:nvSpPr>
        <dsp:cNvPr id="0" name=""/>
        <dsp:cNvSpPr/>
      </dsp:nvSpPr>
      <dsp:spPr>
        <a:xfrm>
          <a:off x="2404182" y="1184144"/>
          <a:ext cx="2322679" cy="1246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90F01D-901A-4DE4-886F-1B8E4F148D8E}">
      <dsp:nvSpPr>
        <dsp:cNvPr id="0" name=""/>
        <dsp:cNvSpPr/>
      </dsp:nvSpPr>
      <dsp:spPr>
        <a:xfrm>
          <a:off x="2573867" y="1345344"/>
          <a:ext cx="2322679" cy="12469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On The Basis of Periodicity of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2573867" y="1345344"/>
        <a:ext cx="2322679" cy="1246942"/>
      </dsp:txXfrm>
    </dsp:sp>
    <dsp:sp modelId="{070A29C1-9EED-49BE-95FD-6330625A3447}">
      <dsp:nvSpPr>
        <dsp:cNvPr id="0" name=""/>
        <dsp:cNvSpPr/>
      </dsp:nvSpPr>
      <dsp:spPr>
        <a:xfrm>
          <a:off x="2138" y="2875236"/>
          <a:ext cx="1527164" cy="969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D1CD68-C145-403E-8973-DBD5DA309B24}">
      <dsp:nvSpPr>
        <dsp:cNvPr id="0" name=""/>
        <dsp:cNvSpPr/>
      </dsp:nvSpPr>
      <dsp:spPr>
        <a:xfrm>
          <a:off x="171823" y="3036437"/>
          <a:ext cx="1527164" cy="969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Continuous Audit 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171823" y="3036437"/>
        <a:ext cx="1527164" cy="969749"/>
      </dsp:txXfrm>
    </dsp:sp>
    <dsp:sp modelId="{77CF35A3-CCA3-4F3A-A91F-E02D005B030D}">
      <dsp:nvSpPr>
        <dsp:cNvPr id="0" name=""/>
        <dsp:cNvSpPr/>
      </dsp:nvSpPr>
      <dsp:spPr>
        <a:xfrm>
          <a:off x="1868672" y="2875236"/>
          <a:ext cx="1527164" cy="969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E97608-53B7-4DB9-A61A-5B4CFC5A6F1C}">
      <dsp:nvSpPr>
        <dsp:cNvPr id="0" name=""/>
        <dsp:cNvSpPr/>
      </dsp:nvSpPr>
      <dsp:spPr>
        <a:xfrm>
          <a:off x="2038357" y="3036437"/>
          <a:ext cx="1527164" cy="969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Interim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2038357" y="3036437"/>
        <a:ext cx="1527164" cy="969749"/>
      </dsp:txXfrm>
    </dsp:sp>
    <dsp:sp modelId="{454B35CD-4B5E-4ADA-9271-5BA227044C10}">
      <dsp:nvSpPr>
        <dsp:cNvPr id="0" name=""/>
        <dsp:cNvSpPr/>
      </dsp:nvSpPr>
      <dsp:spPr>
        <a:xfrm>
          <a:off x="3735206" y="2875236"/>
          <a:ext cx="1527164" cy="969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7A53A1-F181-453D-81E1-DD27ABDB4E91}">
      <dsp:nvSpPr>
        <dsp:cNvPr id="0" name=""/>
        <dsp:cNvSpPr/>
      </dsp:nvSpPr>
      <dsp:spPr>
        <a:xfrm>
          <a:off x="3904891" y="3036437"/>
          <a:ext cx="1527164" cy="969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Periodical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3904891" y="3036437"/>
        <a:ext cx="1527164" cy="969749"/>
      </dsp:txXfrm>
    </dsp:sp>
    <dsp:sp modelId="{80830508-92DE-454A-BDF5-D791EC09C75C}">
      <dsp:nvSpPr>
        <dsp:cNvPr id="0" name=""/>
        <dsp:cNvSpPr/>
      </dsp:nvSpPr>
      <dsp:spPr>
        <a:xfrm>
          <a:off x="5601740" y="2875236"/>
          <a:ext cx="1527164" cy="969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20F962-3685-49B7-BF01-F398CBB9DCDE}">
      <dsp:nvSpPr>
        <dsp:cNvPr id="0" name=""/>
        <dsp:cNvSpPr/>
      </dsp:nvSpPr>
      <dsp:spPr>
        <a:xfrm>
          <a:off x="5771425" y="3036437"/>
          <a:ext cx="1527164" cy="969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Occasional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5771425" y="3036437"/>
        <a:ext cx="1527164" cy="9697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11C52-8185-462B-AD64-F1A3FC92D9E3}">
      <dsp:nvSpPr>
        <dsp:cNvPr id="0" name=""/>
        <dsp:cNvSpPr/>
      </dsp:nvSpPr>
      <dsp:spPr>
        <a:xfrm>
          <a:off x="4167063" y="1919452"/>
          <a:ext cx="3272157" cy="519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234" y="0"/>
              </a:lnTo>
              <a:lnTo>
                <a:pt x="360234" y="2059269"/>
              </a:lnTo>
              <a:lnTo>
                <a:pt x="720469" y="205926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345BF-2C34-4982-9B5E-6AA4194CC76A}">
      <dsp:nvSpPr>
        <dsp:cNvPr id="0" name=""/>
        <dsp:cNvSpPr/>
      </dsp:nvSpPr>
      <dsp:spPr>
        <a:xfrm>
          <a:off x="4167063" y="1919452"/>
          <a:ext cx="1090719" cy="519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234" y="0"/>
              </a:lnTo>
              <a:lnTo>
                <a:pt x="360234" y="686423"/>
              </a:lnTo>
              <a:lnTo>
                <a:pt x="720469" y="686423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D17F9-6F75-46A0-B896-673D8E187C05}">
      <dsp:nvSpPr>
        <dsp:cNvPr id="0" name=""/>
        <dsp:cNvSpPr/>
      </dsp:nvSpPr>
      <dsp:spPr>
        <a:xfrm>
          <a:off x="3076344" y="1919452"/>
          <a:ext cx="1090719" cy="519083"/>
        </a:xfrm>
        <a:custGeom>
          <a:avLst/>
          <a:gdLst/>
          <a:ahLst/>
          <a:cxnLst/>
          <a:rect l="0" t="0" r="0" b="0"/>
          <a:pathLst>
            <a:path>
              <a:moveTo>
                <a:pt x="0" y="686423"/>
              </a:moveTo>
              <a:lnTo>
                <a:pt x="360234" y="686423"/>
              </a:lnTo>
              <a:lnTo>
                <a:pt x="360234" y="0"/>
              </a:lnTo>
              <a:lnTo>
                <a:pt x="720469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F56A8-2888-4889-ADC0-36BD1EC54D5F}">
      <dsp:nvSpPr>
        <dsp:cNvPr id="0" name=""/>
        <dsp:cNvSpPr/>
      </dsp:nvSpPr>
      <dsp:spPr>
        <a:xfrm>
          <a:off x="894906" y="1919452"/>
          <a:ext cx="3272157" cy="519083"/>
        </a:xfrm>
        <a:custGeom>
          <a:avLst/>
          <a:gdLst/>
          <a:ahLst/>
          <a:cxnLst/>
          <a:rect l="0" t="0" r="0" b="0"/>
          <a:pathLst>
            <a:path>
              <a:moveTo>
                <a:pt x="0" y="2059269"/>
              </a:moveTo>
              <a:lnTo>
                <a:pt x="360234" y="2059269"/>
              </a:lnTo>
              <a:lnTo>
                <a:pt x="360234" y="0"/>
              </a:lnTo>
              <a:lnTo>
                <a:pt x="720469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6032F-D5BF-4636-B57F-F59460AFAB5F}">
      <dsp:nvSpPr>
        <dsp:cNvPr id="0" name=""/>
        <dsp:cNvSpPr/>
      </dsp:nvSpPr>
      <dsp:spPr>
        <a:xfrm>
          <a:off x="2555769" y="786096"/>
          <a:ext cx="3222586" cy="11333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A542F-181F-4C5D-B79E-C89D8CF0AFB4}">
      <dsp:nvSpPr>
        <dsp:cNvPr id="0" name=""/>
        <dsp:cNvSpPr/>
      </dsp:nvSpPr>
      <dsp:spPr>
        <a:xfrm>
          <a:off x="2754082" y="974493"/>
          <a:ext cx="3222586" cy="1133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On The Basis of Subject Matter of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2754082" y="974493"/>
        <a:ext cx="3222586" cy="1133356"/>
      </dsp:txXfrm>
    </dsp:sp>
    <dsp:sp modelId="{A10C326F-296F-43CD-B44A-5723858E12D5}">
      <dsp:nvSpPr>
        <dsp:cNvPr id="0" name=""/>
        <dsp:cNvSpPr/>
      </dsp:nvSpPr>
      <dsp:spPr>
        <a:xfrm>
          <a:off x="2499" y="2438536"/>
          <a:ext cx="1784812" cy="11333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1553E-006F-4A26-BF64-77884CA8D5E5}">
      <dsp:nvSpPr>
        <dsp:cNvPr id="0" name=""/>
        <dsp:cNvSpPr/>
      </dsp:nvSpPr>
      <dsp:spPr>
        <a:xfrm>
          <a:off x="200812" y="2626933"/>
          <a:ext cx="1784812" cy="1133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Financial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200812" y="2626933"/>
        <a:ext cx="1784812" cy="1133356"/>
      </dsp:txXfrm>
    </dsp:sp>
    <dsp:sp modelId="{DDDD7BDF-BA44-4B38-95D6-F77E23B70810}">
      <dsp:nvSpPr>
        <dsp:cNvPr id="0" name=""/>
        <dsp:cNvSpPr/>
      </dsp:nvSpPr>
      <dsp:spPr>
        <a:xfrm>
          <a:off x="2183937" y="2438536"/>
          <a:ext cx="1784812" cy="11333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F873C-4878-4614-9118-0E774C698D3E}">
      <dsp:nvSpPr>
        <dsp:cNvPr id="0" name=""/>
        <dsp:cNvSpPr/>
      </dsp:nvSpPr>
      <dsp:spPr>
        <a:xfrm>
          <a:off x="2382250" y="2626933"/>
          <a:ext cx="1784812" cy="1133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Operational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2382250" y="2626933"/>
        <a:ext cx="1784812" cy="1133356"/>
      </dsp:txXfrm>
    </dsp:sp>
    <dsp:sp modelId="{9C347E61-3AAC-4ACB-8A52-BB01EE7F3DC0}">
      <dsp:nvSpPr>
        <dsp:cNvPr id="0" name=""/>
        <dsp:cNvSpPr/>
      </dsp:nvSpPr>
      <dsp:spPr>
        <a:xfrm>
          <a:off x="4365375" y="2438536"/>
          <a:ext cx="1784812" cy="11333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9469F-23AC-4136-9F06-0C3296C843D2}">
      <dsp:nvSpPr>
        <dsp:cNvPr id="0" name=""/>
        <dsp:cNvSpPr/>
      </dsp:nvSpPr>
      <dsp:spPr>
        <a:xfrm>
          <a:off x="4563688" y="2626933"/>
          <a:ext cx="1784812" cy="1133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Management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4563688" y="2626933"/>
        <a:ext cx="1784812" cy="1133356"/>
      </dsp:txXfrm>
    </dsp:sp>
    <dsp:sp modelId="{CD4A1260-5376-4E0A-AA8C-1C0C9BAA5665}">
      <dsp:nvSpPr>
        <dsp:cNvPr id="0" name=""/>
        <dsp:cNvSpPr/>
      </dsp:nvSpPr>
      <dsp:spPr>
        <a:xfrm>
          <a:off x="6546813" y="2438536"/>
          <a:ext cx="1784812" cy="11333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B9294-AA1E-4D1C-A34A-F6712293AACF}">
      <dsp:nvSpPr>
        <dsp:cNvPr id="0" name=""/>
        <dsp:cNvSpPr/>
      </dsp:nvSpPr>
      <dsp:spPr>
        <a:xfrm>
          <a:off x="6745126" y="2626933"/>
          <a:ext cx="1784812" cy="1133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Cost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6745126" y="2626933"/>
        <a:ext cx="1784812" cy="11333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0B4EC-510D-41E7-862D-7DDD4F26AF77}">
      <dsp:nvSpPr>
        <dsp:cNvPr id="0" name=""/>
        <dsp:cNvSpPr/>
      </dsp:nvSpPr>
      <dsp:spPr>
        <a:xfrm>
          <a:off x="3205103" y="1536890"/>
          <a:ext cx="1477974" cy="703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995"/>
              </a:lnTo>
              <a:lnTo>
                <a:pt x="1886602" y="386995"/>
              </a:lnTo>
              <a:lnTo>
                <a:pt x="1886602" y="77399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1A74C-0B5D-437E-857F-D717C5608AF1}">
      <dsp:nvSpPr>
        <dsp:cNvPr id="0" name=""/>
        <dsp:cNvSpPr/>
      </dsp:nvSpPr>
      <dsp:spPr>
        <a:xfrm>
          <a:off x="1727129" y="1536890"/>
          <a:ext cx="1477974" cy="703381"/>
        </a:xfrm>
        <a:custGeom>
          <a:avLst/>
          <a:gdLst/>
          <a:ahLst/>
          <a:cxnLst/>
          <a:rect l="0" t="0" r="0" b="0"/>
          <a:pathLst>
            <a:path>
              <a:moveTo>
                <a:pt x="1886602" y="0"/>
              </a:moveTo>
              <a:lnTo>
                <a:pt x="1886602" y="386995"/>
              </a:lnTo>
              <a:lnTo>
                <a:pt x="0" y="386995"/>
              </a:lnTo>
              <a:lnTo>
                <a:pt x="0" y="77399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B3F97-6B18-423C-A3E0-6A7CD146DF44}">
      <dsp:nvSpPr>
        <dsp:cNvPr id="0" name=""/>
        <dsp:cNvSpPr/>
      </dsp:nvSpPr>
      <dsp:spPr>
        <a:xfrm>
          <a:off x="1995852" y="1140"/>
          <a:ext cx="2418503" cy="1535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BB5E89-CFB4-4550-AE5C-8D96DC29295E}">
      <dsp:nvSpPr>
        <dsp:cNvPr id="0" name=""/>
        <dsp:cNvSpPr/>
      </dsp:nvSpPr>
      <dsp:spPr>
        <a:xfrm>
          <a:off x="2264574" y="256427"/>
          <a:ext cx="2418503" cy="1535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On The Basis of Coverage of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2309555" y="301408"/>
        <a:ext cx="2328541" cy="1445787"/>
      </dsp:txXfrm>
    </dsp:sp>
    <dsp:sp modelId="{B5ED16BF-B35B-4E61-82DC-66798DC2E444}">
      <dsp:nvSpPr>
        <dsp:cNvPr id="0" name=""/>
        <dsp:cNvSpPr/>
      </dsp:nvSpPr>
      <dsp:spPr>
        <a:xfrm>
          <a:off x="517877" y="2240271"/>
          <a:ext cx="2418503" cy="1535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6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06858E-9468-4366-B659-D75635DB74CD}">
      <dsp:nvSpPr>
        <dsp:cNvPr id="0" name=""/>
        <dsp:cNvSpPr/>
      </dsp:nvSpPr>
      <dsp:spPr>
        <a:xfrm>
          <a:off x="786600" y="2495557"/>
          <a:ext cx="2418503" cy="1535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Complete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831581" y="2540538"/>
        <a:ext cx="2328541" cy="1445787"/>
      </dsp:txXfrm>
    </dsp:sp>
    <dsp:sp modelId="{28D837C5-FF46-495F-BBD4-82296CE46C62}">
      <dsp:nvSpPr>
        <dsp:cNvPr id="0" name=""/>
        <dsp:cNvSpPr/>
      </dsp:nvSpPr>
      <dsp:spPr>
        <a:xfrm>
          <a:off x="3473826" y="2240271"/>
          <a:ext cx="2418503" cy="1535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6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6AFA7E-029E-4C01-A27C-B742A1860E4A}">
      <dsp:nvSpPr>
        <dsp:cNvPr id="0" name=""/>
        <dsp:cNvSpPr/>
      </dsp:nvSpPr>
      <dsp:spPr>
        <a:xfrm>
          <a:off x="3742548" y="2495557"/>
          <a:ext cx="2418503" cy="1535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gency FB" panose="020B0503020202020204" pitchFamily="34" charset="0"/>
              <a:ea typeface="+mn-ea"/>
              <a:cs typeface="+mn-cs"/>
            </a:rPr>
            <a:t>Partial Audit</a:t>
          </a:r>
          <a:endParaRPr lang="en-IN" sz="2100" kern="1200" dirty="0">
            <a:latin typeface="Agency FB" panose="020B0503020202020204" pitchFamily="34" charset="0"/>
            <a:ea typeface="+mn-ea"/>
            <a:cs typeface="+mn-cs"/>
          </a:endParaRPr>
        </a:p>
      </dsp:txBody>
      <dsp:txXfrm>
        <a:off x="3787529" y="2540538"/>
        <a:ext cx="2328541" cy="14457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5BDBB-61E7-4978-B9AB-A500F8770F1C}">
      <dsp:nvSpPr>
        <dsp:cNvPr id="0" name=""/>
        <dsp:cNvSpPr/>
      </dsp:nvSpPr>
      <dsp:spPr>
        <a:xfrm>
          <a:off x="3324955" y="2145529"/>
          <a:ext cx="2359645" cy="561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638"/>
              </a:lnTo>
              <a:lnTo>
                <a:pt x="2359645" y="382638"/>
              </a:lnTo>
              <a:lnTo>
                <a:pt x="2359645" y="56148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41D84-F2F4-4726-8BDE-251A4AE7F713}">
      <dsp:nvSpPr>
        <dsp:cNvPr id="0" name=""/>
        <dsp:cNvSpPr/>
      </dsp:nvSpPr>
      <dsp:spPr>
        <a:xfrm>
          <a:off x="3279235" y="2145529"/>
          <a:ext cx="91440" cy="561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148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C6AA5-B345-48C0-AF77-B2013EDA5736}">
      <dsp:nvSpPr>
        <dsp:cNvPr id="0" name=""/>
        <dsp:cNvSpPr/>
      </dsp:nvSpPr>
      <dsp:spPr>
        <a:xfrm>
          <a:off x="965309" y="2145529"/>
          <a:ext cx="2359645" cy="561488"/>
        </a:xfrm>
        <a:custGeom>
          <a:avLst/>
          <a:gdLst/>
          <a:ahLst/>
          <a:cxnLst/>
          <a:rect l="0" t="0" r="0" b="0"/>
          <a:pathLst>
            <a:path>
              <a:moveTo>
                <a:pt x="2359645" y="0"/>
              </a:moveTo>
              <a:lnTo>
                <a:pt x="2359645" y="382638"/>
              </a:lnTo>
              <a:lnTo>
                <a:pt x="0" y="382638"/>
              </a:lnTo>
              <a:lnTo>
                <a:pt x="0" y="56148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B3BC0-3212-47F3-99ED-9E1BDCFF67F1}">
      <dsp:nvSpPr>
        <dsp:cNvPr id="0" name=""/>
        <dsp:cNvSpPr/>
      </dsp:nvSpPr>
      <dsp:spPr>
        <a:xfrm>
          <a:off x="2359645" y="919586"/>
          <a:ext cx="1930619" cy="1225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EC969-8254-4E44-8CF6-70C67A01EBA7}">
      <dsp:nvSpPr>
        <dsp:cNvPr id="0" name=""/>
        <dsp:cNvSpPr/>
      </dsp:nvSpPr>
      <dsp:spPr>
        <a:xfrm>
          <a:off x="2574159" y="1123374"/>
          <a:ext cx="1930619" cy="1225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Agency FB" panose="020B0503020202020204" pitchFamily="34" charset="0"/>
            </a:rPr>
            <a:t> On the Basis of Manner of Checking </a:t>
          </a:r>
          <a:endParaRPr lang="en-IN" sz="2300" kern="1200" dirty="0">
            <a:latin typeface="Agency FB" panose="020B0503020202020204" pitchFamily="34" charset="0"/>
          </a:endParaRPr>
        </a:p>
      </dsp:txBody>
      <dsp:txXfrm>
        <a:off x="2610066" y="1159281"/>
        <a:ext cx="1858805" cy="1154129"/>
      </dsp:txXfrm>
    </dsp:sp>
    <dsp:sp modelId="{176835F2-E907-418D-A81B-E798F5BE5D1E}">
      <dsp:nvSpPr>
        <dsp:cNvPr id="0" name=""/>
        <dsp:cNvSpPr/>
      </dsp:nvSpPr>
      <dsp:spPr>
        <a:xfrm>
          <a:off x="0" y="2707018"/>
          <a:ext cx="1930619" cy="12259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43A25-8C3F-46E8-8A31-CCAF170C1313}">
      <dsp:nvSpPr>
        <dsp:cNvPr id="0" name=""/>
        <dsp:cNvSpPr/>
      </dsp:nvSpPr>
      <dsp:spPr>
        <a:xfrm>
          <a:off x="214513" y="2910806"/>
          <a:ext cx="1930619" cy="1225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atin typeface="Agency FB" panose="020B0503020202020204" pitchFamily="34" charset="0"/>
            </a:rPr>
            <a:t>Standard Audit</a:t>
          </a:r>
          <a:endParaRPr lang="en-IN" sz="2300" kern="1200" dirty="0">
            <a:latin typeface="Agency FB" panose="020B0503020202020204" pitchFamily="34" charset="0"/>
          </a:endParaRPr>
        </a:p>
      </dsp:txBody>
      <dsp:txXfrm>
        <a:off x="250420" y="2946713"/>
        <a:ext cx="1858805" cy="1154129"/>
      </dsp:txXfrm>
    </dsp:sp>
    <dsp:sp modelId="{8758FBEA-9B30-4654-AA11-4215E7771D55}">
      <dsp:nvSpPr>
        <dsp:cNvPr id="0" name=""/>
        <dsp:cNvSpPr/>
      </dsp:nvSpPr>
      <dsp:spPr>
        <a:xfrm>
          <a:off x="2359645" y="2707018"/>
          <a:ext cx="1930619" cy="12259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711FC-71B8-456E-A1D0-4C8E1D32F4F6}">
      <dsp:nvSpPr>
        <dsp:cNvPr id="0" name=""/>
        <dsp:cNvSpPr/>
      </dsp:nvSpPr>
      <dsp:spPr>
        <a:xfrm>
          <a:off x="2574159" y="2910806"/>
          <a:ext cx="1930619" cy="1225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atin typeface="Agency FB" panose="020B0503020202020204" pitchFamily="34" charset="0"/>
            </a:rPr>
            <a:t>Balance Sheet Audit </a:t>
          </a:r>
          <a:endParaRPr lang="en-IN" sz="2300" kern="1200" dirty="0">
            <a:latin typeface="Agency FB" panose="020B0503020202020204" pitchFamily="34" charset="0"/>
          </a:endParaRPr>
        </a:p>
      </dsp:txBody>
      <dsp:txXfrm>
        <a:off x="2610066" y="2946713"/>
        <a:ext cx="1858805" cy="1154129"/>
      </dsp:txXfrm>
    </dsp:sp>
    <dsp:sp modelId="{DD16159D-9306-41D4-A0FE-2E7F5DB999E4}">
      <dsp:nvSpPr>
        <dsp:cNvPr id="0" name=""/>
        <dsp:cNvSpPr/>
      </dsp:nvSpPr>
      <dsp:spPr>
        <a:xfrm>
          <a:off x="4719291" y="2707018"/>
          <a:ext cx="1930619" cy="12259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4B1C3-37D1-4FFC-8EE3-327873DA2113}">
      <dsp:nvSpPr>
        <dsp:cNvPr id="0" name=""/>
        <dsp:cNvSpPr/>
      </dsp:nvSpPr>
      <dsp:spPr>
        <a:xfrm>
          <a:off x="4933804" y="2910806"/>
          <a:ext cx="1930619" cy="1225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atin typeface="Agency FB" panose="020B0503020202020204" pitchFamily="34" charset="0"/>
            </a:rPr>
            <a:t>Post and Vouch Audit</a:t>
          </a:r>
          <a:endParaRPr lang="en-IN" sz="2300" kern="1200" dirty="0">
            <a:latin typeface="Agency FB" panose="020B0503020202020204" pitchFamily="34" charset="0"/>
          </a:endParaRPr>
        </a:p>
      </dsp:txBody>
      <dsp:txXfrm>
        <a:off x="4969711" y="2946713"/>
        <a:ext cx="1858805" cy="1154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B184C-4BB1-42EE-A308-913064F1F074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BED5F-253D-41D1-8831-8BECFB6E40B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9085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27119AE-03BB-4287-94F5-51DE56DC8069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32A5-51A8-4BC6-A1E6-02E33B65A6B2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07E0-69BF-4985-BC70-88BE2AD0E26C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FEFFA0-EB6B-4BD3-848B-356730B3885F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C96E-7CA5-4F01-A599-9FAF1623F7DB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49E87C-F66C-4094-B6EC-DB4F9B6DDD78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28E5424-F982-4491-9667-DEFF9DBD8626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3AF-BB5E-435C-A0C4-B73DD94A113C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20F3-0255-43FC-8BA1-C13F759F150B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29C10BD-0786-41B9-8F13-266F29E944CE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517D28F1-6AB5-4A57-92EA-7F9C23887580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F188C6F-09DF-48DD-9328-745950874614}" type="datetime1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E5F2ADB-2AD4-44CE-A283-8488480232D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microsoft.com/office/2007/relationships/diagramDrawing" Target="../diagrams/drawing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5373216"/>
            <a:ext cx="4013200" cy="428625"/>
          </a:xfrm>
        </p:spPr>
        <p:txBody>
          <a:bodyPr>
            <a:normAutofit fontScale="25000" lnSpcReduction="20000"/>
          </a:bodyPr>
          <a:lstStyle/>
          <a:p>
            <a:r>
              <a:rPr lang="en-IN" dirty="0" smtClean="0">
                <a:latin typeface="AR BERKLEY" panose="02000000000000000000" pitchFamily="2" charset="0"/>
              </a:rPr>
              <a:t>             </a:t>
            </a:r>
            <a:r>
              <a:rPr lang="en-IN" sz="14400" dirty="0" smtClean="0">
                <a:solidFill>
                  <a:srgbClr val="FFC000"/>
                </a:solidFill>
                <a:latin typeface="AR BERKLEY" panose="02000000000000000000" pitchFamily="2" charset="0"/>
              </a:rPr>
              <a:t>                                   </a:t>
            </a:r>
            <a:r>
              <a:rPr lang="en-IN" sz="14400" dirty="0" smtClean="0">
                <a:solidFill>
                  <a:srgbClr val="FFC000"/>
                </a:solidFill>
                <a:latin typeface="Agency FB" panose="020B0503020202020204" pitchFamily="34" charset="0"/>
              </a:rPr>
              <a:t>M. Mohamed </a:t>
            </a:r>
            <a:r>
              <a:rPr lang="en-IN" sz="14400" dirty="0" err="1" smtClean="0">
                <a:solidFill>
                  <a:srgbClr val="FFC000"/>
                </a:solidFill>
                <a:latin typeface="Agency FB" panose="020B0503020202020204" pitchFamily="34" charset="0"/>
              </a:rPr>
              <a:t>Ilyas</a:t>
            </a:r>
            <a:endParaRPr lang="en-IN" sz="14400" dirty="0">
              <a:solidFill>
                <a:srgbClr val="FFC000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772816"/>
            <a:ext cx="5030936" cy="1656432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Bookman Old Style"/>
                <a:ea typeface="Times New Roman"/>
                <a:cs typeface="Times New Roman"/>
              </a:rPr>
              <a:t>          </a:t>
            </a:r>
            <a:r>
              <a:rPr lang="en-US" sz="7200" b="1" dirty="0" smtClean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Auditing</a:t>
            </a:r>
            <a:endParaRPr lang="en-IN" sz="72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88640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cap="all" dirty="0">
                <a:solidFill>
                  <a:srgbClr val="FFC000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Objects </a:t>
            </a:r>
            <a:r>
              <a:rPr lang="en-US" sz="4400" cap="all" dirty="0" smtClean="0">
                <a:solidFill>
                  <a:srgbClr val="FFC000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&amp; Classification </a:t>
            </a:r>
            <a:r>
              <a:rPr lang="en-US" sz="4400" cap="all" dirty="0">
                <a:solidFill>
                  <a:srgbClr val="FFC000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of Audit</a:t>
            </a:r>
            <a:r>
              <a:rPr lang="en-IN" sz="3600" b="1" cap="all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glow rad="88900">
                    <a:srgbClr val="FFFFFF">
                      <a:alpha val="60000"/>
                    </a:srgbClr>
                  </a:glow>
                </a:effectLst>
                <a:ea typeface="Times New Roman"/>
                <a:cs typeface="Times New Roman"/>
              </a:rPr>
              <a:t/>
            </a:r>
            <a:br>
              <a:rPr lang="en-IN" sz="3600" b="1" cap="all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glow rad="88900">
                    <a:srgbClr val="FFFFFF">
                      <a:alpha val="60000"/>
                    </a:srgbClr>
                  </a:glow>
                </a:effectLst>
                <a:ea typeface="Times New Roman"/>
                <a:cs typeface="Times New Roman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34165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538937511"/>
              </p:ext>
            </p:extLst>
          </p:nvPr>
        </p:nvGraphicFramePr>
        <p:xfrm>
          <a:off x="1288415" y="1772816"/>
          <a:ext cx="6307921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09E0F7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" y="404664"/>
            <a:ext cx="76454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9637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835149742"/>
              </p:ext>
            </p:extLst>
          </p:nvPr>
        </p:nvGraphicFramePr>
        <p:xfrm>
          <a:off x="1115616" y="1052736"/>
          <a:ext cx="7300729" cy="5190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09E0F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374" y="332656"/>
            <a:ext cx="893762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6941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734685034"/>
              </p:ext>
            </p:extLst>
          </p:nvPr>
        </p:nvGraphicFramePr>
        <p:xfrm>
          <a:off x="395536" y="1628800"/>
          <a:ext cx="8532439" cy="4546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09E0F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6" y="476672"/>
            <a:ext cx="909002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6187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798061172"/>
              </p:ext>
            </p:extLst>
          </p:nvPr>
        </p:nvGraphicFramePr>
        <p:xfrm>
          <a:off x="827584" y="1844824"/>
          <a:ext cx="667893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09E0F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4" cy="111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89860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108602342"/>
              </p:ext>
            </p:extLst>
          </p:nvPr>
        </p:nvGraphicFramePr>
        <p:xfrm>
          <a:off x="1524000" y="1397000"/>
          <a:ext cx="686442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09E0F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37377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120492083"/>
              </p:ext>
            </p:extLst>
          </p:nvPr>
        </p:nvGraphicFramePr>
        <p:xfrm>
          <a:off x="1547664" y="548680"/>
          <a:ext cx="614934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4698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b="1" dirty="0" smtClean="0">
              <a:effectLst/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endParaRPr lang="en-US" b="1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r>
              <a:rPr lang="en-US" sz="3200" b="1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The primary object of audit is </a:t>
            </a:r>
            <a:r>
              <a:rPr lang="en-US" sz="3200" b="1" i="1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to express an expert’s opinion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. </a:t>
            </a:r>
            <a:r>
              <a:rPr lang="en-US" sz="3200" b="1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The expert here is the auditor, and his opinion is expressed in form of a report</a:t>
            </a:r>
            <a:r>
              <a:rPr lang="en-US" sz="3200" b="1" i="1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 </a:t>
            </a:r>
            <a:r>
              <a:rPr lang="en-US" sz="3200" b="1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called </a:t>
            </a:r>
            <a:r>
              <a:rPr lang="en-US" sz="3200" b="1" i="1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Auditor’s Report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.</a:t>
            </a:r>
            <a:r>
              <a:rPr lang="en-US" sz="3200" b="1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 </a:t>
            </a:r>
            <a:endParaRPr lang="en-IN" sz="3200" b="1" dirty="0">
              <a:latin typeface="Agency FB" panose="020B05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5904656" cy="122413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The primary object of audit</a:t>
            </a:r>
            <a:endParaRPr lang="en-IN" dirty="0">
              <a:latin typeface="Agency FB" panose="020B0503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PG &amp; Research Department of Commerce, HKRH College.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64500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effectLst/>
              <a:latin typeface="AR BERKLEY" panose="02000000000000000000" pitchFamily="2" charset="0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The secondary objectives of the audit can be group under the following heads.</a:t>
            </a:r>
            <a:endParaRPr lang="en-IN" sz="32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Prevention and Detection of Fraud</a:t>
            </a:r>
            <a:endParaRPr lang="en-IN" sz="3200" dirty="0">
              <a:solidFill>
                <a:srgbClr val="0070C0"/>
              </a:solidFill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Prevention and Detection of Errors</a:t>
            </a:r>
            <a:endParaRPr lang="en-IN" sz="3200" dirty="0">
              <a:solidFill>
                <a:srgbClr val="0070C0"/>
              </a:solidFill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Others Specific Objective</a:t>
            </a:r>
            <a:endParaRPr lang="en-IN" sz="3200" dirty="0">
              <a:solidFill>
                <a:srgbClr val="0070C0"/>
              </a:solidFill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264696" cy="12717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The secondary objectives</a:t>
            </a:r>
            <a:endParaRPr lang="en-IN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87551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Times New Roman"/>
              <a:buAutoNum type="arabicPeriod"/>
            </a:pPr>
            <a:endParaRPr lang="en-US" sz="3200" dirty="0" smtClean="0">
              <a:effectLst/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lvl="0" algn="just">
              <a:lnSpc>
                <a:spcPct val="107000"/>
              </a:lnSpc>
              <a:buFont typeface="Times New Roman"/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Misappropriation of cash</a:t>
            </a:r>
            <a:endParaRPr lang="en-IN" sz="3200" dirty="0" smtClean="0">
              <a:solidFill>
                <a:srgbClr val="0070C0"/>
              </a:solidFill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Times New Roman"/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Misappropriation of goods</a:t>
            </a:r>
            <a:endParaRPr lang="en-IN" sz="3200" dirty="0">
              <a:solidFill>
                <a:srgbClr val="0070C0"/>
              </a:solidFill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Times New Roman"/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Fraudulent manipulation of accounts</a:t>
            </a:r>
            <a:endParaRPr lang="en-IN" sz="320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128792" cy="112772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en-US" sz="4000" b="1" dirty="0" smtClean="0">
                <a:solidFill>
                  <a:prstClr val="black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Prevention </a:t>
            </a:r>
            <a:r>
              <a:rPr lang="en-US" sz="4000" b="1" dirty="0">
                <a:solidFill>
                  <a:prstClr val="black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and detection of frauds</a:t>
            </a:r>
            <a:r>
              <a:rPr lang="en-IN" sz="2400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en-IN" sz="2400" dirty="0">
                <a:solidFill>
                  <a:prstClr val="black"/>
                </a:solidFill>
                <a:ea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3801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</a:pPr>
            <a:r>
              <a:rPr lang="en-US" sz="3900" b="1" dirty="0" smtClean="0">
                <a:solidFill>
                  <a:srgbClr val="0070C0"/>
                </a:solidFill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Clerical Errors</a:t>
            </a:r>
            <a:endParaRPr lang="en-IN" sz="3900" b="1" dirty="0">
              <a:solidFill>
                <a:srgbClr val="0070C0"/>
              </a:solidFill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marL="5715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         1. Error of Commission</a:t>
            </a:r>
            <a:endParaRPr lang="en-IN" sz="28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marL="5715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          Error of omission  </a:t>
            </a:r>
            <a:endParaRPr lang="en-IN" sz="28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marL="5715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                        Partial Omission</a:t>
            </a:r>
            <a:endParaRPr lang="en-IN" sz="28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marL="5715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                        Complete Omission     </a:t>
            </a:r>
            <a:endParaRPr lang="en-IN" sz="28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</a:pPr>
            <a:r>
              <a:rPr lang="en-US" sz="2800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        2. Error of Principle                                                                   </a:t>
            </a:r>
            <a:endParaRPr lang="en-IN" sz="28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</a:pPr>
            <a:r>
              <a:rPr lang="en-US" sz="2800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        3. Compensating errors</a:t>
            </a:r>
            <a:endParaRPr lang="en-IN" sz="28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Agency FB" panose="020B0503020202020204" pitchFamily="34" charset="0"/>
                <a:ea typeface="Times New Roman"/>
                <a:cs typeface="Times New Roman"/>
              </a:rPr>
              <a:t>        4. Duplicating  errors</a:t>
            </a:r>
            <a:endParaRPr lang="en-IN" sz="28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44816" cy="983704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/>
            </a:r>
            <a:br>
              <a:rPr lang="en-US" sz="3600" b="1" dirty="0" smtClean="0">
                <a:solidFill>
                  <a:prstClr val="black"/>
                </a:solidFill>
                <a:latin typeface="Agency FB" panose="020B0503020202020204" pitchFamily="34" charset="0"/>
                <a:ea typeface="Times New Roman"/>
                <a:cs typeface="Times New Roman"/>
              </a:rPr>
            </a:br>
            <a:r>
              <a:rPr lang="en-US" sz="3600" b="1" dirty="0" smtClean="0">
                <a:solidFill>
                  <a:prstClr val="black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Prevention </a:t>
            </a:r>
            <a:r>
              <a:rPr lang="en-US" sz="3600" b="1" dirty="0">
                <a:solidFill>
                  <a:prstClr val="black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and detection of errors</a:t>
            </a:r>
            <a:r>
              <a:rPr lang="en-IN" sz="3600" dirty="0">
                <a:solidFill>
                  <a:prstClr val="black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/>
            </a:r>
            <a:br>
              <a:rPr lang="en-IN" sz="3600" dirty="0">
                <a:solidFill>
                  <a:prstClr val="black"/>
                </a:solidFill>
                <a:latin typeface="Agency FB" panose="020B0503020202020204" pitchFamily="34" charset="0"/>
                <a:ea typeface="Times New Roman"/>
                <a:cs typeface="Times New Roman"/>
              </a:rPr>
            </a:br>
            <a:endParaRPr lang="en-IN" sz="3600" dirty="0">
              <a:latin typeface="Agency FB" panose="020B0503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0645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692696"/>
            <a:ext cx="4131181" cy="645067"/>
          </a:xfrm>
        </p:spPr>
        <p:txBody>
          <a:bodyPr>
            <a:noAutofit/>
          </a:bodyPr>
          <a:lstStyle/>
          <a:p>
            <a:pPr marL="274320" lvl="0" indent="-27432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tabLst>
                <a:tab pos="937260" algn="l"/>
              </a:tabLst>
            </a:pPr>
            <a:r>
              <a:rPr lang="en-US" dirty="0" smtClean="0">
                <a:solidFill>
                  <a:srgbClr val="04617B"/>
                </a:solidFill>
                <a:latin typeface="AR BERKLEY" panose="02000000000000000000" pitchFamily="2" charset="0"/>
                <a:ea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04617B"/>
                </a:solidFill>
                <a:latin typeface="AR BERKLEY" panose="02000000000000000000" pitchFamily="2" charset="0"/>
                <a:ea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 rot="10800000" flipH="1" flipV="1">
            <a:off x="1187624" y="692696"/>
            <a:ext cx="6552728" cy="1584177"/>
          </a:xfrm>
        </p:spPr>
        <p:txBody>
          <a:bodyPr>
            <a:normAutofit/>
          </a:bodyPr>
          <a:lstStyle/>
          <a:p>
            <a:pPr lvl="0">
              <a:buClr>
                <a:srgbClr val="6F6F74"/>
              </a:buClr>
            </a:pPr>
            <a:r>
              <a:rPr lang="en-US" sz="4000" b="1" cap="all" dirty="0">
                <a:solidFill>
                  <a:srgbClr val="04617B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Different Classes of Audit</a:t>
            </a:r>
            <a:r>
              <a:rPr lang="en-IN" sz="4000" b="1" cap="all" dirty="0">
                <a:solidFill>
                  <a:srgbClr val="04617B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/>
            </a:r>
            <a:br>
              <a:rPr lang="en-IN" sz="4000" b="1" cap="all" dirty="0">
                <a:solidFill>
                  <a:srgbClr val="04617B"/>
                </a:solidFill>
                <a:latin typeface="Agency FB" panose="020B0503020202020204" pitchFamily="34" charset="0"/>
                <a:ea typeface="Times New Roman"/>
                <a:cs typeface="Times New Roman"/>
              </a:rPr>
            </a:br>
            <a:endParaRPr lang="en-IN" sz="4000" dirty="0"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5776" y="3573016"/>
            <a:ext cx="3975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600"/>
              </a:spcBef>
              <a:buClr>
                <a:srgbClr val="6F6F74"/>
              </a:buClr>
            </a:pPr>
            <a:r>
              <a:rPr lang="en-US" sz="4000" b="1" dirty="0">
                <a:solidFill>
                  <a:srgbClr val="04617B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Classification of Audit</a:t>
            </a:r>
            <a:endParaRPr lang="en-IN" sz="4000" dirty="0">
              <a:solidFill>
                <a:srgbClr val="FFFFFF"/>
              </a:solidFill>
              <a:latin typeface="Agency FB" panose="020B0503020202020204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2606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827584" y="1844824"/>
            <a:ext cx="7560840" cy="468052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937260" algn="l"/>
              </a:tabLst>
            </a:pPr>
            <a:r>
              <a:rPr lang="en-US" dirty="0">
                <a:latin typeface="Bookman Old Style"/>
                <a:ea typeface="Times New Roman"/>
                <a:cs typeface="Times New Roman"/>
              </a:rPr>
              <a:t> </a:t>
            </a:r>
            <a:endParaRPr lang="en-IN" sz="96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37260" algn="l"/>
              </a:tabLst>
            </a:pP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On the Basis of </a:t>
            </a:r>
            <a:r>
              <a:rPr lang="en-US" sz="8000" b="1" dirty="0">
                <a:solidFill>
                  <a:srgbClr val="0070C0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Legislative Control</a:t>
            </a: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-Statutory Audit, Government Audit, Private Audit.</a:t>
            </a:r>
            <a:endParaRPr lang="en-IN" sz="80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37260" algn="l"/>
              </a:tabLst>
            </a:pP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On the Basis of </a:t>
            </a:r>
            <a:r>
              <a:rPr lang="en-US" sz="8000" b="1" dirty="0">
                <a:solidFill>
                  <a:srgbClr val="0070C0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Relation of Auditor with the Management-External </a:t>
            </a: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Audit, Internal Audit.</a:t>
            </a:r>
            <a:endParaRPr lang="en-IN" sz="80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37260" algn="l"/>
              </a:tabLst>
            </a:pP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On the Basis of </a:t>
            </a:r>
            <a:r>
              <a:rPr lang="en-US" sz="8000" b="1" dirty="0">
                <a:solidFill>
                  <a:srgbClr val="0070C0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Periodicity of Audit</a:t>
            </a:r>
            <a:r>
              <a:rPr lang="en-US" sz="8000" b="1" dirty="0">
                <a:latin typeface="Agency FB" panose="020B0503020202020204" pitchFamily="34" charset="0"/>
                <a:ea typeface="Times New Roman"/>
                <a:cs typeface="Times New Roman"/>
              </a:rPr>
              <a:t>-</a:t>
            </a: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Continuous Audit, Interim Audit, Periodical Audit, Occasional Audit.</a:t>
            </a:r>
            <a:endParaRPr lang="en-IN" sz="80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37260" algn="l"/>
              </a:tabLst>
            </a:pP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On the Basis of Subject </a:t>
            </a:r>
            <a:r>
              <a:rPr lang="en-US" sz="8000" b="1" dirty="0">
                <a:solidFill>
                  <a:srgbClr val="0070C0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Matter of Audit</a:t>
            </a: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-Financial Audit, Operational Audit, Cost Audit, Management Audit.</a:t>
            </a:r>
            <a:endParaRPr lang="en-IN" sz="8000" dirty="0">
              <a:latin typeface="Agency FB" panose="020B0503020202020204" pitchFamily="34" charset="0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37260" algn="l"/>
              </a:tabLst>
            </a:pP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On The Basis of </a:t>
            </a:r>
            <a:r>
              <a:rPr lang="en-US" sz="8000" b="1" dirty="0">
                <a:solidFill>
                  <a:srgbClr val="0070C0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Coverage of Audit</a:t>
            </a:r>
            <a:r>
              <a:rPr lang="en-US" sz="8000" b="1" dirty="0">
                <a:latin typeface="Agency FB" panose="020B0503020202020204" pitchFamily="34" charset="0"/>
                <a:ea typeface="Times New Roman"/>
                <a:cs typeface="Times New Roman"/>
              </a:rPr>
              <a:t>-</a:t>
            </a: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Complete Audit, Partial Audit</a:t>
            </a:r>
            <a:r>
              <a:rPr lang="en-US" sz="8000" dirty="0" smtClean="0">
                <a:latin typeface="Agency FB" panose="020B0503020202020204" pitchFamily="34" charset="0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37260" algn="l"/>
              </a:tabLst>
            </a:pP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 </a:t>
            </a:r>
            <a:r>
              <a:rPr lang="en-US" sz="8000" dirty="0" smtClean="0">
                <a:latin typeface="Agency FB" panose="020B0503020202020204" pitchFamily="34" charset="0"/>
                <a:ea typeface="Times New Roman"/>
                <a:cs typeface="Times New Roman"/>
              </a:rPr>
              <a:t>On </a:t>
            </a: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the Basis of </a:t>
            </a:r>
            <a:r>
              <a:rPr lang="en-US" sz="8000" b="1" dirty="0">
                <a:solidFill>
                  <a:srgbClr val="0070C0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Manner of Checking </a:t>
            </a:r>
            <a:r>
              <a:rPr lang="en-US" sz="8000" dirty="0">
                <a:latin typeface="Agency FB" panose="020B0503020202020204" pitchFamily="34" charset="0"/>
                <a:ea typeface="Times New Roman"/>
                <a:cs typeface="Times New Roman"/>
              </a:rPr>
              <a:t>the Audit may be classified into Standard Audit, Balance Sheet Audit and Post and Vouch Audit</a:t>
            </a:r>
            <a:endParaRPr lang="en-IN" sz="8000" dirty="0">
              <a:latin typeface="Agency FB" panose="020B05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624736" cy="1199728"/>
          </a:xfrm>
        </p:spPr>
        <p:txBody>
          <a:bodyPr>
            <a:normAutofit/>
          </a:bodyPr>
          <a:lstStyle/>
          <a:p>
            <a:pPr marL="274320" lvl="0" indent="-27432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tabLst>
                <a:tab pos="937260" algn="l"/>
              </a:tabLst>
            </a:pPr>
            <a:r>
              <a:rPr lang="en-US" sz="3600" dirty="0">
                <a:solidFill>
                  <a:srgbClr val="04617B"/>
                </a:solidFill>
                <a:latin typeface="AR BERKLEY" panose="02000000000000000000" pitchFamily="2" charset="0"/>
                <a:ea typeface="Times New Roman"/>
                <a:cs typeface="Times New Roman"/>
              </a:rPr>
              <a:t> </a:t>
            </a:r>
            <a:r>
              <a:rPr lang="en-US" sz="4400" b="1" dirty="0">
                <a:solidFill>
                  <a:srgbClr val="04617B"/>
                </a:solidFill>
                <a:latin typeface="Agency FB" panose="020B0503020202020204" pitchFamily="34" charset="0"/>
                <a:ea typeface="Times New Roman"/>
                <a:cs typeface="Times New Roman"/>
              </a:rPr>
              <a:t>Classification of Audit</a:t>
            </a:r>
            <a:r>
              <a:rPr lang="en-IN" sz="900" dirty="0">
                <a:solidFill>
                  <a:srgbClr val="04617B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en-IN" sz="900" dirty="0">
                <a:solidFill>
                  <a:srgbClr val="04617B"/>
                </a:solidFill>
                <a:latin typeface="Calibri"/>
                <a:ea typeface="Times New Roman"/>
                <a:cs typeface="Times New Roman"/>
              </a:rPr>
            </a:br>
            <a:r>
              <a:rPr lang="en-US" sz="1100" b="1" dirty="0" smtClean="0">
                <a:solidFill>
                  <a:srgbClr val="04617B"/>
                </a:solidFill>
                <a:latin typeface="Bookman Old Style"/>
                <a:ea typeface="Times New Roman"/>
                <a:cs typeface="Times New Roman"/>
              </a:rPr>
              <a:t>                                                                                                                                                                                                               </a:t>
            </a:r>
            <a:endParaRPr lang="en-US" sz="1100" b="1" dirty="0">
              <a:solidFill>
                <a:srgbClr val="04617B"/>
              </a:solidFill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5307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415703976"/>
              </p:ext>
            </p:extLst>
          </p:nvPr>
        </p:nvGraphicFramePr>
        <p:xfrm>
          <a:off x="1339850" y="1226502"/>
          <a:ext cx="6904558" cy="4794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PG &amp; Research Department of Commerce, HKRH College.</a:t>
            </a:r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09E0F7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362" y="548680"/>
            <a:ext cx="773608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440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187</TotalTime>
  <Words>408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BlackTie</vt:lpstr>
      <vt:lpstr>          Auditing</vt:lpstr>
      <vt:lpstr>Slide 2</vt:lpstr>
      <vt:lpstr>The primary object of audit</vt:lpstr>
      <vt:lpstr>The secondary objectives</vt:lpstr>
      <vt:lpstr>Prevention and detection of frauds </vt:lpstr>
      <vt:lpstr> Prevention and detection of errors </vt:lpstr>
      <vt:lpstr> </vt:lpstr>
      <vt:lpstr> Classification of Audit                                                                                                                                                                                                                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of Audit</dc:title>
  <dc:creator>Mohamed Ishaq</dc:creator>
  <cp:lastModifiedBy>Dotnet</cp:lastModifiedBy>
  <cp:revision>24</cp:revision>
  <dcterms:created xsi:type="dcterms:W3CDTF">2020-09-26T04:31:42Z</dcterms:created>
  <dcterms:modified xsi:type="dcterms:W3CDTF">2021-01-29T05:27:00Z</dcterms:modified>
</cp:coreProperties>
</file>