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57" r:id="rId3"/>
    <p:sldId id="258" r:id="rId4"/>
    <p:sldId id="259" r:id="rId5"/>
    <p:sldId id="260" r:id="rId6"/>
    <p:sldId id="261" r:id="rId7"/>
    <p:sldId id="262" r:id="rId8"/>
    <p:sldId id="263" r:id="rId9"/>
    <p:sldId id="264" r:id="rId10"/>
    <p:sldId id="265" r:id="rId11"/>
    <p:sldId id="267" r:id="rId12"/>
    <p:sldId id="268"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9D1A-9CEA-463E-9C4D-215A56333F18}" type="datetimeFigureOut">
              <a:rPr lang="en-US" smtClean="0"/>
              <a:pPr/>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E73D-A53D-4DDA-BFEA-A146580768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89D1A-9CEA-463E-9C4D-215A56333F18}" type="datetimeFigureOut">
              <a:rPr lang="en-US" smtClean="0"/>
              <a:pPr/>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5E73D-A53D-4DDA-BFEA-A146580768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819400"/>
          </a:xfrm>
        </p:spPr>
        <p:txBody>
          <a:bodyPr>
            <a:prstTxWarp prst="textPlain">
              <a:avLst/>
            </a:prstTxWarp>
          </a:bodyPr>
          <a:lstStyle/>
          <a:p>
            <a:r>
              <a:rPr lang="en-US" dirty="0" smtClean="0"/>
              <a:t>  HUMAN CAPITAL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Benefit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Human capital preserve and enhance the freedom, dignity and the worth of labor force. Human capital development is not only meaningful indicator of modernization but it is essential for the development of technology and skill which can be a substitute for physical capital. human capital in improving the economic productivity.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Source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Sources of Human Capital. One of the main sources of formation of human capital is the investment in education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other sources are investing in health, in job training, information and migration</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Problem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Increased life expectancy, knowledge, and skills have a positive impact on human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capital formation. Economic, social, demographic, industrial, institutional, integration factors directly influence the formation of human capital.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Effect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Rising population</a:t>
            </a:r>
          </a:p>
          <a:p>
            <a:r>
              <a:rPr lang="en-US" dirty="0" smtClean="0">
                <a:latin typeface="Times New Roman" pitchFamily="18" charset="0"/>
                <a:cs typeface="Times New Roman" pitchFamily="18" charset="0"/>
              </a:rPr>
              <a:t>Long term process</a:t>
            </a:r>
          </a:p>
          <a:p>
            <a:r>
              <a:rPr lang="en-US" dirty="0" smtClean="0">
                <a:latin typeface="Times New Roman" pitchFamily="18" charset="0"/>
                <a:cs typeface="Times New Roman" pitchFamily="18" charset="0"/>
              </a:rPr>
              <a:t>High regional and gender inequality</a:t>
            </a:r>
          </a:p>
          <a:p>
            <a:r>
              <a:rPr lang="en-US" dirty="0" smtClean="0">
                <a:latin typeface="Times New Roman" pitchFamily="18" charset="0"/>
                <a:cs typeface="Times New Roman" pitchFamily="18" charset="0"/>
              </a:rPr>
              <a:t>High poverty level.</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CONTENT</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en-US" sz="2400" dirty="0" smtClean="0">
                <a:latin typeface="Times New Roman" pitchFamily="18" charset="0"/>
                <a:cs typeface="Times New Roman" pitchFamily="18" charset="0"/>
              </a:rPr>
              <a:t>Introduction</a:t>
            </a:r>
          </a:p>
          <a:p>
            <a:r>
              <a:rPr lang="en-US" sz="2400" dirty="0" smtClean="0">
                <a:latin typeface="Times New Roman" pitchFamily="18" charset="0"/>
                <a:cs typeface="Times New Roman" pitchFamily="18" charset="0"/>
              </a:rPr>
              <a:t>Meaning of human capital</a:t>
            </a:r>
          </a:p>
          <a:p>
            <a:r>
              <a:rPr lang="en-US" sz="2400" dirty="0" smtClean="0">
                <a:latin typeface="Times New Roman" pitchFamily="18" charset="0"/>
                <a:cs typeface="Times New Roman" pitchFamily="18" charset="0"/>
              </a:rPr>
              <a:t>Definition of human capital</a:t>
            </a:r>
          </a:p>
          <a:p>
            <a:r>
              <a:rPr lang="en-US" sz="2400" dirty="0" smtClean="0">
                <a:latin typeface="Times New Roman" pitchFamily="18" charset="0"/>
                <a:cs typeface="Times New Roman" pitchFamily="18" charset="0"/>
              </a:rPr>
              <a:t>Important of human capital</a:t>
            </a:r>
          </a:p>
          <a:p>
            <a:r>
              <a:rPr lang="en-US" sz="2400" dirty="0" smtClean="0">
                <a:latin typeface="Times New Roman" pitchFamily="18" charset="0"/>
                <a:cs typeface="Times New Roman" pitchFamily="18" charset="0"/>
              </a:rPr>
              <a:t>Characteristics of human capital</a:t>
            </a:r>
          </a:p>
          <a:p>
            <a:r>
              <a:rPr lang="en-US" sz="2400" dirty="0" smtClean="0">
                <a:latin typeface="Times New Roman" pitchFamily="18" charset="0"/>
                <a:cs typeface="Times New Roman" pitchFamily="18" charset="0"/>
              </a:rPr>
              <a:t>Function of  human capital</a:t>
            </a:r>
          </a:p>
          <a:p>
            <a:r>
              <a:rPr lang="en-US" sz="2400" dirty="0" smtClean="0">
                <a:latin typeface="Times New Roman" pitchFamily="18" charset="0"/>
                <a:cs typeface="Times New Roman" pitchFamily="18" charset="0"/>
              </a:rPr>
              <a:t>Difference between physical capital and human capital</a:t>
            </a:r>
          </a:p>
          <a:p>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enefit of human capital</a:t>
            </a:r>
          </a:p>
          <a:p>
            <a:r>
              <a:rPr lang="en-US" sz="2800" dirty="0" smtClean="0">
                <a:latin typeface="Times New Roman" pitchFamily="18" charset="0"/>
                <a:cs typeface="Times New Roman" pitchFamily="18" charset="0"/>
              </a:rPr>
              <a:t>Source of capital</a:t>
            </a:r>
          </a:p>
          <a:p>
            <a:r>
              <a:rPr lang="en-US" sz="2800" dirty="0" smtClean="0">
                <a:latin typeface="Times New Roman" pitchFamily="18" charset="0"/>
                <a:cs typeface="Times New Roman" pitchFamily="18" charset="0"/>
              </a:rPr>
              <a:t>Problem of capital</a:t>
            </a:r>
          </a:p>
          <a:p>
            <a:r>
              <a:rPr lang="en-US" sz="2800" dirty="0" smtClean="0">
                <a:latin typeface="Times New Roman" pitchFamily="18" charset="0"/>
                <a:cs typeface="Times New Roman" pitchFamily="18" charset="0"/>
              </a:rPr>
              <a:t>Effect of human capital</a:t>
            </a:r>
          </a:p>
          <a:p>
            <a:pPr>
              <a:buNone/>
            </a:pP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Human capital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refers to the process of acquiring and increasing the number of people who have skills and knowledge. This process often includes education and experience as well.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a:t>
            </a:r>
            <a:r>
              <a:rPr lang="en-US" dirty="0">
                <a:latin typeface="Times New Roman" pitchFamily="18" charset="0"/>
                <a:cs typeface="Times New Roman" pitchFamily="18" charset="0"/>
              </a:rPr>
              <a:t> human capital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very critical for not only the economic but also the political development of </a:t>
            </a:r>
            <a:r>
              <a:rPr lang="en-US" dirty="0" smtClean="0">
                <a:latin typeface="Times New Roman" pitchFamily="18" charset="0"/>
                <a:cs typeface="Times New Roman" pitchFamily="18" charset="0"/>
              </a:rPr>
              <a:t>India.</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    Meaning of human capital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Human capital is the stock of knowledge, habits, social and personality attributes, including creativity, embodied in the ability to perform labor so as to produce economic value.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Definition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Human capital refers to the production factors, coming from human beings, we use to create goods and services. Our knowledge, skills, habits, and social and personality attributes all form part of the human capital that contributes to the creation of goods and services.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Important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Human capital is an asset consisting of the knowledge and skills held by a person that can be used by an organization to advance its goals.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Human </a:t>
            </a:r>
            <a:r>
              <a:rPr lang="en-US" dirty="0">
                <a:latin typeface="Times New Roman" pitchFamily="18" charset="0"/>
                <a:cs typeface="Times New Roman" pitchFamily="18" charset="0"/>
              </a:rPr>
              <a:t>capital </a:t>
            </a:r>
            <a:r>
              <a:rPr lang="en-US" dirty="0" smtClean="0">
                <a:latin typeface="Times New Roman" pitchFamily="18" charset="0"/>
                <a:cs typeface="Times New Roman" pitchFamily="18" charset="0"/>
              </a:rPr>
              <a:t>is important</a:t>
            </a:r>
            <a:r>
              <a:rPr lang="en-US" dirty="0">
                <a:latin typeface="Times New Roman" pitchFamily="18" charset="0"/>
                <a:cs typeface="Times New Roman" pitchFamily="18" charset="0"/>
              </a:rPr>
              <a:t> because some level of human knowledge and skills is necessary in order for an organization to accomplish anything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Characteristics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characteristics of human capital can include experience, education, training, and health. It is important to invest in human capital as it is one of the most important aspect of business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Businesses can measure human capital in a variety of ways to make sure investments are paying off and value is being added.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            Function of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Human Capital Management is essential </a:t>
            </a:r>
            <a:r>
              <a:rPr lang="en-US" dirty="0" smtClean="0">
                <a:latin typeface="Times New Roman" pitchFamily="18" charset="0"/>
                <a:cs typeface="Times New Roman" pitchFamily="18" charset="0"/>
              </a:rPr>
              <a:t>for</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haring, </a:t>
            </a:r>
            <a:r>
              <a:rPr lang="en-US" dirty="0">
                <a:latin typeface="Times New Roman" pitchFamily="18" charset="0"/>
                <a:cs typeface="Times New Roman" pitchFamily="18" charset="0"/>
              </a:rPr>
              <a:t>managing, training and retaining talented and high performing employees. Human Capital management plays an important role in the recruitment process. It ensures that human resource professionals hire individuals who really deserve to be in the organization.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Difference between of physical capital and human capital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Physical capital consists of manmade goods that assist in the production process. </a:t>
            </a:r>
          </a:p>
          <a:p>
            <a:pPr algn="just"/>
            <a:r>
              <a:rPr lang="en-US" dirty="0">
                <a:latin typeface="Times New Roman" pitchFamily="18" charset="0"/>
                <a:cs typeface="Times New Roman" pitchFamily="18" charset="0"/>
              </a:rPr>
              <a:t> Physical capital is recorded on the balance sheet as an asset at historical cost, not market value. As a result, the book value of assets is generally higher than market value. Accountants refer to physical capital as a tangible asset.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261</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HUMAN CAPITAL</vt:lpstr>
      <vt:lpstr>             CONTENT</vt:lpstr>
      <vt:lpstr>                 Introduction</vt:lpstr>
      <vt:lpstr>    Meaning of human capital</vt:lpstr>
      <vt:lpstr>             Definition of human capital</vt:lpstr>
      <vt:lpstr>          Important of human capital</vt:lpstr>
      <vt:lpstr>     Characteristics of human capital</vt:lpstr>
      <vt:lpstr>            Function of human capital</vt:lpstr>
      <vt:lpstr>Difference between of physical capital and human capital</vt:lpstr>
      <vt:lpstr>          Benefit of human capital</vt:lpstr>
      <vt:lpstr>            Source of human capital</vt:lpstr>
      <vt:lpstr>Problem of human capital</vt:lpstr>
      <vt:lpstr>         Effect of human capital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10</cp:revision>
  <dcterms:created xsi:type="dcterms:W3CDTF">2019-01-18T15:45:22Z</dcterms:created>
  <dcterms:modified xsi:type="dcterms:W3CDTF">2020-10-23T15:03:20Z</dcterms:modified>
</cp:coreProperties>
</file>