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0" r:id="rId5"/>
    <p:sldId id="259" r:id="rId6"/>
    <p:sldId id="258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50" autoAdjust="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EFF04-94C8-41BF-8756-A4B48EF2F7F3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01F7-CB12-48C0-9FAE-A83B7754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68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02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62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7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25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88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96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02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0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80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81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3C00-A8B4-4372-9C54-796130CDDE15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89CE-9A3A-446B-BE6B-9F293CD0E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5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723"/>
          <a:stretch/>
        </p:blipFill>
        <p:spPr>
          <a:xfrm>
            <a:off x="0" y="-6927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2133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Edwardian Script ITC" pitchFamily="66" charset="0"/>
              </a:rPr>
              <a:t>   Welcome...</a:t>
            </a:r>
            <a:endParaRPr lang="en-US" sz="96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6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2"/>
          <a:stretch/>
        </p:blipFill>
        <p:spPr>
          <a:xfrm>
            <a:off x="-2345" y="1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79828"/>
            <a:ext cx="9067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DEVELOPING THE IDEAS &amp; THOUGH DISCUSSION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1430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Developing of new ideas for experience survey of literature.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roject  , dissertation  , thesis of fully experience survey.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168372"/>
            <a:ext cx="7924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REPHRASING THE RESEARCH PROBLEM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4038600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technical words &amp; terms of special meaning used the statement is very clearly.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The basic assumption it’s very clearly .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 .The time period of source is a available.</a:t>
            </a:r>
          </a:p>
          <a:p>
            <a:pPr marL="400050" indent="-400050">
              <a:buFont typeface="+mj-lt"/>
              <a:buAutoNum type="romanUcPeriod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50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21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667000"/>
            <a:ext cx="4038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lgerian" pitchFamily="82" charset="0"/>
              </a:rPr>
              <a:t>THANK YOU</a:t>
            </a:r>
            <a:endParaRPr lang="en-US" sz="5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5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061"/>
          <a:stretch/>
        </p:blipFill>
        <p:spPr>
          <a:xfrm>
            <a:off x="0" y="50009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066800" y="256585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  PROBLEM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3886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666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8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3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CONTENTS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002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RESEARH PROBLEM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SELECTING THE RESEARCH PROBLEM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COMPONENT OF RESEARCH PROBLEM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TECHNIQUES OF RESEARCH PROBLEM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STATEMENT OF THE PROBKEM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UNDERSTANDING THE NATURAL PROBLEM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7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0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WHAT IS RESEARCH PROBLEM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	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research problem is one of the difficulty of identify the broad topic to raise in a question &amp; formulate the objectives.</a:t>
            </a:r>
          </a:p>
          <a:p>
            <a:pPr algn="just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	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‘s theoretical (or) practical situation wants to attain a solution for a same.</a:t>
            </a:r>
          </a:p>
          <a:p>
            <a:pPr algn="just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	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must be individual (or) group organization.</a:t>
            </a:r>
          </a:p>
          <a:p>
            <a:pPr algn="just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	.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course of action available must terms of obtaining objectives.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0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SELECTING THE RESEARCH PROBLEM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843" y="1143000"/>
            <a:ext cx="7772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new subject selecting the best objectives formulation.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careful in selecting controversial subject.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narrow (or) were a problem should be avoiding.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Subject should be familiar &amp; peaceful with in a one research.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Consideration of the time budget constrains.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Availability of support from all consumer.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1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2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COMPONENTS OF RESEARCH PROBLEM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must be an individual are group (or)relation  (some difficulty (or) problem.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objectives to be attained.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must be some objectives ( or) two course action.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must be selection of alternative answer is positive (or) negative.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must be some environment to which the difficulty pertains.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1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3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11798"/>
            <a:ext cx="861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TECHNIQUES OF RESEARCH PROBLEM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271" y="172084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Statement of the problem in general way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Understanding the natural problem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Surveying available literature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Developing the ideas &amp; though discussion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Rephrasing  the research problem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8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81000"/>
            <a:ext cx="7620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STATEMENT OF THE PROBLEM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the  theoretical &amp; practical scientific intelligent interest.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Filed observation (or) questionnaire &amp; schedule method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Very important  for pilot study  &amp; feasibility of  various affect.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1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54984"/>
            <a:ext cx="8343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2.UNDRSTANDING NATURAL PROBLEM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34698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Origin , objectives , assumption &amp; more are less of scope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statement is very clearly.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SURVEYING THE AVAILABLE LITERATURE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03077"/>
            <a:ext cx="851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Theory (or) field  works &amp; records.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 available narrow the problem as well as used.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64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340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Saravana</dc:creator>
  <cp:lastModifiedBy>Windows User</cp:lastModifiedBy>
  <cp:revision>49</cp:revision>
  <dcterms:created xsi:type="dcterms:W3CDTF">2018-09-26T06:01:33Z</dcterms:created>
  <dcterms:modified xsi:type="dcterms:W3CDTF">2020-10-24T11:27:25Z</dcterms:modified>
</cp:coreProperties>
</file>