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06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6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2A47-9913-4256-B161-A0168D48C8E9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10486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306D-BD7E-4B52-970C-1D804D2482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2A47-9913-4256-B161-A0168D48C8E9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306D-BD7E-4B52-970C-1D804D2482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2A47-9913-4256-B161-A0168D48C8E9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10486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306D-BD7E-4B52-970C-1D804D2482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2A47-9913-4256-B161-A0168D48C8E9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306D-BD7E-4B52-970C-1D804D2482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1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2A47-9913-4256-B161-A0168D48C8E9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306D-BD7E-4B52-970C-1D804D2482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3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2A47-9913-4256-B161-A0168D48C8E9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306D-BD7E-4B52-970C-1D804D2482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42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43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45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2A47-9913-4256-B161-A0168D48C8E9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104864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306D-BD7E-4B52-970C-1D804D2482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2A47-9913-4256-B161-A0168D48C8E9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10486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306D-BD7E-4B52-970C-1D804D2482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2A47-9913-4256-B161-A0168D48C8E9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104865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306D-BD7E-4B52-970C-1D804D2482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5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5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2A47-9913-4256-B161-A0168D48C8E9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104865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306D-BD7E-4B52-970C-1D804D2482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20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2A47-9913-4256-B161-A0168D48C8E9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306D-BD7E-4B52-970C-1D804D2482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12A47-9913-4256-B161-A0168D48C8E9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6306D-BD7E-4B52-970C-1D804D2482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97152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3028"/>
            <a:ext cx="12192000" cy="7010399"/>
          </a:xfrm>
          <a:prstGeom prst="rect">
            <a:avLst/>
          </a:prstGeom>
        </p:spPr>
      </p:pic>
      <p:sp>
        <p:nvSpPr>
          <p:cNvPr id="1048588" name="Rectangle 4"/>
          <p:cNvSpPr/>
          <p:nvPr/>
        </p:nvSpPr>
        <p:spPr>
          <a:xfrm>
            <a:off x="1041400" y="681037"/>
            <a:ext cx="10515600" cy="3137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A.SUMAYA BANU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Assistant Professor of English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H.K.R.H College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Antony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Cleopatra - Shakespeare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extLst>
          <p:ext uri="http://mobile.wps.cn/transition/2016/1">
            <p:transition xmlns="" val="wps_invert_l_1500"/>
          </p:ext>
        </p:extLst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1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2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</p:cSld>
  <p:clrMapOvr>
    <a:masterClrMapping/>
  </p:clrMapOvr>
  <p:transition spd="slow"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3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4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7598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10872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97166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604" name="Rectangle 4"/>
          <p:cNvSpPr/>
          <p:nvPr/>
        </p:nvSpPr>
        <p:spPr>
          <a:xfrm>
            <a:off x="1805073" y="3264992"/>
            <a:ext cx="8103653" cy="929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THANK YOU</a:t>
            </a:r>
            <a:endParaRPr lang="en-US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3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6243" y="0"/>
            <a:ext cx="7037614" cy="6858000"/>
          </a:xfrm>
        </p:spPr>
      </p:pic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4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3395" y="309716"/>
            <a:ext cx="9881418" cy="6025203"/>
          </a:xfrm>
        </p:spPr>
      </p:pic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695768"/>
          </a:xfr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6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7034981"/>
          </a:xfrm>
        </p:spPr>
      </p:pic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7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extLst>
          <p:ext uri="http://mobile.wps.cn/transition/2016/1">
            <p:transition xmlns="" val="wps_teeter_l_1500"/>
          </p:ext>
        </p:extLst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8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073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extLst>
          <p:ext uri="http://mobile.wps.cn/transition/2016/1">
            <p:transition xmlns="" val="wps_invert_l_1500"/>
          </p:ext>
        </p:extLst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9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2023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0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1999" cy="699073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Widescreen</PresentationFormat>
  <Paragraphs>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Parveen</dc:creator>
  <cp:lastModifiedBy>Parveen</cp:lastModifiedBy>
  <cp:revision>1</cp:revision>
  <dcterms:created xsi:type="dcterms:W3CDTF">2021-01-24T19:23:56Z</dcterms:created>
  <dcterms:modified xsi:type="dcterms:W3CDTF">2021-01-26T07:08:48Z</dcterms:modified>
</cp:coreProperties>
</file>