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72" r:id="rId1"/>
  </p:sldMasterIdLst>
  <p:notesMasterIdLst>
    <p:notesMasterId r:id="rId2"/>
  </p:notesMasterIdLst>
  <p:sldIdLst>
    <p:sldId id="298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tableStyles" Target="tableStyle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 dir="l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flip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000">
        <p14:shred dir="in" pattern="strip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gallery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400">
        <p14:reveal dir="l" thruBlk="0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gallery dir="l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prism dir="l" isContent="0" isInverted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14:flash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extLst>
          <p:ext uri="http://mobile.wps.cn/transition/2016/1">
            <p:transition val="wps_appear_l_1000"/>
          </p:ext>
        </p:extLst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00">
        <p14:prism dir="l" isContent="0" isInverted="0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900">
        <p14:warp dir="in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extLst>
          <p:ext uri="http://mobile.wps.cn/transition/2016/1">
            <p:transition val="wps_teeter_l_1500"/>
          </p:ext>
        </p:extLst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extLst>
          <p:ext uri="http://mobile.wps.cn/transition/2016/1">
            <p:transition val="wps_twist_l_1500"/>
          </p:ext>
        </p:extLst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 invX="0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CPH2001</dc:creator>
  <dcterms:created xsi:type="dcterms:W3CDTF">2015-05-11T22:30:45Z</dcterms:created>
  <dcterms:modified xsi:type="dcterms:W3CDTF">2021-01-26T07:14:35Z</dcterms:modified>
</cp:coreProperties>
</file>