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420402" y="-474852"/>
            <a:ext cx="13984804" cy="780770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n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95218" y="1029834"/>
            <a:ext cx="9716888" cy="519144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extLst>
          <p:ext uri="http://mobile.wps.cn/transition/2016/1">
            <p:transition val="wps_appear_l_1000"/>
          </p:ext>
        </p:extLst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824567"/>
            <a:ext cx="9356879" cy="520886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90436"/>
            <a:ext cx="9759255" cy="527712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800">
        <p:extLst>
          <p:ext uri="http://mobile.wps.cn/transition/2016/1">
            <p:transition val="wps_explode_r_800"/>
          </p:ext>
        </p:extLst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872102" y="-1127260"/>
            <a:ext cx="13956403" cy="7985260"/>
          </a:xfrm>
          <a:prstGeom prst="rect"/>
        </p:spPr>
      </p:pic>
    </p:spTree>
  </p:cSld>
  <p:clrMapOvr>
    <a:masterClrMapping/>
  </p:clrMapOvr>
  <p:transition spd="slow">
    <p:comb dir="horz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572969" y="0"/>
            <a:ext cx="12289938" cy="717658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000">
        <p14:shred dir="in" pattern="strip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693950"/>
            <a:ext cx="9437648" cy="543527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0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07607" y="801381"/>
            <a:ext cx="9359215" cy="525523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n/transition/2016/1">
            <p:transition val="wps_teeter_l_1500"/>
          </p:ext>
        </p:extLst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899619"/>
            <a:ext cx="9236772" cy="53560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44362" y="1196340"/>
            <a:ext cx="9232724" cy="500977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660948"/>
            <a:ext cx="9398628" cy="526290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82245" y="843423"/>
            <a:ext cx="9326245" cy="517115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87300"/>
            <a:ext cx="9956826" cy="530860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0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CPH2001</dc:creator>
  <dcterms:created xsi:type="dcterms:W3CDTF">2015-05-11T22:30:45Z</dcterms:created>
  <dcterms:modified xsi:type="dcterms:W3CDTF">2021-01-25T18:18:35Z</dcterms:modified>
</cp:coreProperties>
</file>