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97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96" r:id="rId14"/>
    <p:sldId id="288" r:id="rId15"/>
    <p:sldId id="289" r:id="rId16"/>
    <p:sldId id="290" r:id="rId17"/>
    <p:sldId id="299" r:id="rId18"/>
    <p:sldId id="291" r:id="rId19"/>
    <p:sldId id="292" r:id="rId20"/>
    <p:sldId id="29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440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163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0441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4167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193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6731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18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732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47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610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871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513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187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76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972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668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9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469010-0F57-4EC0-8BEF-6666997C8D08}"/>
              </a:ext>
            </a:extLst>
          </p:cNvPr>
          <p:cNvSpPr/>
          <p:nvPr/>
        </p:nvSpPr>
        <p:spPr>
          <a:xfrm>
            <a:off x="1007165" y="1404730"/>
            <a:ext cx="8136835" cy="2427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B.NAGIA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Assistant Professor of English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H.K.R.H College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Articles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74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Picture 209716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252"/>
            <a:ext cx="9144000" cy="665949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Picture 209716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43096" y="0"/>
            <a:ext cx="845780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7" name="Picture 209716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34392" y="0"/>
            <a:ext cx="787521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3" name="Picture 209717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28103" y="0"/>
            <a:ext cx="788779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9" name="Picture 209716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253903" y="589871"/>
            <a:ext cx="797699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0" name="Picture 209716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56607" y="0"/>
            <a:ext cx="803078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05255" y="0"/>
            <a:ext cx="773348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9B1107-AA45-450A-A98D-CACFC7E6CA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74" y="0"/>
            <a:ext cx="8998226" cy="662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30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8975" y="0"/>
            <a:ext cx="8786049" cy="6858000"/>
          </a:xfrm>
          <a:prstGeom prst="rect">
            <a:avLst/>
          </a:prstGeom>
        </p:spPr>
      </p:pic>
      <p:pic>
        <p:nvPicPr>
          <p:cNvPr id="2097155" name="Picture 209715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0057" y="0"/>
            <a:ext cx="804388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00340" y="0"/>
            <a:ext cx="834332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59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/>
          </a:p>
        </p:txBody>
      </p:sp>
      <p:pic>
        <p:nvPicPr>
          <p:cNvPr id="2097157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50204" y="0"/>
            <a:ext cx="7643591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2DB911-55F8-4F94-9565-78722DE99169}"/>
              </a:ext>
            </a:extLst>
          </p:cNvPr>
          <p:cNvSpPr/>
          <p:nvPr/>
        </p:nvSpPr>
        <p:spPr>
          <a:xfrm>
            <a:off x="2994991" y="2425147"/>
            <a:ext cx="3790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THANK YOU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147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84259" y="0"/>
            <a:ext cx="8575482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209715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04218" y="0"/>
            <a:ext cx="7735563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209715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77671" y="0"/>
            <a:ext cx="8188657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209716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44466" y="0"/>
            <a:ext cx="8455068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Picture 209716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15462" y="0"/>
            <a:ext cx="7913076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Picture 209716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63136" y="0"/>
            <a:ext cx="8017727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Picture 209716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78296" y="0"/>
            <a:ext cx="8587408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23</Words>
  <Application>Microsoft Office PowerPoint</Application>
  <PresentationFormat>On-screen Show (4:3)</PresentationFormat>
  <Paragraphs>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CPH1827</dc:creator>
  <cp:lastModifiedBy>Parveen</cp:lastModifiedBy>
  <cp:revision>2</cp:revision>
  <dcterms:created xsi:type="dcterms:W3CDTF">2015-05-11T11:30:45Z</dcterms:created>
  <dcterms:modified xsi:type="dcterms:W3CDTF">2021-01-27T08:50:14Z</dcterms:modified>
</cp:coreProperties>
</file>