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1" r:id="rId5"/>
    <p:sldId id="260" r:id="rId6"/>
    <p:sldId id="259" r:id="rId7"/>
    <p:sldId id="264" r:id="rId8"/>
    <p:sldId id="266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5DF82-F12C-438C-90FE-FD82DCDCCF57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12EC-5609-4676-BC11-FF2BDC1F1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5DF82-F12C-438C-90FE-FD82DCDCCF57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12EC-5609-4676-BC11-FF2BDC1F1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5DF82-F12C-438C-90FE-FD82DCDCCF57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12EC-5609-4676-BC11-FF2BDC1F1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5DF82-F12C-438C-90FE-FD82DCDCCF57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12EC-5609-4676-BC11-FF2BDC1F1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5DF82-F12C-438C-90FE-FD82DCDCCF57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12EC-5609-4676-BC11-FF2BDC1F1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5DF82-F12C-438C-90FE-FD82DCDCCF57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12EC-5609-4676-BC11-FF2BDC1F1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5DF82-F12C-438C-90FE-FD82DCDCCF57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12EC-5609-4676-BC11-FF2BDC1F1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5DF82-F12C-438C-90FE-FD82DCDCCF57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12EC-5609-4676-BC11-FF2BDC1F1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5DF82-F12C-438C-90FE-FD82DCDCCF57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12EC-5609-4676-BC11-FF2BDC1F1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5DF82-F12C-438C-90FE-FD82DCDCCF57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12EC-5609-4676-BC11-FF2BDC1F1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5DF82-F12C-438C-90FE-FD82DCDCCF57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12EC-5609-4676-BC11-FF2BDC1F1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5DF82-F12C-438C-90FE-FD82DCDCCF57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512EC-5609-4676-BC11-FF2BDC1F1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H.K.R.H	</a:t>
            </a:r>
            <a:r>
              <a:rPr lang="en-IN" dirty="0" smtClean="0"/>
              <a:t>COLLEGE</a:t>
            </a:r>
            <a:br>
              <a:rPr lang="en-IN" dirty="0" smtClean="0"/>
            </a:br>
            <a:r>
              <a:rPr lang="en-IN" dirty="0" err="1" smtClean="0"/>
              <a:t>Uthamapalayam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err="1" smtClean="0"/>
              <a:t>Ms.D.GayathriDevi</a:t>
            </a:r>
            <a:endParaRPr lang="en-IN" dirty="0" smtClean="0"/>
          </a:p>
          <a:p>
            <a:r>
              <a:rPr lang="en-IN" dirty="0" smtClean="0"/>
              <a:t>Assistant Professor of English</a:t>
            </a:r>
          </a:p>
          <a:p>
            <a:r>
              <a:rPr lang="en-IN" dirty="0" err="1" smtClean="0"/>
              <a:t>Topic:Group</a:t>
            </a:r>
            <a:r>
              <a:rPr lang="en-IN" dirty="0" smtClean="0"/>
              <a:t> Discussion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jiyaul jiya\Downloads\IMG_20210125_20200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jiyaul jiya\Downloads\IMG_20210125_20205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jiyaul jiya\Downloads\IMG_20210125_20211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jiyaul jiya\Downloads\IMG_20210125_20215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C:\Users\jiyaul jiya\Downloads\IMG_20210125_20223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C:\Users\jiyaul jiya\Downloads\IMG_20210125_20262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 descr="C:\Users\jiyaul jiya\Downloads\IMG_20210125_20225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C:\Users\jiyaul jiya\Downloads\IMG_20210125_20272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8</Words>
  <Application>Microsoft Office PowerPoint</Application>
  <PresentationFormat>On-screen Show (4:3)</PresentationFormat>
  <Paragraphs>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H.K.R.H COLLEGE Uthamapalayam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H.K.R.H COLLEGE</dc:title>
  <dc:creator>jiyaul jiya</dc:creator>
  <cp:lastModifiedBy>Gayathri</cp:lastModifiedBy>
  <cp:revision>3</cp:revision>
  <dcterms:created xsi:type="dcterms:W3CDTF">2021-01-26T03:04:25Z</dcterms:created>
  <dcterms:modified xsi:type="dcterms:W3CDTF">2021-01-27T01:23:17Z</dcterms:modified>
</cp:coreProperties>
</file>