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58" r:id="rId7"/>
    <p:sldId id="260" r:id="rId8"/>
    <p:sldId id="261" r:id="rId9"/>
    <p:sldId id="266" r:id="rId10"/>
    <p:sldId id="259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6905D-4427-460B-904D-A808C2DFCA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E8A54-4887-4DF4-88CC-176C495A4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H.K.R.H	COLLEGE</a:t>
            </a:r>
            <a:br>
              <a:rPr lang="en-IN" dirty="0" smtClean="0"/>
            </a:br>
            <a:r>
              <a:rPr lang="en-IN" dirty="0" err="1" smtClean="0"/>
              <a:t>Uthamapalayam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Ms.D.GayathriDevi</a:t>
            </a:r>
            <a:endParaRPr lang="en-IN" dirty="0" smtClean="0"/>
          </a:p>
          <a:p>
            <a:r>
              <a:rPr lang="en-IN" dirty="0" smtClean="0"/>
              <a:t>Assistant Professor of English</a:t>
            </a:r>
          </a:p>
          <a:p>
            <a:r>
              <a:rPr lang="en-IN" dirty="0" err="1" smtClean="0"/>
              <a:t>Topic:Job</a:t>
            </a:r>
            <a:r>
              <a:rPr lang="en-IN" dirty="0" smtClean="0"/>
              <a:t> </a:t>
            </a:r>
            <a:r>
              <a:rPr lang="en-IN" smtClean="0"/>
              <a:t>Seeking Skills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jiyaul jiya\Downloads\IMG_20210126_2019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jiyaul jiya\Downloads\IMG_20210126_2017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jiyaul jiya\Downloads\IMG_20210126_2019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smtClean="0"/>
              <a:t> </a:t>
            </a:r>
            <a:r>
              <a:rPr lang="en-IN" smtClean="0"/>
              <a:t>                         </a:t>
            </a:r>
            <a:r>
              <a:rPr lang="en-IN" sz="4800" dirty="0" smtClean="0"/>
              <a:t>Thank You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jiyaul jiya\Downloads\IMG_20210126_2012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jiyaul jiya\Downloads\IMG_20210126_2012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jiyaul jiya\Downloads\IMG_20210126_20134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jiyaul jiya\Downloads\IMG_20210126_2014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jiyaul jiya\Downloads\IMG_20210126_2014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jiyaul jiya\Downloads\IMG_20210126_2016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jiyaul jiya\Downloads\IMG_20210126_2017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jiyaul jiya\Downloads\IMG_20210126_2018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On-screen Show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H.K.R.H COLLEGE Uthamapalayam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H.K.R.H COLLEGE</dc:title>
  <dc:creator>jiyaul jiya</dc:creator>
  <cp:lastModifiedBy>jiyaul jiya</cp:lastModifiedBy>
  <cp:revision>5</cp:revision>
  <dcterms:created xsi:type="dcterms:W3CDTF">2021-01-26T17:23:29Z</dcterms:created>
  <dcterms:modified xsi:type="dcterms:W3CDTF">2021-01-27T02:59:43Z</dcterms:modified>
</cp:coreProperties>
</file>