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9" r:id="rId3"/>
    <p:sldId id="271" r:id="rId4"/>
    <p:sldId id="270" r:id="rId5"/>
    <p:sldId id="269" r:id="rId6"/>
    <p:sldId id="268" r:id="rId7"/>
    <p:sldId id="267" r:id="rId8"/>
    <p:sldId id="266" r:id="rId9"/>
    <p:sldId id="265" r:id="rId10"/>
    <p:sldId id="264" r:id="rId11"/>
    <p:sldId id="263" r:id="rId12"/>
    <p:sldId id="262" r:id="rId13"/>
    <p:sldId id="261" r:id="rId14"/>
    <p:sldId id="260" r:id="rId15"/>
    <p:sldId id="258" r:id="rId16"/>
    <p:sldId id="257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4878-2304-4E6F-8D11-ACDC914651C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609F-2582-4D5A-AF88-8D5122983D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4878-2304-4E6F-8D11-ACDC914651C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609F-2582-4D5A-AF88-8D5122983D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4878-2304-4E6F-8D11-ACDC914651C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609F-2582-4D5A-AF88-8D5122983D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4878-2304-4E6F-8D11-ACDC914651C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609F-2582-4D5A-AF88-8D5122983D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4878-2304-4E6F-8D11-ACDC914651C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609F-2582-4D5A-AF88-8D5122983D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4878-2304-4E6F-8D11-ACDC914651C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609F-2582-4D5A-AF88-8D5122983D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4878-2304-4E6F-8D11-ACDC914651C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609F-2582-4D5A-AF88-8D5122983D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4878-2304-4E6F-8D11-ACDC914651C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609F-2582-4D5A-AF88-8D5122983D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4878-2304-4E6F-8D11-ACDC914651C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609F-2582-4D5A-AF88-8D5122983D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4878-2304-4E6F-8D11-ACDC914651C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609F-2582-4D5A-AF88-8D5122983D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B4878-2304-4E6F-8D11-ACDC914651C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609F-2582-4D5A-AF88-8D5122983D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B4878-2304-4E6F-8D11-ACDC914651C9}" type="datetimeFigureOut">
              <a:rPr lang="en-US" smtClean="0"/>
              <a:pPr/>
              <a:t>1/26/2021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A609F-2582-4D5A-AF88-8D5122983D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H.K.R.H	COLLEGE</a:t>
            </a:r>
            <a:br>
              <a:rPr lang="en-IN" dirty="0" smtClean="0"/>
            </a:br>
            <a:r>
              <a:rPr lang="en-IN" dirty="0" err="1" smtClean="0"/>
              <a:t>Uthamapalayam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2000240"/>
            <a:ext cx="8229600" cy="4525963"/>
          </a:xfrm>
        </p:spPr>
        <p:txBody>
          <a:bodyPr/>
          <a:lstStyle/>
          <a:p>
            <a:r>
              <a:rPr lang="en-IN" dirty="0" err="1" smtClean="0"/>
              <a:t>Ms.D.GayathriDevi</a:t>
            </a:r>
            <a:endParaRPr lang="en-IN" dirty="0" smtClean="0"/>
          </a:p>
          <a:p>
            <a:r>
              <a:rPr lang="en-IN" dirty="0" smtClean="0"/>
              <a:t>Assistant Professor of English</a:t>
            </a:r>
          </a:p>
          <a:p>
            <a:r>
              <a:rPr lang="en-IN" err="1" smtClean="0"/>
              <a:t>Topic</a:t>
            </a:r>
            <a:r>
              <a:rPr lang="en-IN" smtClean="0"/>
              <a:t>: Adjectives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jiyaul jiya\Downloads\IMG_20210126_0741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72725" cy="76152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jiyaul jiya\Downloads\IMG_20210126_0742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01288" cy="75554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jiyaul jiya\Downloads\IMG_20210126_07424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25608" cy="74295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jiyaul jiya\Downloads\IMG_20210126_07430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72726" cy="70698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jiyaul jiya\Downloads\IMG_20210126_0744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5784" y="1"/>
            <a:ext cx="9429784" cy="68034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jiyaul jiya\Downloads\IMG_20210126_07450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072726" cy="7501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jiyaul jiya\Downloads\IMG_20210126_07452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501222" cy="75724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C:\Users\jiyaul jiya\Downloads\IMG_20210126_07454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895304" cy="7286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IN" dirty="0" smtClean="0"/>
              <a:t>                           </a:t>
            </a:r>
          </a:p>
          <a:p>
            <a:endParaRPr lang="en-IN" dirty="0" smtClean="0"/>
          </a:p>
          <a:p>
            <a:endParaRPr lang="en-IN" dirty="0" smtClean="0"/>
          </a:p>
          <a:p>
            <a:pPr>
              <a:buNone/>
            </a:pPr>
            <a:r>
              <a:rPr lang="en-IN" dirty="0" smtClean="0"/>
              <a:t> </a:t>
            </a:r>
            <a:r>
              <a:rPr lang="en-IN" dirty="0" smtClean="0"/>
              <a:t>                      </a:t>
            </a:r>
            <a:r>
              <a:rPr lang="en-IN" sz="4800" dirty="0" smtClean="0"/>
              <a:t>Thank you</a:t>
            </a:r>
            <a:endParaRPr lang="en-US" sz="4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jiyaul jiya\Downloads\IMG_20210126_07364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282" cy="7286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jiyaul jiya\Downloads\IMG_20210126_07365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72596" cy="7390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jiyaul jiya\Downloads\IMG_20210126_0738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144164" cy="74476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jiyaul jiya\Downloads\IMG_20210126_07390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1"/>
            <a:ext cx="11072890" cy="775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jiyaul jiya\Downloads\IMG_20210126_07393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0144164" cy="75284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jiyaul jiya\Downloads\IMG_20210126_0740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428660" y="-1857412"/>
            <a:ext cx="11446520" cy="8715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jiyaul jiya\Downloads\IMG_20210126_07410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0605298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jiyaul jiya\Downloads\IMG_20210126_07413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858412" cy="7366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</Words>
  <Application>Microsoft Office PowerPoint</Application>
  <PresentationFormat>On-screen Show (4:3)</PresentationFormat>
  <Paragraphs>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H.K.R.H COLLEGE Uthamapalayam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H.K.R.H COLLEGE</dc:title>
  <dc:creator>jiyaul jiya</dc:creator>
  <cp:lastModifiedBy>jiyaul jiya</cp:lastModifiedBy>
  <cp:revision>6</cp:revision>
  <dcterms:created xsi:type="dcterms:W3CDTF">2021-01-26T04:20:36Z</dcterms:created>
  <dcterms:modified xsi:type="dcterms:W3CDTF">2021-01-27T02:58:26Z</dcterms:modified>
</cp:coreProperties>
</file>