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5D2A08-5A8A-4944-86FE-5F57E9DC03EC}" type="datetimeFigureOut">
              <a:rPr lang="en-US" smtClean="0"/>
              <a:t>26/1/2021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DFCAA9-7AC1-41F6-96B5-D55CFB1DA55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 : Ethics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Subject: Value Education (17UVED61)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868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J.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Ahamed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Meeran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 &amp; Assistant Professor of English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Hajee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Karutha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Rowther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Howdia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College(Autonomous)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Uthamapalayam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- 625533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In a youth such monitoring mechanisms are very few. </a:t>
            </a:r>
          </a:p>
          <a:p>
            <a:pPr>
              <a:buNone/>
            </a:pP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	The future of a child is not affected because of wrong experiments. </a:t>
            </a: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		But the same is not the case with the youth. 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Leadership qualities: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 saying is that leaders are born and not made.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There are many born but only a few march towards the position of a leader.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Personality Development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Every individual born carries with him a minimum luggage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unerasable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personal traits.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Generally defined personality traits can never be altered. Acquired personality traits vary with age, surroundings and other external factors.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Ethics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Ethics are derived from the Greek word ethos which means custom.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a set of beliefs attitudes, and habits practiced by a person or a group of people.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Ethics: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Family Ethics		Group Ethics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Social Ethics		Institutional Ethics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Professional Ethics	Business Ethics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Work Ethics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Ethical Values: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Ethics means custom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Ethics is also an activity of understanding	 moral values, moral issues and justifying	 moral judgments.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Ethics also means distinguishing ethical	 problems, issues and controversies from	 non- moral problems and area of inquiry. 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Ethics refers to a set of beliefs attitudes and habits that a group displays.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Ethics can be classified as: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Family Ethics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Group Ethics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Social Ethics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Institutional Ethics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Professional Ethics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Business Ethics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Work Ethics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Ethics: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Work and job related custom and rules and adhering to these become the study of professional ethics.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Each profession has laid down a set of rules and regulations.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When a job is performed within the set rules of the profession, then it is attributed as a good job.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Media Ethics: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Mass media are those which are used by a huge population for various reasons.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Some of the mass media are movies, dramas, radio Television, dailies and weekly magazines, monthly magazines, audio and video equipments, books, advertising media, cell phones and much more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Advertisement Ethics: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Advertisement is a concept where a product or a service is let known to the people to use it.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The purpose of an advertisement is to influence the people to be favorable to these products and services.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Influence of Ethics on family life: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We have understood that a family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a small unit in a society.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Many families build a good society.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These families are hit by a wave of advertisements through various media everyday and every hour.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There are greater chances of their influencing the members in a family.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Psychology of Children and Youth 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Children and a youth have a very inquisitive and experimental eagerness in all they see around them.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 results of an experiment by a child may not be of damaging magnitude, unless it causes physical damage.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 child is constantly monitored by its parents and thereby any act other than normal ones are controlled immediately.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</TotalTime>
  <Words>97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Topic : Ethics Subject: Value Education (17UVED61)</vt:lpstr>
      <vt:lpstr>Ethics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: Ethics Subject: Value Education (17UVED61)</dc:title>
  <dc:creator>Mathan</dc:creator>
  <cp:lastModifiedBy>Mathan</cp:lastModifiedBy>
  <cp:revision>33</cp:revision>
  <dcterms:created xsi:type="dcterms:W3CDTF">2021-01-26T13:08:09Z</dcterms:created>
  <dcterms:modified xsi:type="dcterms:W3CDTF">2021-01-26T15:59:08Z</dcterms:modified>
</cp:coreProperties>
</file>