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4F7F76-F857-4409-BF60-9C35D30BF805}" type="datetimeFigureOut">
              <a:rPr lang="en-US" smtClean="0"/>
              <a:pPr/>
              <a:t>29/1/2021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592DB3-347A-4F74-95E7-A8658B7A1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57200"/>
            <a:ext cx="7406640" cy="20055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Topic : Social Values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Subject: Value Education (17UVED61)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406640" cy="1752600"/>
          </a:xfrm>
        </p:spPr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J.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Ahamed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Meeran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Head &amp; Assistant Professor of English</a:t>
            </a:r>
          </a:p>
          <a:p>
            <a:pPr algn="ctr"/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Hajee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Karutha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Rowther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Howdia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College(Autonomous)</a:t>
            </a:r>
          </a:p>
          <a:p>
            <a:pPr algn="ctr"/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Uthamapalayam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- 625533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Agriculture and Irrigation: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The Government builds dams and for the purpose of Irrigation and agriculture.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This water means all for formers.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The government provides electricity at a concessional cost to the farmers.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They are also given fertilizers at </a:t>
            </a:r>
            <a:r>
              <a:rPr lang="en-US" dirty="0" err="1" smtClean="0"/>
              <a:t>subtisideized</a:t>
            </a:r>
            <a:r>
              <a:rPr lang="en-US" dirty="0" smtClean="0"/>
              <a:t> prices.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Right to earn in right and good manner:	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The citizen of the country has the freedom to earn income by doing ethical business and they are bound by the laws of the system. </a:t>
            </a:r>
            <a:endParaRPr lang="en-US" dirty="0" smtClean="0"/>
          </a:p>
          <a:p>
            <a:r>
              <a:rPr lang="en-US" dirty="0" smtClean="0"/>
              <a:t>Consumer awareness, rights, and responsibilities: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smtClean="0"/>
              <a:t>Consumer rights are the movement started in the year 1989.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They were in need of a representation to express there grievances.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Every year March 15</a:t>
            </a:r>
            <a:r>
              <a:rPr lang="en-US" baseline="30000" dirty="0" smtClean="0"/>
              <a:t>th</a:t>
            </a:r>
            <a:r>
              <a:rPr lang="en-US" dirty="0" smtClean="0"/>
              <a:t> is followed as consumer day.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A consumer can seek justice under the consumer protection act.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values are those values of an individual viewed from a social perspective. </a:t>
            </a:r>
          </a:p>
          <a:p>
            <a:r>
              <a:rPr lang="en-US" dirty="0" smtClean="0"/>
              <a:t>The social values may not be static but definitely dynamic depending on varying environment in society.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Service and Secularism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Right from his birth and all through his growth and development the tag which is called caste and religion walks with him.</a:t>
            </a:r>
          </a:p>
          <a:p>
            <a:r>
              <a:rPr lang="en-US" dirty="0" smtClean="0"/>
              <a:t>A disciplined way of following the set duties of his religion is his faith.  </a:t>
            </a:r>
          </a:p>
          <a:p>
            <a:r>
              <a:rPr lang="en-US" dirty="0" smtClean="0"/>
              <a:t>In both faith and service an individual is given the freedom to perform within the set parameters of his religion. </a:t>
            </a:r>
          </a:p>
          <a:p>
            <a:r>
              <a:rPr lang="en-US" dirty="0" smtClean="0"/>
              <a:t>All religion’s principles based on  love, affection and non violence.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Secularism is a binding word he has to adjust and accommodate his fellow  citizens. </a:t>
            </a:r>
          </a:p>
          <a:p>
            <a:r>
              <a:rPr lang="en-US" dirty="0" smtClean="0"/>
              <a:t>Social senses and commitments:</a:t>
            </a:r>
          </a:p>
          <a:p>
            <a:pPr>
              <a:buNone/>
            </a:pPr>
            <a:r>
              <a:rPr lang="en-US" dirty="0" smtClean="0"/>
              <a:t>		Every individual having faith and rendering good services in a secular country has also for social commitments towards his society.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and Politics:</a:t>
            </a:r>
          </a:p>
          <a:p>
            <a:pPr lvl="1">
              <a:buNone/>
            </a:pPr>
            <a:r>
              <a:rPr lang="en-US" dirty="0" smtClean="0"/>
              <a:t>		The duties of a student is to get educated</a:t>
            </a:r>
          </a:p>
          <a:p>
            <a:pPr lvl="1">
              <a:buNone/>
            </a:pPr>
            <a:r>
              <a:rPr lang="en-US" dirty="0" smtClean="0"/>
              <a:t>		A good Education make a student more responsible.</a:t>
            </a:r>
          </a:p>
          <a:p>
            <a:pPr lvl="1">
              <a:buNone/>
            </a:pPr>
            <a:r>
              <a:rPr lang="en-US" dirty="0" smtClean="0"/>
              <a:t>		Politics is a different mind game. People  who have decided to get into politics don’t normally care much about their personal life. </a:t>
            </a:r>
          </a:p>
          <a:p>
            <a:pPr lvl="1">
              <a:buNone/>
            </a:pPr>
            <a:r>
              <a:rPr lang="en-US" dirty="0" smtClean="0"/>
              <a:t>		They are constantly involved in one or other socio – political activities. </a:t>
            </a:r>
          </a:p>
          <a:p>
            <a:pPr lvl="1">
              <a:buNone/>
            </a:pPr>
            <a:r>
              <a:rPr lang="en-US" dirty="0" smtClean="0"/>
              <a:t>		Students age is not the right age for politics.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Social Awareness:</a:t>
            </a:r>
          </a:p>
          <a:p>
            <a:pPr>
              <a:buNone/>
            </a:pPr>
            <a:r>
              <a:rPr lang="en-US" dirty="0" smtClean="0"/>
              <a:t>		An individual is should know all his responsibilities as a citizen and also know what are the rights can be enjoyed by him.</a:t>
            </a:r>
          </a:p>
          <a:p>
            <a:r>
              <a:rPr lang="en-US" dirty="0" smtClean="0"/>
              <a:t>Right to food and shelter: </a:t>
            </a:r>
          </a:p>
          <a:p>
            <a:pPr>
              <a:buNone/>
            </a:pPr>
            <a:r>
              <a:rPr lang="en-US" dirty="0" smtClean="0"/>
              <a:t>		 Food is the most essential component for survival.</a:t>
            </a:r>
          </a:p>
          <a:p>
            <a:pPr>
              <a:buNone/>
            </a:pPr>
            <a:r>
              <a:rPr lang="en-US" dirty="0" smtClean="0"/>
              <a:t>		The government has made arrangements through the public distribution system to have the essential food items given to all people.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	Right to shelter is essential but still not a fundamental right.</a:t>
            </a:r>
          </a:p>
          <a:p>
            <a:pPr>
              <a:buNone/>
            </a:pPr>
            <a:r>
              <a:rPr lang="en-US" dirty="0" smtClean="0"/>
              <a:t>		There are many who live in poor civic conditions. </a:t>
            </a:r>
          </a:p>
          <a:p>
            <a:pPr>
              <a:buNone/>
            </a:pPr>
            <a:r>
              <a:rPr lang="en-US" dirty="0" smtClean="0"/>
              <a:t>		The Government has rehabilitation plans for such people. </a:t>
            </a:r>
          </a:p>
          <a:p>
            <a:r>
              <a:rPr lang="en-US" dirty="0" smtClean="0"/>
              <a:t>Right to good education:</a:t>
            </a:r>
          </a:p>
          <a:p>
            <a:pPr lvl="1">
              <a:buNone/>
            </a:pPr>
            <a:r>
              <a:rPr lang="en-US" dirty="0" smtClean="0"/>
              <a:t>		Education is a key to open new doors of opportunities.</a:t>
            </a:r>
          </a:p>
          <a:p>
            <a:pPr lvl="1">
              <a:buNone/>
            </a:pPr>
            <a:r>
              <a:rPr lang="en-US" dirty="0" smtClean="0"/>
              <a:t>		The government has many plans for the primary and secondary education.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 medical care and attention:</a:t>
            </a:r>
          </a:p>
          <a:p>
            <a:pPr lvl="1">
              <a:buNone/>
            </a:pPr>
            <a:r>
              <a:rPr lang="en-US" dirty="0" smtClean="0"/>
              <a:t>		Health sector is one which is much needed by all the class of people. </a:t>
            </a:r>
          </a:p>
          <a:p>
            <a:pPr lvl="1">
              <a:buNone/>
            </a:pPr>
            <a:r>
              <a:rPr lang="en-US" dirty="0" smtClean="0"/>
              <a:t>		Government has formed so many primary health </a:t>
            </a:r>
            <a:r>
              <a:rPr lang="en-US" dirty="0" err="1" smtClean="0"/>
              <a:t>centres</a:t>
            </a:r>
            <a:r>
              <a:rPr lang="en-US" dirty="0" smtClean="0"/>
              <a:t> in all parts of the country. </a:t>
            </a:r>
          </a:p>
          <a:p>
            <a:pPr lvl="1">
              <a:buNone/>
            </a:pPr>
            <a:r>
              <a:rPr lang="en-US" dirty="0" smtClean="0"/>
              <a:t>		They have also set up general hospitals which tackles many specialized treatments with specialized equipments.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Utility Services:	</a:t>
            </a:r>
          </a:p>
          <a:p>
            <a:pPr lvl="1">
              <a:buNone/>
            </a:pPr>
            <a:r>
              <a:rPr lang="en-US" dirty="0" smtClean="0"/>
              <a:t>	The government has provided both rail and road transport for the citizens at a very reasonable rate. </a:t>
            </a:r>
          </a:p>
          <a:p>
            <a:pPr lvl="1">
              <a:buNone/>
            </a:pPr>
            <a:r>
              <a:rPr lang="en-US" dirty="0" smtClean="0"/>
              <a:t>	This can be utilized by all class of people.</a:t>
            </a:r>
          </a:p>
          <a:p>
            <a:r>
              <a:rPr lang="en-US" dirty="0" smtClean="0"/>
              <a:t>Services of the Public Works Department:	</a:t>
            </a:r>
          </a:p>
          <a:p>
            <a:pPr lvl="1">
              <a:buNone/>
            </a:pPr>
            <a:r>
              <a:rPr lang="en-US" dirty="0" smtClean="0"/>
              <a:t>This is a department which works in getting the water supply, sewage plant monitoring, laying of roads etc.,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185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Topic : Social Values Subject: Value Education (17UVED61)</vt:lpstr>
      <vt:lpstr>Social Values</vt:lpstr>
      <vt:lpstr>Faith Service and Secularism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: Social Values Subject: Value Education (17UVED61)</dc:title>
  <dc:creator>Mathan</dc:creator>
  <cp:lastModifiedBy>Mathan</cp:lastModifiedBy>
  <cp:revision>12</cp:revision>
  <dcterms:created xsi:type="dcterms:W3CDTF">2021-01-26T15:59:17Z</dcterms:created>
  <dcterms:modified xsi:type="dcterms:W3CDTF">2021-01-29T04:33:17Z</dcterms:modified>
</cp:coreProperties>
</file>